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79" r:id="rId9"/>
    <p:sldId id="262" r:id="rId10"/>
    <p:sldId id="263" r:id="rId11"/>
    <p:sldId id="272" r:id="rId12"/>
    <p:sldId id="264" r:id="rId13"/>
    <p:sldId id="265" r:id="rId14"/>
    <p:sldId id="266" r:id="rId15"/>
    <p:sldId id="267" r:id="rId16"/>
    <p:sldId id="276" r:id="rId17"/>
    <p:sldId id="274" r:id="rId18"/>
    <p:sldId id="281" r:id="rId19"/>
    <p:sldId id="270" r:id="rId20"/>
    <p:sldId id="271" r:id="rId21"/>
    <p:sldId id="278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99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6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B6BDE-8C89-4D7B-8433-C5E3D5A29140}" type="doc">
      <dgm:prSet loTypeId="urn:microsoft.com/office/officeart/2005/8/layout/h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2165AA3-D4E3-461A-9BC0-484183281197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US" sz="2400" b="1" dirty="0" smtClean="0"/>
            <a:t>English 1</a:t>
          </a:r>
          <a:r>
            <a:rPr lang="en-US" sz="2400" b="1" baseline="30000" dirty="0" smtClean="0"/>
            <a:t>st</a:t>
          </a:r>
          <a:r>
            <a:rPr lang="en-US" sz="2400" b="1" dirty="0" smtClean="0"/>
            <a:t> </a:t>
          </a:r>
          <a:r>
            <a:rPr lang="en-US" sz="2800" b="1" dirty="0" smtClean="0"/>
            <a:t>paper</a:t>
          </a:r>
          <a:endParaRPr lang="en-US" sz="1800" dirty="0"/>
        </a:p>
      </dgm:t>
    </dgm:pt>
    <dgm:pt modelId="{81344B11-88DB-40E2-9BE2-9E76F71F0F50}" type="parTrans" cxnId="{BE6527A2-C42F-4E7A-9423-E91120DBD42D}">
      <dgm:prSet/>
      <dgm:spPr/>
      <dgm:t>
        <a:bodyPr/>
        <a:lstStyle/>
        <a:p>
          <a:endParaRPr lang="en-US"/>
        </a:p>
      </dgm:t>
    </dgm:pt>
    <dgm:pt modelId="{9613EE38-1B14-413D-BFEC-336AF53032A5}" type="sibTrans" cxnId="{BE6527A2-C42F-4E7A-9423-E91120DBD42D}">
      <dgm:prSet/>
      <dgm:spPr>
        <a:ln w="76200"/>
      </dgm:spPr>
      <dgm:t>
        <a:bodyPr/>
        <a:lstStyle/>
        <a:p>
          <a:endParaRPr lang="en-US"/>
        </a:p>
      </dgm:t>
    </dgm:pt>
    <dgm:pt modelId="{5A30F27C-B03A-4E1D-B396-91E630B04431}">
      <dgm:prSet custT="1"/>
      <dgm:spPr>
        <a:solidFill>
          <a:srgbClr val="0099CC"/>
        </a:solidFill>
      </dgm:spPr>
      <dgm:t>
        <a:bodyPr/>
        <a:lstStyle/>
        <a:p>
          <a:pPr rtl="0"/>
          <a:r>
            <a:rPr lang="en-US" sz="2400" b="1" dirty="0" smtClean="0"/>
            <a:t>Class: Nine</a:t>
          </a:r>
          <a:endParaRPr lang="en-US" sz="2400" dirty="0"/>
        </a:p>
      </dgm:t>
    </dgm:pt>
    <dgm:pt modelId="{A2A12495-E954-4348-974A-81A019FD9AED}" type="parTrans" cxnId="{3EB70899-CE43-4DC1-B472-80B0987497A7}">
      <dgm:prSet/>
      <dgm:spPr/>
      <dgm:t>
        <a:bodyPr/>
        <a:lstStyle/>
        <a:p>
          <a:endParaRPr lang="en-US"/>
        </a:p>
      </dgm:t>
    </dgm:pt>
    <dgm:pt modelId="{67635C3E-DE43-45F4-A4D1-DD64FCB8F5E0}" type="sibTrans" cxnId="{3EB70899-CE43-4DC1-B472-80B0987497A7}">
      <dgm:prSet/>
      <dgm:spPr>
        <a:ln w="76200"/>
      </dgm:spPr>
      <dgm:t>
        <a:bodyPr/>
        <a:lstStyle/>
        <a:p>
          <a:endParaRPr lang="en-US"/>
        </a:p>
      </dgm:t>
    </dgm:pt>
    <dgm:pt modelId="{78BCBD0D-E414-4AD1-9622-E5E27AB2E269}">
      <dgm:prSet custT="1"/>
      <dgm:spPr>
        <a:solidFill>
          <a:srgbClr val="33CC33"/>
        </a:solidFill>
      </dgm:spPr>
      <dgm:t>
        <a:bodyPr/>
        <a:lstStyle/>
        <a:p>
          <a:pPr rtl="0"/>
          <a:r>
            <a:rPr lang="en-US" sz="2400" b="1" dirty="0" smtClean="0"/>
            <a:t>Story</a:t>
          </a:r>
          <a:r>
            <a:rPr lang="en-US" sz="1800" b="1" dirty="0" smtClean="0"/>
            <a:t> writing</a:t>
          </a:r>
          <a:endParaRPr lang="en-US" sz="1800" dirty="0"/>
        </a:p>
      </dgm:t>
    </dgm:pt>
    <dgm:pt modelId="{1E910BB8-B34F-40FC-8E5B-5568D66BCBA9}" type="parTrans" cxnId="{C301C59F-55AC-452E-91BF-26A3F997BF8A}">
      <dgm:prSet/>
      <dgm:spPr/>
      <dgm:t>
        <a:bodyPr/>
        <a:lstStyle/>
        <a:p>
          <a:endParaRPr lang="en-US"/>
        </a:p>
      </dgm:t>
    </dgm:pt>
    <dgm:pt modelId="{0E831E53-B3AA-4080-8960-F0BEA6051A39}" type="sibTrans" cxnId="{C301C59F-55AC-452E-91BF-26A3F997BF8A}">
      <dgm:prSet/>
      <dgm:spPr/>
      <dgm:t>
        <a:bodyPr/>
        <a:lstStyle/>
        <a:p>
          <a:endParaRPr lang="en-US"/>
        </a:p>
      </dgm:t>
    </dgm:pt>
    <dgm:pt modelId="{16CD5548-3704-4306-B9AD-BAED94040898}" type="pres">
      <dgm:prSet presAssocID="{F9BB6BDE-8C89-4D7B-8433-C5E3D5A291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FD285C3-C99E-4A69-AD4C-B47C037274C5}" type="pres">
      <dgm:prSet presAssocID="{F9BB6BDE-8C89-4D7B-8433-C5E3D5A29140}" presName="tSp" presStyleCnt="0"/>
      <dgm:spPr/>
    </dgm:pt>
    <dgm:pt modelId="{A37808CD-EE7F-4771-B950-B488E52C76B9}" type="pres">
      <dgm:prSet presAssocID="{F9BB6BDE-8C89-4D7B-8433-C5E3D5A29140}" presName="bSp" presStyleCnt="0"/>
      <dgm:spPr/>
    </dgm:pt>
    <dgm:pt modelId="{923DE3CA-5B06-48BA-ACFC-0DA94D08F989}" type="pres">
      <dgm:prSet presAssocID="{F9BB6BDE-8C89-4D7B-8433-C5E3D5A29140}" presName="process" presStyleCnt="0"/>
      <dgm:spPr/>
    </dgm:pt>
    <dgm:pt modelId="{D7F9A181-9ABF-43FF-AC9A-E744EAAC202A}" type="pres">
      <dgm:prSet presAssocID="{82165AA3-D4E3-461A-9BC0-484183281197}" presName="composite1" presStyleCnt="0"/>
      <dgm:spPr/>
    </dgm:pt>
    <dgm:pt modelId="{EC4808A4-2574-42CF-866E-CC96703C0BC8}" type="pres">
      <dgm:prSet presAssocID="{82165AA3-D4E3-461A-9BC0-484183281197}" presName="dummyNode1" presStyleLbl="node1" presStyleIdx="0" presStyleCnt="3"/>
      <dgm:spPr/>
    </dgm:pt>
    <dgm:pt modelId="{F4E35D5B-8216-48B9-8622-BFCE28036ECD}" type="pres">
      <dgm:prSet presAssocID="{82165AA3-D4E3-461A-9BC0-484183281197}" presName="childNode1" presStyleLbl="bgAcc1" presStyleIdx="0" presStyleCnt="3">
        <dgm:presLayoutVars>
          <dgm:bulletEnabled val="1"/>
        </dgm:presLayoutVars>
      </dgm:prSet>
      <dgm:spPr>
        <a:ln w="76200"/>
      </dgm:spPr>
    </dgm:pt>
    <dgm:pt modelId="{C19C070B-8160-4B24-82A9-8A9523E21A60}" type="pres">
      <dgm:prSet presAssocID="{82165AA3-D4E3-461A-9BC0-484183281197}" presName="childNode1tx" presStyleLbl="bgAcc1" presStyleIdx="0" presStyleCnt="3">
        <dgm:presLayoutVars>
          <dgm:bulletEnabled val="1"/>
        </dgm:presLayoutVars>
      </dgm:prSet>
      <dgm:spPr/>
    </dgm:pt>
    <dgm:pt modelId="{41CB91A2-6E45-4C72-9D74-48DA5D64B977}" type="pres">
      <dgm:prSet presAssocID="{82165AA3-D4E3-461A-9BC0-484183281197}" presName="parentNode1" presStyleLbl="node1" presStyleIdx="0" presStyleCnt="3" custScaleX="170971" custScaleY="21689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AA3AD8A-F3B5-4E6B-B785-F52B0A3B2A59}" type="pres">
      <dgm:prSet presAssocID="{82165AA3-D4E3-461A-9BC0-484183281197}" presName="connSite1" presStyleCnt="0"/>
      <dgm:spPr/>
    </dgm:pt>
    <dgm:pt modelId="{D6F3575E-4F42-4953-8762-8AF5531C16D8}" type="pres">
      <dgm:prSet presAssocID="{9613EE38-1B14-413D-BFEC-336AF53032A5}" presName="Name9" presStyleLbl="sibTrans2D1" presStyleIdx="0" presStyleCnt="2"/>
      <dgm:spPr/>
      <dgm:t>
        <a:bodyPr/>
        <a:lstStyle/>
        <a:p>
          <a:endParaRPr lang="en-IN"/>
        </a:p>
      </dgm:t>
    </dgm:pt>
    <dgm:pt modelId="{A1F19CB8-4905-4766-A879-1C58EEB1881B}" type="pres">
      <dgm:prSet presAssocID="{5A30F27C-B03A-4E1D-B396-91E630B04431}" presName="composite2" presStyleCnt="0"/>
      <dgm:spPr/>
    </dgm:pt>
    <dgm:pt modelId="{6AF65A3C-5311-40D4-9DC3-5A61C7F4EA1F}" type="pres">
      <dgm:prSet presAssocID="{5A30F27C-B03A-4E1D-B396-91E630B04431}" presName="dummyNode2" presStyleLbl="node1" presStyleIdx="0" presStyleCnt="3"/>
      <dgm:spPr/>
    </dgm:pt>
    <dgm:pt modelId="{27ADD73D-A3FF-468F-8415-1C1D0626E719}" type="pres">
      <dgm:prSet presAssocID="{5A30F27C-B03A-4E1D-B396-91E630B04431}" presName="childNode2" presStyleLbl="bgAcc1" presStyleIdx="1" presStyleCnt="3" custScaleX="171809" custScaleY="132512" custLinFactNeighborX="3220" custLinFactNeighborY="-3100">
        <dgm:presLayoutVars>
          <dgm:bulletEnabled val="1"/>
        </dgm:presLayoutVars>
      </dgm:prSet>
      <dgm:spPr>
        <a:ln w="76200">
          <a:solidFill>
            <a:srgbClr val="FF0000"/>
          </a:solidFill>
        </a:ln>
      </dgm:spPr>
    </dgm:pt>
    <dgm:pt modelId="{57A2ED0B-F5AA-4F19-A37D-762736EC7998}" type="pres">
      <dgm:prSet presAssocID="{5A30F27C-B03A-4E1D-B396-91E630B04431}" presName="childNode2tx" presStyleLbl="bgAcc1" presStyleIdx="1" presStyleCnt="3">
        <dgm:presLayoutVars>
          <dgm:bulletEnabled val="1"/>
        </dgm:presLayoutVars>
      </dgm:prSet>
      <dgm:spPr/>
    </dgm:pt>
    <dgm:pt modelId="{67384DFD-0805-412E-9917-C68D0B567590}" type="pres">
      <dgm:prSet presAssocID="{5A30F27C-B03A-4E1D-B396-91E630B04431}" presName="parentNode2" presStyleLbl="node1" presStyleIdx="1" presStyleCnt="3" custScaleX="185218" custScaleY="19793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133C336-E92A-4AC7-AFDE-16EFB3086087}" type="pres">
      <dgm:prSet presAssocID="{5A30F27C-B03A-4E1D-B396-91E630B04431}" presName="connSite2" presStyleCnt="0"/>
      <dgm:spPr/>
    </dgm:pt>
    <dgm:pt modelId="{CC8B774C-5D01-4F4A-972E-346CF2CE14FD}" type="pres">
      <dgm:prSet presAssocID="{67635C3E-DE43-45F4-A4D1-DD64FCB8F5E0}" presName="Name18" presStyleLbl="sibTrans2D1" presStyleIdx="1" presStyleCnt="2"/>
      <dgm:spPr/>
      <dgm:t>
        <a:bodyPr/>
        <a:lstStyle/>
        <a:p>
          <a:endParaRPr lang="en-IN"/>
        </a:p>
      </dgm:t>
    </dgm:pt>
    <dgm:pt modelId="{F305F9C7-657B-45B5-B0C0-2CFAA2C02EAC}" type="pres">
      <dgm:prSet presAssocID="{78BCBD0D-E414-4AD1-9622-E5E27AB2E269}" presName="composite1" presStyleCnt="0"/>
      <dgm:spPr/>
    </dgm:pt>
    <dgm:pt modelId="{54BA10DA-0029-487D-BB95-D018DC0A38A0}" type="pres">
      <dgm:prSet presAssocID="{78BCBD0D-E414-4AD1-9622-E5E27AB2E269}" presName="dummyNode1" presStyleLbl="node1" presStyleIdx="1" presStyleCnt="3"/>
      <dgm:spPr/>
    </dgm:pt>
    <dgm:pt modelId="{65E70BD2-E9AF-48E9-A677-420BEA87F189}" type="pres">
      <dgm:prSet presAssocID="{78BCBD0D-E414-4AD1-9622-E5E27AB2E269}" presName="childNode1" presStyleLbl="bgAcc1" presStyleIdx="2" presStyleCnt="3" custScaleX="143025" custScaleY="138945">
        <dgm:presLayoutVars>
          <dgm:bulletEnabled val="1"/>
        </dgm:presLayoutVars>
      </dgm:prSet>
      <dgm:spPr>
        <a:ln w="76200">
          <a:solidFill>
            <a:schemeClr val="tx2">
              <a:lumMod val="60000"/>
              <a:lumOff val="40000"/>
            </a:schemeClr>
          </a:solidFill>
        </a:ln>
      </dgm:spPr>
    </dgm:pt>
    <dgm:pt modelId="{870B54BC-084E-41E9-9BBF-3F32A3D45730}" type="pres">
      <dgm:prSet presAssocID="{78BCBD0D-E414-4AD1-9622-E5E27AB2E269}" presName="childNode1tx" presStyleLbl="bgAcc1" presStyleIdx="2" presStyleCnt="3">
        <dgm:presLayoutVars>
          <dgm:bulletEnabled val="1"/>
        </dgm:presLayoutVars>
      </dgm:prSet>
      <dgm:spPr/>
    </dgm:pt>
    <dgm:pt modelId="{899F3109-4C2D-465A-971E-3EFFD7BB5C76}" type="pres">
      <dgm:prSet presAssocID="{78BCBD0D-E414-4AD1-9622-E5E27AB2E269}" presName="parentNode1" presStyleLbl="node1" presStyleIdx="2" presStyleCnt="3" custScaleX="165991" custScaleY="18473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9205B2-76B3-4557-8EB6-D2A78792BE1D}" type="pres">
      <dgm:prSet presAssocID="{78BCBD0D-E414-4AD1-9622-E5E27AB2E269}" presName="connSite1" presStyleCnt="0"/>
      <dgm:spPr/>
    </dgm:pt>
  </dgm:ptLst>
  <dgm:cxnLst>
    <dgm:cxn modelId="{AB014A32-0EFA-48BB-B2F9-713F6D96F0E0}" type="presOf" srcId="{F9BB6BDE-8C89-4D7B-8433-C5E3D5A29140}" destId="{16CD5548-3704-4306-B9AD-BAED94040898}" srcOrd="0" destOrd="0" presId="urn:microsoft.com/office/officeart/2005/8/layout/hProcess4"/>
    <dgm:cxn modelId="{BE6527A2-C42F-4E7A-9423-E91120DBD42D}" srcId="{F9BB6BDE-8C89-4D7B-8433-C5E3D5A29140}" destId="{82165AA3-D4E3-461A-9BC0-484183281197}" srcOrd="0" destOrd="0" parTransId="{81344B11-88DB-40E2-9BE2-9E76F71F0F50}" sibTransId="{9613EE38-1B14-413D-BFEC-336AF53032A5}"/>
    <dgm:cxn modelId="{A59FF798-9DB0-4540-96BD-68C5E7E538DB}" type="presOf" srcId="{82165AA3-D4E3-461A-9BC0-484183281197}" destId="{41CB91A2-6E45-4C72-9D74-48DA5D64B977}" srcOrd="0" destOrd="0" presId="urn:microsoft.com/office/officeart/2005/8/layout/hProcess4"/>
    <dgm:cxn modelId="{C301C59F-55AC-452E-91BF-26A3F997BF8A}" srcId="{F9BB6BDE-8C89-4D7B-8433-C5E3D5A29140}" destId="{78BCBD0D-E414-4AD1-9622-E5E27AB2E269}" srcOrd="2" destOrd="0" parTransId="{1E910BB8-B34F-40FC-8E5B-5568D66BCBA9}" sibTransId="{0E831E53-B3AA-4080-8960-F0BEA6051A39}"/>
    <dgm:cxn modelId="{3869CF76-D27F-44E1-8CC5-AFB186D2F864}" type="presOf" srcId="{5A30F27C-B03A-4E1D-B396-91E630B04431}" destId="{67384DFD-0805-412E-9917-C68D0B567590}" srcOrd="0" destOrd="0" presId="urn:microsoft.com/office/officeart/2005/8/layout/hProcess4"/>
    <dgm:cxn modelId="{F607E9EE-2349-4699-9576-6F7B2C4260AF}" type="presOf" srcId="{9613EE38-1B14-413D-BFEC-336AF53032A5}" destId="{D6F3575E-4F42-4953-8762-8AF5531C16D8}" srcOrd="0" destOrd="0" presId="urn:microsoft.com/office/officeart/2005/8/layout/hProcess4"/>
    <dgm:cxn modelId="{3EB70899-CE43-4DC1-B472-80B0987497A7}" srcId="{F9BB6BDE-8C89-4D7B-8433-C5E3D5A29140}" destId="{5A30F27C-B03A-4E1D-B396-91E630B04431}" srcOrd="1" destOrd="0" parTransId="{A2A12495-E954-4348-974A-81A019FD9AED}" sibTransId="{67635C3E-DE43-45F4-A4D1-DD64FCB8F5E0}"/>
    <dgm:cxn modelId="{CCCF47F6-49B2-4ACA-88CB-612BFB0FA9E8}" type="presOf" srcId="{78BCBD0D-E414-4AD1-9622-E5E27AB2E269}" destId="{899F3109-4C2D-465A-971E-3EFFD7BB5C76}" srcOrd="0" destOrd="0" presId="urn:microsoft.com/office/officeart/2005/8/layout/hProcess4"/>
    <dgm:cxn modelId="{9C3D6801-CAF3-46EF-B08A-9FD1D9504A9D}" type="presOf" srcId="{67635C3E-DE43-45F4-A4D1-DD64FCB8F5E0}" destId="{CC8B774C-5D01-4F4A-972E-346CF2CE14FD}" srcOrd="0" destOrd="0" presId="urn:microsoft.com/office/officeart/2005/8/layout/hProcess4"/>
    <dgm:cxn modelId="{AF93E55B-0F3B-4298-AC67-1B0FA7B41E21}" type="presParOf" srcId="{16CD5548-3704-4306-B9AD-BAED94040898}" destId="{EFD285C3-C99E-4A69-AD4C-B47C037274C5}" srcOrd="0" destOrd="0" presId="urn:microsoft.com/office/officeart/2005/8/layout/hProcess4"/>
    <dgm:cxn modelId="{664C7054-211F-4DED-9C1E-470EEFDAB2EC}" type="presParOf" srcId="{16CD5548-3704-4306-B9AD-BAED94040898}" destId="{A37808CD-EE7F-4771-B950-B488E52C76B9}" srcOrd="1" destOrd="0" presId="urn:microsoft.com/office/officeart/2005/8/layout/hProcess4"/>
    <dgm:cxn modelId="{9E395855-5B81-4499-80A5-6C111729B101}" type="presParOf" srcId="{16CD5548-3704-4306-B9AD-BAED94040898}" destId="{923DE3CA-5B06-48BA-ACFC-0DA94D08F989}" srcOrd="2" destOrd="0" presId="urn:microsoft.com/office/officeart/2005/8/layout/hProcess4"/>
    <dgm:cxn modelId="{BA8F33CD-00D0-41C4-81A9-416747A22A89}" type="presParOf" srcId="{923DE3CA-5B06-48BA-ACFC-0DA94D08F989}" destId="{D7F9A181-9ABF-43FF-AC9A-E744EAAC202A}" srcOrd="0" destOrd="0" presId="urn:microsoft.com/office/officeart/2005/8/layout/hProcess4"/>
    <dgm:cxn modelId="{7298ED5E-1D2F-496D-850C-8B0C5D798C11}" type="presParOf" srcId="{D7F9A181-9ABF-43FF-AC9A-E744EAAC202A}" destId="{EC4808A4-2574-42CF-866E-CC96703C0BC8}" srcOrd="0" destOrd="0" presId="urn:microsoft.com/office/officeart/2005/8/layout/hProcess4"/>
    <dgm:cxn modelId="{0C0E1CD5-FCA4-4790-8D84-67C3DBBF0872}" type="presParOf" srcId="{D7F9A181-9ABF-43FF-AC9A-E744EAAC202A}" destId="{F4E35D5B-8216-48B9-8622-BFCE28036ECD}" srcOrd="1" destOrd="0" presId="urn:microsoft.com/office/officeart/2005/8/layout/hProcess4"/>
    <dgm:cxn modelId="{3D19B4C1-E408-49CA-B808-FEB0A7B3E6AB}" type="presParOf" srcId="{D7F9A181-9ABF-43FF-AC9A-E744EAAC202A}" destId="{C19C070B-8160-4B24-82A9-8A9523E21A60}" srcOrd="2" destOrd="0" presId="urn:microsoft.com/office/officeart/2005/8/layout/hProcess4"/>
    <dgm:cxn modelId="{1F5858D5-612A-4E0B-ACF1-00F02F7A3827}" type="presParOf" srcId="{D7F9A181-9ABF-43FF-AC9A-E744EAAC202A}" destId="{41CB91A2-6E45-4C72-9D74-48DA5D64B977}" srcOrd="3" destOrd="0" presId="urn:microsoft.com/office/officeart/2005/8/layout/hProcess4"/>
    <dgm:cxn modelId="{B4511E13-E395-4E08-8743-33172220802E}" type="presParOf" srcId="{D7F9A181-9ABF-43FF-AC9A-E744EAAC202A}" destId="{8AA3AD8A-F3B5-4E6B-B785-F52B0A3B2A59}" srcOrd="4" destOrd="0" presId="urn:microsoft.com/office/officeart/2005/8/layout/hProcess4"/>
    <dgm:cxn modelId="{C279796E-6E1E-4C2C-8683-6B2901126019}" type="presParOf" srcId="{923DE3CA-5B06-48BA-ACFC-0DA94D08F989}" destId="{D6F3575E-4F42-4953-8762-8AF5531C16D8}" srcOrd="1" destOrd="0" presId="urn:microsoft.com/office/officeart/2005/8/layout/hProcess4"/>
    <dgm:cxn modelId="{B54955DA-A1A2-4C8D-AC8F-969F9B4A7E95}" type="presParOf" srcId="{923DE3CA-5B06-48BA-ACFC-0DA94D08F989}" destId="{A1F19CB8-4905-4766-A879-1C58EEB1881B}" srcOrd="2" destOrd="0" presId="urn:microsoft.com/office/officeart/2005/8/layout/hProcess4"/>
    <dgm:cxn modelId="{0CEF962D-801F-464C-8913-FFC5E1C65C8B}" type="presParOf" srcId="{A1F19CB8-4905-4766-A879-1C58EEB1881B}" destId="{6AF65A3C-5311-40D4-9DC3-5A61C7F4EA1F}" srcOrd="0" destOrd="0" presId="urn:microsoft.com/office/officeart/2005/8/layout/hProcess4"/>
    <dgm:cxn modelId="{12242618-6972-4887-8725-543DC43AA135}" type="presParOf" srcId="{A1F19CB8-4905-4766-A879-1C58EEB1881B}" destId="{27ADD73D-A3FF-468F-8415-1C1D0626E719}" srcOrd="1" destOrd="0" presId="urn:microsoft.com/office/officeart/2005/8/layout/hProcess4"/>
    <dgm:cxn modelId="{81A07CDD-BE8F-41F6-911C-E3F5E3BE86E0}" type="presParOf" srcId="{A1F19CB8-4905-4766-A879-1C58EEB1881B}" destId="{57A2ED0B-F5AA-4F19-A37D-762736EC7998}" srcOrd="2" destOrd="0" presId="urn:microsoft.com/office/officeart/2005/8/layout/hProcess4"/>
    <dgm:cxn modelId="{CC0453B9-BAF8-462B-B0E3-D15100C92877}" type="presParOf" srcId="{A1F19CB8-4905-4766-A879-1C58EEB1881B}" destId="{67384DFD-0805-412E-9917-C68D0B567590}" srcOrd="3" destOrd="0" presId="urn:microsoft.com/office/officeart/2005/8/layout/hProcess4"/>
    <dgm:cxn modelId="{6DCBA3FF-9A92-44A1-A6CA-786ECCDA5017}" type="presParOf" srcId="{A1F19CB8-4905-4766-A879-1C58EEB1881B}" destId="{7133C336-E92A-4AC7-AFDE-16EFB3086087}" srcOrd="4" destOrd="0" presId="urn:microsoft.com/office/officeart/2005/8/layout/hProcess4"/>
    <dgm:cxn modelId="{DCEDED50-CA9B-4DC9-A323-B67DF3E148F8}" type="presParOf" srcId="{923DE3CA-5B06-48BA-ACFC-0DA94D08F989}" destId="{CC8B774C-5D01-4F4A-972E-346CF2CE14FD}" srcOrd="3" destOrd="0" presId="urn:microsoft.com/office/officeart/2005/8/layout/hProcess4"/>
    <dgm:cxn modelId="{68DC1DEE-7B3F-4941-8B80-F272E8EF0356}" type="presParOf" srcId="{923DE3CA-5B06-48BA-ACFC-0DA94D08F989}" destId="{F305F9C7-657B-45B5-B0C0-2CFAA2C02EAC}" srcOrd="4" destOrd="0" presId="urn:microsoft.com/office/officeart/2005/8/layout/hProcess4"/>
    <dgm:cxn modelId="{54806B68-8338-4505-8EF2-6A583424EE68}" type="presParOf" srcId="{F305F9C7-657B-45B5-B0C0-2CFAA2C02EAC}" destId="{54BA10DA-0029-487D-BB95-D018DC0A38A0}" srcOrd="0" destOrd="0" presId="urn:microsoft.com/office/officeart/2005/8/layout/hProcess4"/>
    <dgm:cxn modelId="{CDF1CC64-180F-4736-AD67-6E35A6045E01}" type="presParOf" srcId="{F305F9C7-657B-45B5-B0C0-2CFAA2C02EAC}" destId="{65E70BD2-E9AF-48E9-A677-420BEA87F189}" srcOrd="1" destOrd="0" presId="urn:microsoft.com/office/officeart/2005/8/layout/hProcess4"/>
    <dgm:cxn modelId="{03C395BE-9B9A-4A3E-8F69-67F289C7363A}" type="presParOf" srcId="{F305F9C7-657B-45B5-B0C0-2CFAA2C02EAC}" destId="{870B54BC-084E-41E9-9BBF-3F32A3D45730}" srcOrd="2" destOrd="0" presId="urn:microsoft.com/office/officeart/2005/8/layout/hProcess4"/>
    <dgm:cxn modelId="{8F4C7F1B-A1A3-4A93-A5BF-6971CA5E8826}" type="presParOf" srcId="{F305F9C7-657B-45B5-B0C0-2CFAA2C02EAC}" destId="{899F3109-4C2D-465A-971E-3EFFD7BB5C76}" srcOrd="3" destOrd="0" presId="urn:microsoft.com/office/officeart/2005/8/layout/hProcess4"/>
    <dgm:cxn modelId="{330D3EC3-04AD-4585-898C-4767E5F6A3F6}" type="presParOf" srcId="{F305F9C7-657B-45B5-B0C0-2CFAA2C02EAC}" destId="{0F9205B2-76B3-4557-8EB6-D2A78792BE1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7007-FD6E-4C24-8728-530E660E681D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73F3-2BD1-46F9-B6C1-EE212486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2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7007-FD6E-4C24-8728-530E660E681D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73F3-2BD1-46F9-B6C1-EE212486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7007-FD6E-4C24-8728-530E660E681D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73F3-2BD1-46F9-B6C1-EE212486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7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7007-FD6E-4C24-8728-530E660E681D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73F3-2BD1-46F9-B6C1-EE212486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1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7007-FD6E-4C24-8728-530E660E681D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73F3-2BD1-46F9-B6C1-EE212486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5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7007-FD6E-4C24-8728-530E660E681D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73F3-2BD1-46F9-B6C1-EE212486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1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7007-FD6E-4C24-8728-530E660E681D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73F3-2BD1-46F9-B6C1-EE212486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2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7007-FD6E-4C24-8728-530E660E681D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73F3-2BD1-46F9-B6C1-EE212486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7007-FD6E-4C24-8728-530E660E681D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73F3-2BD1-46F9-B6C1-EE212486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4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7007-FD6E-4C24-8728-530E660E681D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73F3-2BD1-46F9-B6C1-EE212486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5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7007-FD6E-4C24-8728-530E660E681D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73F3-2BD1-46F9-B6C1-EE212486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A7007-FD6E-4C24-8728-530E660E681D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073F3-2BD1-46F9-B6C1-EE212486E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2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0381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you all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200800" cy="58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day , they were walking in a forest. They promised to help each other in time of danger.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8407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0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walked and gossiped for a long time and entered into a deep forest.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696200" cy="538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504" y="0"/>
            <a:ext cx="9036495" cy="4581128"/>
            <a:chOff x="-45797" y="457200"/>
            <a:chExt cx="9189797" cy="4775200"/>
          </a:xfrm>
        </p:grpSpPr>
        <p:sp>
          <p:nvSpPr>
            <p:cNvPr id="2" name="TextBox 1"/>
            <p:cNvSpPr txBox="1"/>
            <p:nvPr/>
          </p:nvSpPr>
          <p:spPr>
            <a:xfrm>
              <a:off x="0" y="457200"/>
              <a:ext cx="914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 on a sudden , they saw a bear coming towards them. 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97" y="1842654"/>
              <a:ext cx="4545790" cy="338974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1382"/>
            <a:ext cx="3779912" cy="338974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292080" y="34290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77462" y="2708920"/>
            <a:ext cx="6426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57200"/>
            <a:ext cx="89154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Instantly, 1</a:t>
            </a:r>
            <a:r>
              <a:rPr lang="en-US" sz="3200" b="1" baseline="30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friend climbed up a tree.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698477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friend didn’t know how to climb up a tree. He lay down on the ground as a dead man . Because , he knew that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bear doesn’t eat a dead man.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51176"/>
            <a:ext cx="7776864" cy="41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bear came . It smelt the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friend’s nose and ear 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1"/>
          <a:stretch/>
        </p:blipFill>
        <p:spPr>
          <a:xfrm>
            <a:off x="1344796" y="1700808"/>
            <a:ext cx="6454407" cy="4657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47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thought him to be a dead man and went away.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06880"/>
            <a:ext cx="6144552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friend got down from the tree and asked the second friend what did the bear whisper into your  ear.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friend said ,”The bear advised  me not to believe  a friend who leaves  his friend in time of danger.”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6783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7340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this, the first friend felt ashamed 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left the place quickly.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67642"/>
            <a:ext cx="6096000" cy="54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  <a:p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)Where did two friends live?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ii) What kind of friends were they?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828800"/>
            <a:ext cx="52578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Md.firoj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Hossain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Assistant Teacher( Social science)</a:t>
            </a: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Subrajpur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High School</a:t>
            </a: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Patnitola,Naogaon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E-Mail:firojpatnitola@gmail.com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Mob: 01716697972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648200" y="2057400"/>
            <a:ext cx="4724400" cy="3124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 :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Nine</a:t>
            </a:r>
            <a:endParaRPr lang="en-US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Subject : English 1st paper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Unit: Eight      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 : 50 Minutes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Date : 16/10/2021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Identity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570415">
            <a:off x="500614" y="547851"/>
            <a:ext cx="26173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Edited by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6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208" y="1828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 down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6592" y="278266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Enemy/foe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285886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23046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intimate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422108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unfriendly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Climbed up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5297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51448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instantly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103256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Antonyms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914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                              Opposite words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76" y="5229200"/>
            <a:ext cx="8610600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ten sentences about the characteristic about second friend.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91" y="-243408"/>
            <a:ext cx="3200400" cy="3200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771800" y="2348880"/>
            <a:ext cx="1423491" cy="2880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2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Thanks to all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907197"/>
            <a:ext cx="8892480" cy="59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839200" cy="372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u="sng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Asgar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Ali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Teacher(English)</a:t>
            </a: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Anantapur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Girls’ High School</a:t>
            </a: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Ulipur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Kurihram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9156700"/>
              </p:ext>
            </p:extLst>
          </p:nvPr>
        </p:nvGraphicFramePr>
        <p:xfrm>
          <a:off x="0" y="247233"/>
          <a:ext cx="8991600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20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 see in the picture?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197"/>
            <a:ext cx="4283968" cy="3941003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88197"/>
            <a:ext cx="4752528" cy="394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25552" y="3243848"/>
            <a:ext cx="3024336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70C0"/>
                </a:solidFill>
              </a:rPr>
              <a:t>Bear</a:t>
            </a:r>
            <a:endParaRPr lang="en-US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60648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 see in the picture?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56792"/>
            <a:ext cx="4279776" cy="4536504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202728" cy="4536504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4077072"/>
            <a:ext cx="4536504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Two Friends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8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,we shall discuss about the story of </a:t>
            </a:r>
            <a:endParaRPr lang="en-US" sz="40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99695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</a:rPr>
              <a:t>Two </a:t>
            </a:r>
            <a:r>
              <a:rPr lang="en-US" sz="5400" dirty="0" err="1" smtClean="0">
                <a:solidFill>
                  <a:srgbClr val="FFC000"/>
                </a:solidFill>
              </a:rPr>
              <a:t>Friewnds</a:t>
            </a:r>
            <a:r>
              <a:rPr lang="en-US" sz="5400" dirty="0" smtClean="0">
                <a:solidFill>
                  <a:srgbClr val="FFC000"/>
                </a:solidFill>
              </a:rPr>
              <a:t> And a Bear </a:t>
            </a:r>
            <a:endParaRPr 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6365"/>
            <a:ext cx="55626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492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)Describe the story;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971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Say the antonyms of new words;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962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 Expand their imaginative power;</a:t>
            </a: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iv) Say the moral of the story.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788511"/>
            <a:ext cx="8686800" cy="1200329"/>
          </a:xfrm>
          <a:prstGeom prst="rect">
            <a:avLst/>
          </a:prstGeom>
          <a:solidFill>
            <a:srgbClr val="0099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this lesson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to---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342" y="25911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there were two intimate friends in a village.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686"/>
            <a:ext cx="6912768" cy="624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383</Words>
  <Application>Microsoft Office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Tirtha_pc</dc:creator>
  <cp:lastModifiedBy>USER</cp:lastModifiedBy>
  <cp:revision>134</cp:revision>
  <dcterms:created xsi:type="dcterms:W3CDTF">2015-06-05T11:41:31Z</dcterms:created>
  <dcterms:modified xsi:type="dcterms:W3CDTF">2021-10-20T14:22:00Z</dcterms:modified>
</cp:coreProperties>
</file>