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8" r:id="rId5"/>
    <p:sldId id="260" r:id="rId6"/>
    <p:sldId id="262" r:id="rId7"/>
    <p:sldId id="263" r:id="rId8"/>
    <p:sldId id="269" r:id="rId9"/>
    <p:sldId id="270" r:id="rId10"/>
    <p:sldId id="264" r:id="rId11"/>
    <p:sldId id="267" r:id="rId12"/>
    <p:sldId id="276" r:id="rId13"/>
    <p:sldId id="277" r:id="rId14"/>
    <p:sldId id="272" r:id="rId15"/>
    <p:sldId id="273" r:id="rId16"/>
    <p:sldId id="265" r:id="rId17"/>
    <p:sldId id="275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5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CC92AD-E0E6-46E7-A2A6-7989DD46F3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4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84BD1-167C-4E75-9C77-E1BDDA5A9D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8AAF54E-34EA-46F3-8E0D-0D7EBA03EC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3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CC92AD-E0E6-46E7-A2A6-7989DD46F3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2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27C7-F68A-4E98-B7CC-DD900B86E0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8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F2E9FD-3C57-4682-9C24-0A552444D8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D476-B936-43F4-A1D5-45ABCBBFC8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8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624B-39CB-424E-B696-ABF644D3E5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F742E-C7E4-4396-ADAA-DF8C88879E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7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D969D-0369-4FA7-A26D-9FC0A8B0F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0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A78B90-BF3C-4E21-BDF5-86D94FAE60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7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27C7-F68A-4E98-B7CC-DD900B86E0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991B-6A1A-4B38-9669-6C0899EA31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2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84BD1-167C-4E75-9C77-E1BDDA5A9D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46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8AAF54E-34EA-46F3-8E0D-0D7EBA03EC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5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C92AD-E0E6-46E7-A2A6-7989DD46F3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5936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27C7-F68A-4E98-B7CC-DD900B86E0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41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EF2E9FD-3C57-4682-9C24-0A552444D8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D476-B936-43F4-A1D5-45ABCBBFC8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16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624B-39CB-424E-B696-ABF644D3E5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05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F742E-C7E4-4396-ADAA-DF8C88879E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21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D969D-0369-4FA7-A26D-9FC0A8B0F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F2E9FD-3C57-4682-9C24-0A552444D8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83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8B90-BF3C-4E21-BDF5-86D94FAE60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56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991B-6A1A-4B38-9669-6C0899EA31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84BD1-167C-4E75-9C77-E1BDDA5A9D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18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AF54E-34EA-46F3-8E0D-0D7EBA03EC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7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142A-3AC1-46D3-B892-768C5D5F2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1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311-5097-4E15-99BC-0F728EF3E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36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8927-0DE4-4108-85EB-79D62958D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7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2BB78-509C-49DE-A056-4B44F70B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4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13EA-120B-42E7-9C18-2920BF61C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90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BE39-1880-4BAA-9B37-DF153A142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D476-B936-43F4-A1D5-45ABCBBFC8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2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E47B-4021-49DB-BBCD-ED80E4CF2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3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A50B-C1FB-4C04-BC3A-960BF7303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2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A09A-AAC9-43F4-8FD7-762E41F4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7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1504-34C9-46E5-9E36-B8ACD9852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3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3217-F390-4C51-B6DB-A1D3C783B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624B-39CB-424E-B696-ABF644D3E5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F742E-C7E4-4396-ADAA-DF8C88879E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D969D-0369-4FA7-A26D-9FC0A8B0F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7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A78B90-BF3C-4E21-BDF5-86D94FAE60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6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991B-6A1A-4B38-9669-6C0899EA31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3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47C8A-C239-4FDA-878B-9664FAA590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1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47C8A-C239-4FDA-878B-9664FAA590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2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47C8A-C239-4FDA-878B-9664FAA590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4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EB6C6-F282-4E6E-9DA7-341A75CE96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4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Elephant" pitchFamily="18" charset="0"/>
              </a:rPr>
              <a:t>Welcome everybody</a:t>
            </a:r>
          </a:p>
        </p:txBody>
      </p:sp>
      <p:pic>
        <p:nvPicPr>
          <p:cNvPr id="2053" name="Picture 5" descr="download (7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6868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8768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Group</a:t>
            </a:r>
            <a:r>
              <a:rPr lang="en-US" sz="4400" dirty="0" smtClean="0"/>
              <a:t>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8943"/>
              </p:ext>
            </p:extLst>
          </p:nvPr>
        </p:nvGraphicFramePr>
        <p:xfrm>
          <a:off x="304800" y="1600200"/>
          <a:ext cx="8458200" cy="3810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400"/>
                <a:gridCol w="609600"/>
                <a:gridCol w="3733800"/>
                <a:gridCol w="3200400"/>
              </a:tblGrid>
              <a:tr h="310624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When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Where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What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Why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What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Who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Was</a:t>
                      </a: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did</a:t>
                      </a: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she graduate in?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7030A0"/>
                          </a:solidFill>
                        </a:rPr>
                        <a:t>Pritilata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 born?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assigned </a:t>
                      </a:r>
                      <a:r>
                        <a:rPr lang="en-US" sz="1600" dirty="0" err="1" smtClean="0">
                          <a:solidFill>
                            <a:srgbClr val="7030A0"/>
                          </a:solidFill>
                        </a:rPr>
                        <a:t>Pritilata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 to attack the Club? </a:t>
                      </a: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she  decide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the </a:t>
                      </a:r>
                      <a:r>
                        <a:rPr lang="en-US" sz="1400" dirty="0" err="1" smtClean="0">
                          <a:solidFill>
                            <a:srgbClr val="7030A0"/>
                          </a:solidFill>
                        </a:rPr>
                        <a:t>Pahartali</a:t>
                      </a:r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 European Club  famous  for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7030A0"/>
                          </a:solidFill>
                        </a:rPr>
                        <a:t>Pritilata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  die?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she born?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5 May 1911.</a:t>
                      </a:r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in Chittagong.</a:t>
                      </a:r>
                    </a:p>
                    <a:p>
                      <a:r>
                        <a:rPr lang="en-US" dirty="0" smtClean="0"/>
                        <a:t>Philosophy.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to fight against the British rule.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For  its notorious sign-dogs and Indians not allowed.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Surja</a:t>
                      </a:r>
                      <a:r>
                        <a:rPr lang="en-US" baseline="0" dirty="0" smtClean="0"/>
                        <a:t> Sen.</a:t>
                      </a:r>
                    </a:p>
                    <a:p>
                      <a:r>
                        <a:rPr lang="en-US" baseline="0" dirty="0" smtClean="0"/>
                        <a:t> she </a:t>
                      </a:r>
                      <a:r>
                        <a:rPr lang="en-US" baseline="0" dirty="0" err="1" smtClean="0"/>
                        <a:t>commited</a:t>
                      </a:r>
                      <a:r>
                        <a:rPr lang="en-US" baseline="0" dirty="0" smtClean="0"/>
                        <a:t> suicide by taking potassium  cyanide.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007390" y="35646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066800" y="2133600"/>
            <a:ext cx="457200" cy="6096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76400" y="2438401"/>
            <a:ext cx="228600" cy="304799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2800" y="1752600"/>
            <a:ext cx="2133600" cy="388749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66800" y="2590800"/>
            <a:ext cx="228600" cy="152400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47800" y="2982133"/>
            <a:ext cx="457200" cy="1894667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34898" y="2286000"/>
            <a:ext cx="2803902" cy="2590801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8200" y="3201692"/>
            <a:ext cx="457200" cy="379708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676400" y="1946974"/>
            <a:ext cx="1066800" cy="1646051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48000" y="1905001"/>
            <a:ext cx="2590800" cy="761999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23900" y="2982133"/>
            <a:ext cx="571500" cy="820764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46049" y="3010546"/>
            <a:ext cx="563751" cy="792351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36849" y="3984033"/>
            <a:ext cx="1295400" cy="109134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038225" y="3806286"/>
            <a:ext cx="285750" cy="290271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237208" y="3201692"/>
            <a:ext cx="2295041" cy="135288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15239" y="3535149"/>
            <a:ext cx="503695" cy="115752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42167" y="3010546"/>
            <a:ext cx="505633" cy="1862865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752600" y="2769999"/>
            <a:ext cx="566334" cy="93959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886200" y="2986654"/>
            <a:ext cx="1752600" cy="1585346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909879" y="3779327"/>
            <a:ext cx="614121" cy="1318971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646049" y="3806286"/>
            <a:ext cx="389718" cy="460914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238500" y="4461252"/>
            <a:ext cx="2400300" cy="412159"/>
          </a:xfrm>
          <a:prstGeom prst="straightConnector1">
            <a:avLst/>
          </a:prstGeom>
          <a:ln>
            <a:headEnd type="arrow"/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3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65" y="96447"/>
            <a:ext cx="808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    Pair work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905" y="1373719"/>
            <a:ext cx="67056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T: Make  a  chart  about  </a:t>
            </a:r>
            <a:r>
              <a:rPr lang="en-US" sz="2000" dirty="0" err="1" smtClean="0">
                <a:solidFill>
                  <a:srgbClr val="002060"/>
                </a:solidFill>
              </a:rPr>
              <a:t>Pritilata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to answer the questions.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43200" y="3429000"/>
            <a:ext cx="2209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Pritilata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5000" y="28194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Fought in 1932.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2057400"/>
            <a:ext cx="23454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 fought  on the </a:t>
            </a:r>
            <a:r>
              <a:rPr lang="en-US" b="1" dirty="0" err="1" smtClean="0">
                <a:solidFill>
                  <a:srgbClr val="00B050"/>
                </a:solidFill>
              </a:rPr>
              <a:t>Pahartali</a:t>
            </a:r>
            <a:r>
              <a:rPr lang="en-US" b="1" dirty="0" smtClean="0">
                <a:solidFill>
                  <a:srgbClr val="00B050"/>
                </a:solidFill>
              </a:rPr>
              <a:t> European Club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1600" y="45720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Fought   for saving her motherland from  British colonial  rule.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7265" y="3657600"/>
            <a:ext cx="18120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Was  a teacher by  profession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5257800"/>
            <a:ext cx="3276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FF"/>
                </a:solidFill>
              </a:rPr>
              <a:t>Proved that Women can work like men  they need to be  prepared to sacrifice their lives for  freedom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11" name="Elbow Connector 10"/>
          <p:cNvCxnSpPr>
            <a:stCxn id="6" idx="2"/>
            <a:endCxn id="4" idx="0"/>
          </p:cNvCxnSpPr>
          <p:nvPr/>
        </p:nvCxnSpPr>
        <p:spPr>
          <a:xfrm rot="16200000" flipH="1">
            <a:off x="3501002" y="3081902"/>
            <a:ext cx="457200" cy="2369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11104" y="4572000"/>
            <a:ext cx="118498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83810" y="3429000"/>
            <a:ext cx="93119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83810" y="4343400"/>
            <a:ext cx="39779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</p:cNvCxnSpPr>
          <p:nvPr/>
        </p:nvCxnSpPr>
        <p:spPr>
          <a:xfrm>
            <a:off x="2339275" y="4114800"/>
            <a:ext cx="5563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010"/>
            <a:ext cx="449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D. Now answer the questions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461" y="838200"/>
            <a:ext cx="7239000" cy="2246769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1.Where did </a:t>
            </a:r>
            <a:r>
              <a:rPr lang="en-US" sz="2800" dirty="0" err="1" smtClean="0"/>
              <a:t>Pritilata</a:t>
            </a:r>
            <a:r>
              <a:rPr lang="en-US" sz="2800" dirty="0" smtClean="0"/>
              <a:t>  fight?</a:t>
            </a:r>
          </a:p>
          <a:p>
            <a:r>
              <a:rPr lang="en-US" sz="2800" dirty="0" smtClean="0"/>
              <a:t>2. When did she  fight?</a:t>
            </a:r>
          </a:p>
          <a:p>
            <a:r>
              <a:rPr lang="en-US" sz="2800" dirty="0" smtClean="0"/>
              <a:t>3. Why did she  fight?</a:t>
            </a:r>
          </a:p>
          <a:p>
            <a:r>
              <a:rPr lang="en-US" sz="2800" dirty="0" smtClean="0"/>
              <a:t>4.What was </a:t>
            </a:r>
            <a:r>
              <a:rPr lang="en-US" sz="2800" dirty="0" err="1" smtClean="0"/>
              <a:t>Pritilata’s</a:t>
            </a:r>
            <a:r>
              <a:rPr lang="en-US" sz="2800" dirty="0" smtClean="0"/>
              <a:t> profession ?</a:t>
            </a:r>
          </a:p>
          <a:p>
            <a:r>
              <a:rPr lang="en-US" sz="2800" dirty="0" smtClean="0"/>
              <a:t>5. What do you learn from </a:t>
            </a:r>
            <a:r>
              <a:rPr lang="en-US" sz="2800" dirty="0" err="1"/>
              <a:t>P</a:t>
            </a:r>
            <a:r>
              <a:rPr lang="en-US" sz="2800" dirty="0" err="1" smtClean="0"/>
              <a:t>ritilata’s</a:t>
            </a:r>
            <a:r>
              <a:rPr lang="en-US" sz="2800" dirty="0" smtClean="0"/>
              <a:t> life?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5095" y="3178723"/>
            <a:ext cx="8564105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Answer :</a:t>
            </a:r>
          </a:p>
          <a:p>
            <a:r>
              <a:rPr lang="en-US" dirty="0" smtClean="0"/>
              <a:t>1.Pritilata 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fought  on the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Pahartali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European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Club.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en-US" dirty="0"/>
              <a:t> </a:t>
            </a:r>
            <a:r>
              <a:rPr lang="en-US" dirty="0" smtClean="0"/>
              <a:t>She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fought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1932.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3.She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fought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saving her motherland from  British colonial  rule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4.Pritilata was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teacher by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We learn from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Pritilata’s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life she proved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Women can work like men  they need to be  prepared to sacrifice their lives for  freedom.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73766"/>
            <a:ext cx="3048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Evaluation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01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79" y="321707"/>
            <a:ext cx="243840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36" y="2512457"/>
            <a:ext cx="253365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25782" y="691039"/>
            <a:ext cx="37130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 great cinema ”The   Solders”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048000"/>
            <a:ext cx="371301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Training for fighting.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11" y="45720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5181600"/>
            <a:ext cx="3810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Pritilata</a:t>
            </a:r>
            <a:r>
              <a:rPr lang="en-US" dirty="0" smtClean="0">
                <a:solidFill>
                  <a:srgbClr val="00B050"/>
                </a:solidFill>
              </a:rPr>
              <a:t>  as a teacher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041"/>
            <a:ext cx="396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 for </a:t>
            </a:r>
            <a:r>
              <a:rPr lang="en-US" dirty="0" err="1" smtClean="0"/>
              <a:t>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162800" cy="76944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Information for  students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4953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*A film  is being made   in Bangladesh  named 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4290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10000" cy="24384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267200"/>
            <a:ext cx="4191000" cy="86177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Porimoni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will act as  a  character of  </a:t>
            </a:r>
            <a:r>
              <a:rPr lang="en-US" dirty="0" err="1" smtClean="0">
                <a:solidFill>
                  <a:srgbClr val="00B050"/>
                </a:solidFill>
              </a:rPr>
              <a:t>Pritilata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Waddedar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477000" cy="923330"/>
          </a:xfrm>
          <a:prstGeom prst="rect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Home work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8001000" cy="34163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r>
              <a:rPr lang="en-US" sz="7200" dirty="0" smtClean="0"/>
              <a:t>Write a paragraph  on “</a:t>
            </a:r>
            <a:r>
              <a:rPr lang="en-US" sz="7200" dirty="0" err="1" smtClean="0"/>
              <a:t>Pritilata</a:t>
            </a:r>
            <a:r>
              <a:rPr lang="en-US" sz="7200" dirty="0" smtClean="0"/>
              <a:t>  and her  activities.”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767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21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676400"/>
            <a:ext cx="3581400" cy="4449763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114800" y="1600200"/>
            <a:ext cx="4800600" cy="4648200"/>
          </a:xfr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Md.Zakir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Hossain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Molla</a:t>
            </a:r>
            <a:endParaRPr 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               (</a:t>
            </a:r>
            <a:r>
              <a:rPr lang="en-US" sz="3200" dirty="0" err="1" smtClean="0">
                <a:solidFill>
                  <a:srgbClr val="002060"/>
                </a:solidFill>
              </a:rPr>
              <a:t>M.B.S,B.Ed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Assistant Teacher</a:t>
            </a:r>
            <a:r>
              <a:rPr lang="en-US" sz="1700" dirty="0" smtClean="0">
                <a:solidFill>
                  <a:srgbClr val="002060"/>
                </a:solidFill>
              </a:rPr>
              <a:t>(Social Science)</a:t>
            </a: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Baneswardi</a:t>
            </a:r>
            <a:r>
              <a:rPr lang="en-US" sz="3200" dirty="0" smtClean="0">
                <a:solidFill>
                  <a:srgbClr val="002060"/>
                </a:solidFill>
              </a:rPr>
              <a:t> High School,</a:t>
            </a: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Nagarkanda,Faridpur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Mobile No:01621401412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Bodoni MT Black" pitchFamily="18" charset="0"/>
              </a:rPr>
              <a:t>Teacher`s identity</a:t>
            </a:r>
          </a:p>
        </p:txBody>
      </p:sp>
      <p:pic>
        <p:nvPicPr>
          <p:cNvPr id="4103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6576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solidFill>
                  <a:srgbClr val="FF0000"/>
                </a:solidFill>
              </a:rPr>
              <a:t>Lesson  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Class: Nine &amp;  Ten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Subject:English-1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Unit: 10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Lesson:03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Date:15-08-2021</a:t>
            </a:r>
            <a:r>
              <a:rPr lang="en-US" sz="3600" dirty="0" smtClean="0">
                <a:solidFill>
                  <a:srgbClr val="FFFF0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567378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095625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3324225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323165"/>
            <a:ext cx="4114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Warm up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4038600" cy="4001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T: Do you know the woman 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657600"/>
            <a:ext cx="4648200" cy="830997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Ss</a:t>
            </a:r>
            <a:r>
              <a:rPr lang="en-US" sz="2400" dirty="0" smtClean="0"/>
              <a:t>: Yes, she  is  </a:t>
            </a:r>
            <a:r>
              <a:rPr lang="en-US" sz="2400" dirty="0" err="1" smtClean="0"/>
              <a:t>Pritilata</a:t>
            </a:r>
            <a:r>
              <a:rPr lang="en-US" sz="2400" dirty="0" smtClean="0"/>
              <a:t> </a:t>
            </a:r>
            <a:r>
              <a:rPr lang="en-US" sz="2400" dirty="0" err="1" smtClean="0"/>
              <a:t>Waddedar</a:t>
            </a:r>
            <a:r>
              <a:rPr lang="en-US" sz="2400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91200"/>
            <a:ext cx="5815012" cy="46166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T: Thanks. You are </a:t>
            </a:r>
            <a:r>
              <a:rPr lang="en-US" sz="2400" dirty="0" err="1" smtClean="0"/>
              <a:t>right.So</a:t>
            </a:r>
            <a:r>
              <a:rPr lang="en-US" sz="2400" dirty="0" smtClean="0"/>
              <a:t> …………….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2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Declaration of lesson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525963"/>
          </a:xfrm>
          <a:solidFill>
            <a:srgbClr val="00B050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/>
              <a:t>So dear learners, we shall discuss  about  “</a:t>
            </a:r>
            <a:r>
              <a:rPr lang="en-US" sz="8000" dirty="0" err="1" smtClean="0"/>
              <a:t>Pritilata</a:t>
            </a:r>
            <a:r>
              <a:rPr lang="en-US" sz="8000" dirty="0" smtClean="0"/>
              <a:t> </a:t>
            </a:r>
            <a:r>
              <a:rPr lang="en-US" sz="8000" dirty="0" err="1" smtClean="0"/>
              <a:t>Waddedar</a:t>
            </a:r>
            <a:r>
              <a:rPr lang="en-US" sz="8000" dirty="0" smtClean="0"/>
              <a:t>”</a:t>
            </a:r>
            <a:endParaRPr lang="en-US" sz="12200" dirty="0" smtClean="0"/>
          </a:p>
        </p:txBody>
      </p:sp>
    </p:spTree>
    <p:extLst>
      <p:ext uri="{BB962C8B-B14F-4D97-AF65-F5344CB8AC3E}">
        <p14:creationId xmlns:p14="http://schemas.microsoft.com/office/powerpoint/2010/main" val="18707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110799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Learning Outcomes: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58" y="1778453"/>
            <a:ext cx="6553200" cy="3693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After completing the lesson, students will be able to: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*read the passage  with meaning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*answer to the questions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*tell the meaning of  words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*match the column /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Write  a paragraph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8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81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257800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Individual work -2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5344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T: Read the words in column  A and match them with the meanings in column B.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1621"/>
              </p:ext>
            </p:extLst>
          </p:nvPr>
        </p:nvGraphicFramePr>
        <p:xfrm>
          <a:off x="381000" y="1899920"/>
          <a:ext cx="8229600" cy="4577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1800"/>
                <a:gridCol w="5257800"/>
              </a:tblGrid>
              <a:tr h="41091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Column-A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   Column-B</a:t>
                      </a:r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r>
                        <a:rPr lang="en-US" baseline="0" smtClean="0"/>
                        <a:t>  </a:t>
                      </a:r>
                      <a:r>
                        <a:rPr lang="en-US" smtClean="0"/>
                        <a:t> member of a certain social or political group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activist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fight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movement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took a university</a:t>
                      </a:r>
                      <a:r>
                        <a:rPr lang="en-US" baseline="0" dirty="0" smtClean="0"/>
                        <a:t> degree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Gender  discrimination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Rule by a</a:t>
                      </a:r>
                      <a:r>
                        <a:rPr lang="en-US" sz="1600" baseline="0" dirty="0" smtClean="0"/>
                        <a:t> powerful country over a weaker country</a:t>
                      </a:r>
                      <a:endParaRPr lang="en-US" sz="1600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Colonial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battle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combat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Inequality between male and  female 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gradually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slowly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Give responsibilities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notorious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</a:tr>
              <a:tr h="416617">
                <a:tc>
                  <a:txBody>
                    <a:bodyPr/>
                    <a:lstStyle/>
                    <a:p>
                      <a:r>
                        <a:rPr lang="en-US" dirty="0" smtClean="0"/>
                        <a:t>assign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dishonorable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800386" y="2508142"/>
            <a:ext cx="1676400" cy="9144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439400" y="4059910"/>
            <a:ext cx="657386" cy="100093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43000" y="2508142"/>
            <a:ext cx="2333786" cy="4572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70954" y="2895599"/>
            <a:ext cx="2333786" cy="4572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600" y="3810000"/>
            <a:ext cx="1724186" cy="325464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370954" y="4135464"/>
            <a:ext cx="2105832" cy="52306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1168" y="5060842"/>
            <a:ext cx="1832998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74530" y="5867400"/>
            <a:ext cx="1832998" cy="3810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70954" y="5334000"/>
            <a:ext cx="2036574" cy="92021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21348" y="5401805"/>
            <a:ext cx="1786180" cy="39230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60287" y="3810000"/>
            <a:ext cx="873879" cy="84853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312" y="447154"/>
            <a:ext cx="6553200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T: How to make  </a:t>
            </a:r>
            <a:r>
              <a:rPr lang="en-US" sz="3200" dirty="0" err="1" smtClean="0"/>
              <a:t>Wh</a:t>
            </a:r>
            <a:r>
              <a:rPr lang="en-US" sz="3200" dirty="0" smtClean="0"/>
              <a:t>-question?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05800" cy="5232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Ss</a:t>
            </a:r>
            <a:r>
              <a:rPr lang="en-US" sz="2800" dirty="0" smtClean="0"/>
              <a:t>:  </a:t>
            </a:r>
            <a:r>
              <a:rPr lang="en-US" sz="2800" dirty="0" err="1" smtClean="0"/>
              <a:t>Wh</a:t>
            </a:r>
            <a:r>
              <a:rPr lang="en-US" sz="2800" dirty="0" smtClean="0"/>
              <a:t>-word +Auxiliary verb + other words: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610600" cy="3323987"/>
          </a:xfrm>
          <a:prstGeom prst="rect">
            <a:avLst/>
          </a:prstGeom>
          <a:effectLst>
            <a:glow rad="254000">
              <a:schemeClr val="accent1">
                <a:alpha val="34000"/>
              </a:schemeClr>
            </a:glo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Examples:</a:t>
            </a: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sz="2400" dirty="0" smtClean="0">
                <a:solidFill>
                  <a:srgbClr val="7030A0"/>
                </a:solidFill>
              </a:rPr>
              <a:t>1.When was  </a:t>
            </a:r>
            <a:r>
              <a:rPr lang="en-US" sz="2400" dirty="0" err="1" smtClean="0">
                <a:solidFill>
                  <a:srgbClr val="7030A0"/>
                </a:solidFill>
              </a:rPr>
              <a:t>Pritilata</a:t>
            </a:r>
            <a:r>
              <a:rPr lang="en-US" sz="2400" dirty="0" smtClean="0">
                <a:solidFill>
                  <a:srgbClr val="7030A0"/>
                </a:solidFill>
              </a:rPr>
              <a:t> born?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2.Where </a:t>
            </a:r>
            <a:r>
              <a:rPr lang="en-US" sz="2400" dirty="0" smtClean="0">
                <a:solidFill>
                  <a:srgbClr val="7030A0"/>
                </a:solidFill>
              </a:rPr>
              <a:t>was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she born?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3. What did she graduate in?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4.Why was  </a:t>
            </a:r>
            <a:r>
              <a:rPr lang="en-US" sz="2400" dirty="0">
                <a:solidFill>
                  <a:srgbClr val="7030A0"/>
                </a:solidFill>
              </a:rPr>
              <a:t>the </a:t>
            </a:r>
            <a:r>
              <a:rPr lang="en-US" sz="2400" dirty="0" err="1">
                <a:solidFill>
                  <a:srgbClr val="7030A0"/>
                </a:solidFill>
              </a:rPr>
              <a:t>Pahartali</a:t>
            </a:r>
            <a:r>
              <a:rPr lang="en-US" sz="2400" dirty="0">
                <a:solidFill>
                  <a:srgbClr val="7030A0"/>
                </a:solidFill>
              </a:rPr>
              <a:t> European Club  famous  for 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5. What did   she  decide ?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6.Who was </a:t>
            </a:r>
            <a:r>
              <a:rPr lang="en-US" sz="2400" dirty="0">
                <a:solidFill>
                  <a:srgbClr val="7030A0"/>
                </a:solidFill>
              </a:rPr>
              <a:t>assigned </a:t>
            </a:r>
            <a:r>
              <a:rPr lang="en-US" sz="2400" dirty="0" err="1">
                <a:solidFill>
                  <a:srgbClr val="7030A0"/>
                </a:solidFill>
              </a:rPr>
              <a:t>Pritilata</a:t>
            </a:r>
            <a:r>
              <a:rPr lang="en-US" sz="2400" dirty="0">
                <a:solidFill>
                  <a:srgbClr val="7030A0"/>
                </a:solidFill>
              </a:rPr>
              <a:t> to attack the Club</a:t>
            </a:r>
            <a:r>
              <a:rPr lang="en-US" sz="2400" dirty="0" smtClean="0">
                <a:solidFill>
                  <a:srgbClr val="7030A0"/>
                </a:solidFill>
              </a:rPr>
              <a:t>?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7.How  did  </a:t>
            </a:r>
            <a:r>
              <a:rPr lang="en-US" sz="2400" dirty="0" err="1" smtClean="0">
                <a:solidFill>
                  <a:srgbClr val="7030A0"/>
                </a:solidFill>
              </a:rPr>
              <a:t>Pritilata</a:t>
            </a:r>
            <a:r>
              <a:rPr lang="en-US" sz="2400" dirty="0" smtClean="0">
                <a:solidFill>
                  <a:srgbClr val="7030A0"/>
                </a:solidFill>
              </a:rPr>
              <a:t>  die?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2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572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1_Grid</vt:lpstr>
      <vt:lpstr>Grid</vt:lpstr>
      <vt:lpstr>Apex</vt:lpstr>
      <vt:lpstr>Default Design</vt:lpstr>
      <vt:lpstr>Welcome everybody</vt:lpstr>
      <vt:lpstr>Teacher`s identity</vt:lpstr>
      <vt:lpstr>Lesson  introduction</vt:lpstr>
      <vt:lpstr>PowerPoint Presentation</vt:lpstr>
      <vt:lpstr>Declaration of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everybody</dc:title>
  <dc:creator>Zakin Hossain Molla</dc:creator>
  <cp:lastModifiedBy>Zakin Hossain Molla</cp:lastModifiedBy>
  <cp:revision>46</cp:revision>
  <dcterms:created xsi:type="dcterms:W3CDTF">2021-09-01T07:42:23Z</dcterms:created>
  <dcterms:modified xsi:type="dcterms:W3CDTF">2021-10-15T05:33:09Z</dcterms:modified>
</cp:coreProperties>
</file>