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C2B07-4931-4425-9A99-2979164C9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9EF87-FB23-4724-899B-D2997F154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F6D03-D031-44A0-B3EE-7DAA9AAD0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0488-0B48-4085-9C1D-CD4D18C0371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8F3FB-1975-4500-AA07-5AC040826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DC518-569C-4B94-978A-B7B219406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96A0-01D1-421A-9940-C8A471574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7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A36B-A107-49C1-A955-65201B1C5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67DFC4-3F8B-4437-B1EB-618AD531D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878A5-F59E-432E-A5CA-82890E4DA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0488-0B48-4085-9C1D-CD4D18C0371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7FB8A-058A-4BCF-8DCD-B9F534E9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F7D0A-46A7-42C8-8BA4-1242D348C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96A0-01D1-421A-9940-C8A471574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5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5D1C3B-99D6-4DD8-B069-EF6FDB463D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91ADA0-737F-43FD-A02C-2AB8C6DE1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A10F4-64B0-4F1C-94D8-D924434A8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0488-0B48-4085-9C1D-CD4D18C0371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4CE6D-642C-4B58-A8FB-F84C382A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1ACC7-EDED-48B2-AA97-08213724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96A0-01D1-421A-9940-C8A471574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54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440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707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224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847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778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358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23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59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29A09-F8A4-4B5F-8216-00D1A96E9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BFE3-50CE-452B-8882-8EB2B124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A17FD-D666-412A-AB7F-F6FDD7375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0488-0B48-4085-9C1D-CD4D18C0371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B1130-CE36-4350-B899-2BDE7595D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30953-4DE5-44C8-8991-9B972BC5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96A0-01D1-421A-9940-C8A471574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15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23201C3-52D9-4E16-B63D-8946ECA54D54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81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783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0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866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17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631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704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877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664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4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00161-3B5F-4373-9E8B-787AC2A62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74D6B-03AA-421D-8384-0E87C605D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42FD8-7A3E-4C45-B64B-8CF09492E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0488-0B48-4085-9C1D-CD4D18C0371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ABFBA-0806-4FF1-9CC8-AECB74B52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A760F-2E3C-4586-8DCF-254EAB67B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96A0-01D1-421A-9940-C8A471574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833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330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962578F-0B83-4969-A62A-B7D62E1552E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8903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917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04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FFB66-B9FF-451A-9972-5AECBB2CE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3D7A6-7A30-4574-9379-1576E2235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EDCA2-1DA9-4DA7-AE2E-391D0E776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AD0E9-45D7-4D53-AD5F-B212AB446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0488-0B48-4085-9C1D-CD4D18C0371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FCAC43-CE70-47B5-BF75-B64357D9E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E72180-DD45-4BF9-A590-CC2D47FEC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96A0-01D1-421A-9940-C8A471574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7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78DA1-387E-4B78-AA4E-91E9F3E81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7A134-5F99-4862-BA3A-35963DAA0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6D941-0656-4223-BEE4-3A8B19638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5AEDCD-BA59-4E35-B3B1-AB92D2FD8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3AC173-B5E7-4F39-AD90-616EDB831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051DFF-C7E8-45D7-A53B-6A51693FE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0488-0B48-4085-9C1D-CD4D18C0371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684D65-3C95-4DCE-814A-5AD7193F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556890-A2E0-4526-A374-2E700815D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96A0-01D1-421A-9940-C8A471574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1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CC40-F631-44A5-9D55-AE1115B39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B2535F-32AD-4D48-A900-4158B35AD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0488-0B48-4085-9C1D-CD4D18C0371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05813C-1A72-43AF-9331-2AB710520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7FA321-50DF-481A-BB9F-AB3ACEEEE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96A0-01D1-421A-9940-C8A471574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6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B17E0-9FB6-479D-BE19-CBA19000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0488-0B48-4085-9C1D-CD4D18C0371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6BF78D-71EC-49E7-BF7D-2D596295B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F5AE0-9F31-4727-9AC9-516C1D1EA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96A0-01D1-421A-9940-C8A471574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28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790E1-F600-45D0-B9D8-B773AD6C6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47821-ACAB-41C7-8D1C-00662B5DC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236BF5-F8F3-43C1-AFB3-6E70A503E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D3C49-2ADC-4581-860A-AAB99624E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0488-0B48-4085-9C1D-CD4D18C0371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27229-6941-444C-8070-3452A2A2C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16070-8780-4F18-A42D-566A9A261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96A0-01D1-421A-9940-C8A471574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3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5E97F-CB3A-4642-9BC7-A7D1B69F5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3F5C8A-E338-40E9-B6F4-FB5EA0AB8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A355D-3953-42EA-98E2-A8DA4A97E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8E2B6-9EB2-4202-80E6-61DBF50DE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0488-0B48-4085-9C1D-CD4D18C0371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0EC7D-C10A-4ADF-9DD7-626C2639E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AE41B-FF3A-4C65-946D-1B11B5FBC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96A0-01D1-421A-9940-C8A471574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7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3D3B20-8573-4FB6-B871-DB06A7BF3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A2239-15BC-4F5F-B2FD-B5AFBEF66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98FBF-AB50-47CB-92FD-A0BF255E3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70488-0B48-4085-9C1D-CD4D18C0371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9DA64-85C3-4CDC-AF64-8DA9E9ECF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D4561-FDF6-4AC2-99AD-915A8CDB3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D96A0-01D1-421A-9940-C8A471574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7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201C3-52D9-4E16-B63D-8946ECA54D54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75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2578F-0B83-4969-A62A-B7D62E1552E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04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E53536-C801-4F3D-99B2-2146C6B1E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49" y="-1"/>
            <a:ext cx="127254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19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8CA08-0346-48DB-A0F8-F010C1698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222" y="154111"/>
            <a:ext cx="3002280" cy="704020"/>
          </a:xfr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err="1"/>
              <a:t>মূল্যায়ন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2CE233-261A-4A42-84D5-3BD7CF27630E}"/>
              </a:ext>
            </a:extLst>
          </p:cNvPr>
          <p:cNvSpPr txBox="1"/>
          <p:nvPr/>
        </p:nvSpPr>
        <p:spPr>
          <a:xfrm>
            <a:off x="900332" y="1674055"/>
            <a:ext cx="11043139" cy="39703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/>
              <a:t>আকিদাহ</a:t>
            </a:r>
            <a:r>
              <a:rPr lang="en-US" sz="2800" dirty="0"/>
              <a:t> </a:t>
            </a:r>
            <a:r>
              <a:rPr lang="en-US" sz="2800" dirty="0" err="1"/>
              <a:t>শব্দটি</a:t>
            </a:r>
            <a:r>
              <a:rPr lang="en-US" sz="2800" dirty="0"/>
              <a:t>  </a:t>
            </a:r>
            <a:r>
              <a:rPr lang="en-US" sz="2800" dirty="0" err="1"/>
              <a:t>আরবি</a:t>
            </a:r>
            <a:r>
              <a:rPr lang="en-US" sz="2800" dirty="0"/>
              <a:t> </a:t>
            </a:r>
            <a:r>
              <a:rPr lang="en-US" sz="2800" dirty="0" err="1"/>
              <a:t>না</a:t>
            </a:r>
            <a:r>
              <a:rPr lang="en-US" sz="2800" dirty="0"/>
              <a:t> </a:t>
            </a:r>
            <a:r>
              <a:rPr lang="en-US" sz="2800" dirty="0" err="1"/>
              <a:t>বংলা</a:t>
            </a:r>
            <a:r>
              <a:rPr lang="en-US" sz="2800" dirty="0"/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/>
              <a:t>উত্তরঃ</a:t>
            </a:r>
            <a:r>
              <a:rPr lang="en-US" sz="2800" dirty="0"/>
              <a:t> </a:t>
            </a:r>
            <a:r>
              <a:rPr lang="en-US" sz="2800" dirty="0" err="1"/>
              <a:t>আরবি</a:t>
            </a:r>
            <a:r>
              <a:rPr lang="en-US" sz="2800" dirty="0"/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/>
              <a:t>আকিদাহ</a:t>
            </a:r>
            <a:r>
              <a:rPr lang="en-US" sz="2800" dirty="0"/>
              <a:t> </a:t>
            </a:r>
            <a:r>
              <a:rPr lang="en-US" sz="2800" dirty="0" err="1"/>
              <a:t>শব্দের</a:t>
            </a:r>
            <a:r>
              <a:rPr lang="en-US" sz="2800" dirty="0"/>
              <a:t> </a:t>
            </a:r>
            <a:r>
              <a:rPr lang="en-US" sz="2800" dirty="0" err="1"/>
              <a:t>অর্থ</a:t>
            </a:r>
            <a:r>
              <a:rPr lang="en-US" sz="2800" dirty="0"/>
              <a:t> </a:t>
            </a:r>
            <a:r>
              <a:rPr lang="en-US" sz="2800" dirty="0" err="1"/>
              <a:t>কি</a:t>
            </a:r>
            <a:r>
              <a:rPr lang="en-US" sz="2800" dirty="0"/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/>
              <a:t>উত্তরঃ</a:t>
            </a:r>
            <a:r>
              <a:rPr lang="en-US" sz="2800" dirty="0"/>
              <a:t> </a:t>
            </a:r>
            <a:r>
              <a:rPr lang="en-US" sz="2800" dirty="0" err="1"/>
              <a:t>বন্ধনসমূহ</a:t>
            </a:r>
            <a:r>
              <a:rPr lang="en-US" sz="2800" dirty="0"/>
              <a:t>, </a:t>
            </a:r>
            <a:r>
              <a:rPr lang="en-US" sz="2800" dirty="0" err="1"/>
              <a:t>বিশ্বাসমালা্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/>
              <a:t>আকিদাহ</a:t>
            </a:r>
            <a:r>
              <a:rPr lang="en-US" sz="2800" dirty="0"/>
              <a:t> </a:t>
            </a:r>
            <a:r>
              <a:rPr lang="en-US" sz="2800" dirty="0" err="1"/>
              <a:t>শব্দের</a:t>
            </a:r>
            <a:r>
              <a:rPr lang="en-US" sz="2800" dirty="0"/>
              <a:t> </a:t>
            </a:r>
            <a:r>
              <a:rPr lang="en-US" sz="2800" dirty="0" err="1"/>
              <a:t>বহুবচন</a:t>
            </a:r>
            <a:r>
              <a:rPr lang="en-US" sz="2800" dirty="0"/>
              <a:t> </a:t>
            </a:r>
            <a:r>
              <a:rPr lang="en-US" sz="2800" dirty="0" err="1"/>
              <a:t>কি</a:t>
            </a:r>
            <a:r>
              <a:rPr lang="en-US" sz="2800" dirty="0"/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/>
              <a:t>উত্তরঃ</a:t>
            </a:r>
            <a:r>
              <a:rPr lang="en-US" sz="2800" dirty="0"/>
              <a:t> </a:t>
            </a:r>
            <a:r>
              <a:rPr lang="en-US" sz="2800" dirty="0" err="1"/>
              <a:t>আকাঈদ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/>
              <a:t>আকিদা</a:t>
            </a:r>
            <a:r>
              <a:rPr lang="en-US" sz="2800" dirty="0"/>
              <a:t> </a:t>
            </a:r>
            <a:r>
              <a:rPr lang="en-US" sz="2800" dirty="0" err="1"/>
              <a:t>কাকে</a:t>
            </a:r>
            <a:r>
              <a:rPr lang="en-US" sz="2800" dirty="0"/>
              <a:t> </a:t>
            </a:r>
            <a:r>
              <a:rPr lang="en-US" sz="2800" dirty="0" err="1"/>
              <a:t>বলে</a:t>
            </a:r>
            <a:r>
              <a:rPr lang="en-US" sz="2800" dirty="0"/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/>
              <a:t>উত্তরঃ</a:t>
            </a:r>
            <a:r>
              <a:rPr lang="en-US" sz="2800" dirty="0"/>
              <a:t> </a:t>
            </a:r>
            <a:r>
              <a:rPr lang="en-US" sz="2800" dirty="0" err="1"/>
              <a:t>যে</a:t>
            </a:r>
            <a:r>
              <a:rPr lang="en-US" sz="2800" dirty="0"/>
              <a:t> </a:t>
            </a:r>
            <a:r>
              <a:rPr lang="en-US" sz="2800" dirty="0" err="1"/>
              <a:t>বিশ্বাস</a:t>
            </a:r>
            <a:r>
              <a:rPr lang="en-US" sz="2800" dirty="0"/>
              <a:t> ও </a:t>
            </a:r>
            <a:r>
              <a:rPr lang="en-US" sz="2800" dirty="0" err="1"/>
              <a:t>প্রত্যয়ের</a:t>
            </a:r>
            <a:r>
              <a:rPr lang="en-US" sz="2800" dirty="0"/>
              <a:t> </a:t>
            </a:r>
            <a:r>
              <a:rPr lang="en-US" sz="2800" dirty="0" err="1"/>
              <a:t>ভিত্তিতে</a:t>
            </a:r>
            <a:r>
              <a:rPr lang="en-US" sz="2800" dirty="0"/>
              <a:t> </a:t>
            </a:r>
            <a:r>
              <a:rPr lang="en-US" sz="2800" dirty="0" err="1"/>
              <a:t>মানুষের</a:t>
            </a:r>
            <a:r>
              <a:rPr lang="en-US" sz="2800" dirty="0"/>
              <a:t> </a:t>
            </a:r>
            <a:r>
              <a:rPr lang="en-US" sz="2800" dirty="0" err="1"/>
              <a:t>চিন্তা</a:t>
            </a:r>
            <a:r>
              <a:rPr lang="en-US" sz="2800" dirty="0"/>
              <a:t> </a:t>
            </a:r>
            <a:r>
              <a:rPr lang="en-US" sz="2800" dirty="0" err="1"/>
              <a:t>চেতনা</a:t>
            </a:r>
            <a:r>
              <a:rPr lang="en-US" sz="2800" dirty="0"/>
              <a:t>  </a:t>
            </a:r>
            <a:r>
              <a:rPr lang="en-US" sz="2800" dirty="0" err="1"/>
              <a:t>পরিচালিত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 </a:t>
            </a:r>
            <a:r>
              <a:rPr lang="en-US" sz="2800" dirty="0" err="1"/>
              <a:t>এবং</a:t>
            </a:r>
            <a:r>
              <a:rPr lang="en-US" sz="2800" dirty="0"/>
              <a:t> </a:t>
            </a:r>
            <a:r>
              <a:rPr lang="en-US" sz="2800" dirty="0" err="1"/>
              <a:t>কর্মসমূহ</a:t>
            </a:r>
            <a:r>
              <a:rPr lang="en-US" sz="2800" dirty="0"/>
              <a:t> </a:t>
            </a:r>
            <a:r>
              <a:rPr lang="en-US" sz="2800" dirty="0" err="1"/>
              <a:t>সম্পাদনের</a:t>
            </a:r>
            <a:r>
              <a:rPr lang="en-US" sz="2800" dirty="0"/>
              <a:t>  </a:t>
            </a:r>
            <a:r>
              <a:rPr lang="en-US" sz="2800" dirty="0" err="1"/>
              <a:t>পথ</a:t>
            </a:r>
            <a:r>
              <a:rPr lang="en-US" sz="2800" dirty="0"/>
              <a:t> </a:t>
            </a:r>
            <a:r>
              <a:rPr lang="en-US" sz="2800" dirty="0" err="1"/>
              <a:t>পদ্ধতি</a:t>
            </a:r>
            <a:r>
              <a:rPr lang="en-US" sz="2800" dirty="0"/>
              <a:t> </a:t>
            </a:r>
            <a:r>
              <a:rPr lang="en-US" sz="2800" dirty="0" err="1"/>
              <a:t>বৈধ্যতা</a:t>
            </a:r>
            <a:r>
              <a:rPr lang="en-US" sz="2800" dirty="0"/>
              <a:t> </a:t>
            </a:r>
            <a:r>
              <a:rPr lang="en-US" sz="2800" dirty="0" err="1"/>
              <a:t>লাভ</a:t>
            </a:r>
            <a:r>
              <a:rPr lang="en-US" sz="2800" dirty="0"/>
              <a:t> </a:t>
            </a:r>
            <a:r>
              <a:rPr lang="en-US" sz="2800" dirty="0" err="1"/>
              <a:t>করে</a:t>
            </a:r>
            <a:r>
              <a:rPr lang="en-US" sz="2800" dirty="0"/>
              <a:t> </a:t>
            </a:r>
            <a:r>
              <a:rPr lang="en-US" sz="2800" dirty="0" err="1"/>
              <a:t>তাকে</a:t>
            </a:r>
            <a:r>
              <a:rPr lang="en-US" sz="2800" dirty="0"/>
              <a:t> </a:t>
            </a:r>
            <a:r>
              <a:rPr lang="en-US" sz="2800" dirty="0" err="1"/>
              <a:t>আকিদাহ</a:t>
            </a:r>
            <a:r>
              <a:rPr lang="en-US" sz="2800" dirty="0"/>
              <a:t> </a:t>
            </a:r>
            <a:r>
              <a:rPr lang="en-US" sz="2800" dirty="0" err="1"/>
              <a:t>বলে</a:t>
            </a:r>
            <a:r>
              <a:rPr lang="en-US" sz="28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56443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6E9ED-4042-4B9D-B65C-08A69E97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852" y="238517"/>
            <a:ext cx="2439572" cy="77435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বাড়ির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82261A-0946-452F-8DE9-BE97E3A47121}"/>
              </a:ext>
            </a:extLst>
          </p:cNvPr>
          <p:cNvSpPr txBox="1">
            <a:spLocks/>
          </p:cNvSpPr>
          <p:nvPr/>
        </p:nvSpPr>
        <p:spPr>
          <a:xfrm>
            <a:off x="1097280" y="1504609"/>
            <a:ext cx="10367889" cy="774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সৃজনশীল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প্রশ্নের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উত্তরগুলো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লিখে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আনবে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0C7991-56E1-4735-B2AD-BE6FF51B4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1" y="2641978"/>
            <a:ext cx="11519242" cy="38741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1938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CE43BA-AB2D-4A30-8C79-F01BCD6D9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8013B0-CC94-4EC4-8ABE-1377DBDDEDAE}"/>
              </a:ext>
            </a:extLst>
          </p:cNvPr>
          <p:cNvSpPr txBox="1"/>
          <p:nvPr/>
        </p:nvSpPr>
        <p:spPr>
          <a:xfrm>
            <a:off x="1705708" y="1762661"/>
            <a:ext cx="9495692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600" b="1" i="0" u="none" strike="noStrike" kern="1200" cap="none" spc="0" normalizeH="0" baseline="0" noProof="0" dirty="0">
                <a:ln w="22225">
                  <a:solidFill>
                    <a:srgbClr val="DE478E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شكرا لكم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DE478E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315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9102DB-55DF-445F-9650-09E32757D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A83C1F-AAE5-4104-BC33-23685A59748B}"/>
              </a:ext>
            </a:extLst>
          </p:cNvPr>
          <p:cNvSpPr txBox="1"/>
          <p:nvPr/>
        </p:nvSpPr>
        <p:spPr>
          <a:xfrm>
            <a:off x="909485" y="389020"/>
            <a:ext cx="1128251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اهلاو سهلا بكم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يا ايها الطلاب  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733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515761A-F91E-4A7E-AF91-F9432A094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48" y="781579"/>
            <a:ext cx="4923496" cy="52948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952" y="1827862"/>
            <a:ext cx="6250759" cy="456939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274320" tIns="274320" rIns="0" bIns="0" rtlCol="0" anchor="ctr">
            <a:normAutofit fontScale="90000"/>
          </a:bodyPr>
          <a:lstStyle/>
          <a:p>
            <a:pPr algn="l"/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br>
              <a:rPr lang="ar-BH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</a:t>
            </a:r>
            <a:br>
              <a:rPr lang="ar-BH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ছালেহাবাদ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br>
              <a:rPr lang="ar-BH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bn-BD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মোবাঃ01745571436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127510"/>
            <a:ext cx="3352800" cy="830997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48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4800" b="1" i="0" u="none" strike="noStrike" kern="1200" cap="none" spc="0" normalizeH="0" baseline="0" noProof="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7" name="Picture 6" descr="DSC00290">
            <a:extLst>
              <a:ext uri="{FF2B5EF4-FFF2-40B4-BE49-F238E27FC236}">
                <a16:creationId xmlns:a16="http://schemas.microsoft.com/office/drawing/2014/main" id="{E3F35AE4-3CF8-40D5-A2F2-33B1F42181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52" y="145638"/>
            <a:ext cx="1563695" cy="16257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0A2F16-AFBD-4575-AB12-343EB3E8D582}"/>
              </a:ext>
            </a:extLst>
          </p:cNvPr>
          <p:cNvSpPr txBox="1"/>
          <p:nvPr/>
        </p:nvSpPr>
        <p:spPr>
          <a:xfrm>
            <a:off x="7203569" y="127509"/>
            <a:ext cx="3352800" cy="830997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48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4800" b="1" i="0" u="none" strike="noStrike" kern="1200" cap="none" spc="0" normalizeH="0" baseline="0" noProof="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1C7AD0-E03B-4571-8B71-4C22F499E2CE}"/>
              </a:ext>
            </a:extLst>
          </p:cNvPr>
          <p:cNvSpPr txBox="1"/>
          <p:nvPr/>
        </p:nvSpPr>
        <p:spPr>
          <a:xfrm>
            <a:off x="7203569" y="6012531"/>
            <a:ext cx="4838375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prstClr val="black"/>
                </a:solidFill>
                <a:latin typeface="Gill Sans MT" panose="020B0502020104020203"/>
              </a:rPr>
              <a:t>প্রথম</a:t>
            </a:r>
            <a:r>
              <a:rPr lang="en-US" sz="4400" b="1" dirty="0">
                <a:solidFill>
                  <a:prstClr val="black"/>
                </a:solidFill>
                <a:latin typeface="Gill Sans MT" panose="020B0502020104020203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Gill Sans MT" panose="020B0502020104020203"/>
              </a:rPr>
              <a:t>পাঠ</a:t>
            </a:r>
            <a:r>
              <a:rPr lang="en-US" sz="4400" b="1" dirty="0">
                <a:solidFill>
                  <a:prstClr val="black"/>
                </a:solidFill>
                <a:latin typeface="Gill Sans MT" panose="020B0502020104020203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61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6405E4-B1DC-4530-AF7B-6D21361FDD66}"/>
              </a:ext>
            </a:extLst>
          </p:cNvPr>
          <p:cNvSpPr txBox="1"/>
          <p:nvPr/>
        </p:nvSpPr>
        <p:spPr>
          <a:xfrm>
            <a:off x="3024554" y="182880"/>
            <a:ext cx="5922498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নিচের</a:t>
            </a:r>
            <a:r>
              <a:rPr lang="en-US" sz="3200" dirty="0"/>
              <a:t> </a:t>
            </a:r>
            <a:r>
              <a:rPr lang="en-US" sz="3200" dirty="0" err="1"/>
              <a:t>ছবি</a:t>
            </a:r>
            <a:r>
              <a:rPr lang="en-US" sz="3200" dirty="0"/>
              <a:t> </a:t>
            </a:r>
            <a:r>
              <a:rPr lang="en-US" sz="3200" dirty="0" err="1"/>
              <a:t>গুলো</a:t>
            </a:r>
            <a:r>
              <a:rPr lang="en-US" sz="3200" dirty="0"/>
              <a:t> </a:t>
            </a:r>
            <a:r>
              <a:rPr lang="en-US" sz="3200" dirty="0" err="1"/>
              <a:t>মনোযোগ</a:t>
            </a:r>
            <a:r>
              <a:rPr lang="en-US" sz="3200" dirty="0"/>
              <a:t> </a:t>
            </a:r>
            <a:r>
              <a:rPr lang="en-US" sz="3200" dirty="0" err="1"/>
              <a:t>দিয়ে</a:t>
            </a:r>
            <a:r>
              <a:rPr lang="en-US" sz="3200" dirty="0"/>
              <a:t> </a:t>
            </a:r>
            <a:r>
              <a:rPr lang="en-US" sz="3200" dirty="0" err="1"/>
              <a:t>অনুধাবন</a:t>
            </a:r>
            <a:r>
              <a:rPr lang="en-US" sz="3200" dirty="0"/>
              <a:t> </a:t>
            </a:r>
            <a:r>
              <a:rPr lang="en-US" sz="3200" dirty="0" err="1"/>
              <a:t>করি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46C23B-B0FC-42E4-BA30-543D0CE16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72" y="1408967"/>
            <a:ext cx="4040065" cy="40400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81A932-348A-4D7A-9D19-7844FEAEB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335" y="1408967"/>
            <a:ext cx="7155473" cy="40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31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623B9-A7BF-469C-BE35-9FB9493D9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403" y="284015"/>
            <a:ext cx="2560320" cy="71479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9D2D5-683F-4F96-81F8-1601C937537B}"/>
              </a:ext>
            </a:extLst>
          </p:cNvPr>
          <p:cNvSpPr txBox="1"/>
          <p:nvPr/>
        </p:nvSpPr>
        <p:spPr>
          <a:xfrm flipH="1">
            <a:off x="4532403" y="1244190"/>
            <a:ext cx="2391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আকাইদের</a:t>
            </a:r>
            <a:r>
              <a:rPr lang="en-US" sz="3200" b="1" dirty="0"/>
              <a:t> </a:t>
            </a:r>
            <a:r>
              <a:rPr lang="en-US" sz="3200" b="1" dirty="0" err="1"/>
              <a:t>স্বরুপ</a:t>
            </a:r>
            <a:endParaRPr lang="en-US" sz="32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52FFA1-063D-4301-ACC9-2DAC90E911F4}"/>
              </a:ext>
            </a:extLst>
          </p:cNvPr>
          <p:cNvSpPr txBox="1">
            <a:spLocks/>
          </p:cNvSpPr>
          <p:nvPr/>
        </p:nvSpPr>
        <p:spPr>
          <a:xfrm>
            <a:off x="4532403" y="2074349"/>
            <a:ext cx="2560320" cy="714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শিখনফল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6FC67E-E8E2-4D4D-9ABD-1E787E51CA0C}"/>
              </a:ext>
            </a:extLst>
          </p:cNvPr>
          <p:cNvSpPr txBox="1"/>
          <p:nvPr/>
        </p:nvSpPr>
        <p:spPr>
          <a:xfrm>
            <a:off x="914400" y="3443068"/>
            <a:ext cx="10072468" cy="23083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শেষে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শিক্ষার্থীরা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-----------------</a:t>
            </a:r>
          </a:p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আকিদাহ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শব্দের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ব্যাখ্যা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সহিহ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আকিদার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সহিহ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আকিদার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প্রয়োজনীয়তা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ব্যা্খ্যা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0489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0361DC-A6CE-49F6-BA5E-9DE681D1E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53" y="474638"/>
            <a:ext cx="11692450" cy="612311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173620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11F664-618A-4967-BA4E-DC85617A6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0" y="242873"/>
            <a:ext cx="11987799" cy="63722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721201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6D97B1-E7A9-4901-9714-F3DCA456D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6" y="492369"/>
            <a:ext cx="11605846" cy="61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49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CB273-1EA6-456F-9FE1-CA96E8BD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873" y="899699"/>
            <a:ext cx="2580249" cy="957238"/>
          </a:xfr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en-US" dirty="0" err="1"/>
              <a:t>একক</a:t>
            </a:r>
            <a:r>
              <a:rPr lang="en-US" dirty="0"/>
              <a:t> </a:t>
            </a:r>
            <a:r>
              <a:rPr lang="en-US" dirty="0" err="1"/>
              <a:t>কাজ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2C2F0C4-D64E-4731-8E9F-90530D954D28}"/>
              </a:ext>
            </a:extLst>
          </p:cNvPr>
          <p:cNvSpPr txBox="1">
            <a:spLocks/>
          </p:cNvSpPr>
          <p:nvPr/>
        </p:nvSpPr>
        <p:spPr>
          <a:xfrm>
            <a:off x="1805353" y="2874768"/>
            <a:ext cx="8581291" cy="110846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/>
              <a:t>তোমরা</a:t>
            </a:r>
            <a:r>
              <a:rPr lang="en-US" sz="4000" b="1" dirty="0"/>
              <a:t> </a:t>
            </a:r>
            <a:r>
              <a:rPr lang="en-US" sz="4000" b="1" dirty="0" err="1"/>
              <a:t>সকলে</a:t>
            </a:r>
            <a:r>
              <a:rPr lang="en-US" sz="4000" b="1" dirty="0"/>
              <a:t> </a:t>
            </a:r>
            <a:r>
              <a:rPr lang="en-US" sz="4000" b="1" dirty="0" err="1"/>
              <a:t>পাঠটি</a:t>
            </a:r>
            <a:r>
              <a:rPr lang="en-US" sz="4000" b="1" dirty="0"/>
              <a:t> </a:t>
            </a:r>
            <a:r>
              <a:rPr lang="en-US" sz="4000" b="1" dirty="0" err="1"/>
              <a:t>মনোযোগ</a:t>
            </a:r>
            <a:r>
              <a:rPr lang="en-US" sz="4000" b="1" dirty="0"/>
              <a:t> </a:t>
            </a:r>
            <a:r>
              <a:rPr lang="en-US" sz="4000" b="1" dirty="0" err="1"/>
              <a:t>দিয়ে</a:t>
            </a:r>
            <a:r>
              <a:rPr lang="en-US" sz="4000" b="1" dirty="0"/>
              <a:t> </a:t>
            </a:r>
            <a:r>
              <a:rPr lang="en-US" sz="4000" b="1" dirty="0" err="1"/>
              <a:t>স্বরবে</a:t>
            </a:r>
            <a:r>
              <a:rPr lang="en-US" sz="4000" b="1" dirty="0"/>
              <a:t> </a:t>
            </a:r>
            <a:r>
              <a:rPr lang="en-US" sz="4000" b="1" dirty="0" err="1"/>
              <a:t>পাঠ</a:t>
            </a:r>
            <a:r>
              <a:rPr lang="en-US" sz="4000" b="1" dirty="0"/>
              <a:t> </a:t>
            </a:r>
            <a:r>
              <a:rPr lang="en-US" sz="4000" b="1" dirty="0" err="1"/>
              <a:t>কর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92826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4|6.5|3.4|1.1|2.5|4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142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Gill Sans MT</vt:lpstr>
      <vt:lpstr>NikoshBAN</vt:lpstr>
      <vt:lpstr>Wingdings</vt:lpstr>
      <vt:lpstr>Office Theme</vt:lpstr>
      <vt:lpstr>Gallery</vt:lpstr>
      <vt:lpstr>1_Gallery</vt:lpstr>
      <vt:lpstr>PowerPoint Presentation</vt:lpstr>
      <vt:lpstr>PowerPoint Presentation</vt:lpstr>
      <vt:lpstr>মো: আবুল হাসান সহঃ মৌলভী ছালেহাবাদ এম এস দাখিল মাদ্রাসা মাধবপুর , হবিগঞ্জ। মোবাঃ01745571436</vt:lpstr>
      <vt:lpstr>PowerPoint Presentation</vt:lpstr>
      <vt:lpstr>আজকের পাঠ </vt:lpstr>
      <vt:lpstr>PowerPoint Presentation</vt:lpstr>
      <vt:lpstr>PowerPoint Presentation</vt:lpstr>
      <vt:lpstr>PowerPoint Presentation</vt:lpstr>
      <vt:lpstr>একক কাজ</vt:lpstr>
      <vt:lpstr>মূল্যায়ন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</cp:revision>
  <dcterms:created xsi:type="dcterms:W3CDTF">2021-10-21T00:50:01Z</dcterms:created>
  <dcterms:modified xsi:type="dcterms:W3CDTF">2021-10-21T02:01:00Z</dcterms:modified>
</cp:coreProperties>
</file>