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0" r:id="rId3"/>
    <p:sldId id="264" r:id="rId4"/>
    <p:sldId id="265" r:id="rId5"/>
    <p:sldId id="256" r:id="rId6"/>
    <p:sldId id="266" r:id="rId7"/>
    <p:sldId id="273" r:id="rId8"/>
    <p:sldId id="261" r:id="rId9"/>
    <p:sldId id="267" r:id="rId10"/>
    <p:sldId id="268" r:id="rId11"/>
    <p:sldId id="274" r:id="rId12"/>
    <p:sldId id="270" r:id="rId13"/>
    <p:sldId id="275" r:id="rId14"/>
    <p:sldId id="277" r:id="rId15"/>
    <p:sldId id="279" r:id="rId16"/>
    <p:sldId id="278" r:id="rId17"/>
    <p:sldId id="276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  <a:srgbClr val="170DE1"/>
    <a:srgbClr val="F0EA00"/>
    <a:srgbClr val="1AF10F"/>
    <a:srgbClr val="0CE244"/>
    <a:srgbClr val="47FF0D"/>
    <a:srgbClr val="E7E200"/>
    <a:srgbClr val="FFFFFF"/>
    <a:srgbClr val="898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3E4E2-754B-4DCE-941C-09F1EB58EACA}" type="doc">
      <dgm:prSet loTypeId="urn:microsoft.com/office/officeart/2005/8/layout/cycle7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471B5F-2201-4769-BADA-0934FA39E84F}">
      <dgm:prSet phldrT="[Text]"/>
      <dgm:spPr/>
      <dgm:t>
        <a:bodyPr/>
        <a:lstStyle/>
        <a:p>
          <a:r>
            <a:rPr lang="en-US" dirty="0" smtClean="0">
              <a:latin typeface="Kalpana Unicode" panose="02000506000000020003" pitchFamily="2" charset="0"/>
              <a:cs typeface="Kalpana Unicode" panose="02000506000000020003" pitchFamily="2" charset="0"/>
            </a:rPr>
            <a:t> </a:t>
          </a:r>
          <a:r>
            <a:rPr lang="en-US" dirty="0" err="1" smtClean="0">
              <a:latin typeface="Kalpana Unicode" panose="02000506000000020003" pitchFamily="2" charset="0"/>
              <a:cs typeface="Kalpana Unicode" panose="02000506000000020003" pitchFamily="2" charset="0"/>
            </a:rPr>
            <a:t>জীব</a:t>
          </a:r>
          <a:r>
            <a:rPr lang="en-US" dirty="0" smtClean="0">
              <a:latin typeface="Kalpana Unicode" panose="02000506000000020003" pitchFamily="2" charset="0"/>
              <a:cs typeface="Kalpana Unicode" panose="02000506000000020003" pitchFamily="2" charset="0"/>
            </a:rPr>
            <a:t> </a:t>
          </a:r>
          <a:endParaRPr lang="en-US" dirty="0">
            <a:latin typeface="Kalpana Unicode" panose="02000506000000020003" pitchFamily="2" charset="0"/>
            <a:cs typeface="Kalpana Unicode" panose="02000506000000020003" pitchFamily="2" charset="0"/>
          </a:endParaRPr>
        </a:p>
      </dgm:t>
    </dgm:pt>
    <dgm:pt modelId="{9D36B018-E2B8-4D97-9F00-A5812F708B47}" type="parTrans" cxnId="{56943B49-CF73-4DD7-A73C-C77E50DCEB94}">
      <dgm:prSet/>
      <dgm:spPr/>
      <dgm:t>
        <a:bodyPr/>
        <a:lstStyle/>
        <a:p>
          <a:endParaRPr lang="en-US"/>
        </a:p>
      </dgm:t>
    </dgm:pt>
    <dgm:pt modelId="{7BBCAAF7-674F-4018-A4C6-CF4B91AE6856}" type="sibTrans" cxnId="{56943B49-CF73-4DD7-A73C-C77E50DCEB94}">
      <dgm:prSet/>
      <dgm:spPr/>
      <dgm:t>
        <a:bodyPr/>
        <a:lstStyle/>
        <a:p>
          <a:endParaRPr lang="en-US"/>
        </a:p>
      </dgm:t>
    </dgm:pt>
    <dgm:pt modelId="{DD08DA2E-61E2-47E9-AC23-59DCA7FBEB9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a:endParaRPr>
        </a:p>
      </dgm:t>
    </dgm:pt>
    <dgm:pt modelId="{4F06AE23-D70A-4C49-8A6C-2AEA66552B7D}" type="parTrans" cxnId="{BD295ECC-BA72-44CD-B071-88288A43C143}">
      <dgm:prSet/>
      <dgm:spPr/>
      <dgm:t>
        <a:bodyPr/>
        <a:lstStyle/>
        <a:p>
          <a:endParaRPr lang="en-US"/>
        </a:p>
      </dgm:t>
    </dgm:pt>
    <dgm:pt modelId="{9C41537C-E024-4622-9542-7BE27FE69E2B}" type="sibTrans" cxnId="{BD295ECC-BA72-44CD-B071-88288A43C143}">
      <dgm:prSet/>
      <dgm:spPr/>
      <dgm:t>
        <a:bodyPr/>
        <a:lstStyle/>
        <a:p>
          <a:endParaRPr lang="en-US"/>
        </a:p>
      </dgm:t>
    </dgm:pt>
    <dgm:pt modelId="{92759538-D172-426A-9EAE-02BA4C25BC1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F7FAAD0C-FB2C-4C70-B2FE-AFDEBB457F55}" type="sibTrans" cxnId="{81B568ED-9F96-466E-9D01-068002EB8904}">
      <dgm:prSet/>
      <dgm:spPr/>
      <dgm:t>
        <a:bodyPr/>
        <a:lstStyle/>
        <a:p>
          <a:endParaRPr lang="en-US"/>
        </a:p>
      </dgm:t>
    </dgm:pt>
    <dgm:pt modelId="{F9752F3E-D2C2-40BB-A29B-500BF96953DC}" type="parTrans" cxnId="{81B568ED-9F96-466E-9D01-068002EB8904}">
      <dgm:prSet/>
      <dgm:spPr/>
      <dgm:t>
        <a:bodyPr/>
        <a:lstStyle/>
        <a:p>
          <a:endParaRPr lang="en-US"/>
        </a:p>
      </dgm:t>
    </dgm:pt>
    <dgm:pt modelId="{6719BF7F-78E7-490E-9725-73397CA4ED91}" type="pres">
      <dgm:prSet presAssocID="{18E3E4E2-754B-4DCE-941C-09F1EB58EA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A3FCD-D073-4DCE-93B0-5E274B607E83}" type="pres">
      <dgm:prSet presAssocID="{A4471B5F-2201-4769-BADA-0934FA39E8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71AD8-3F8D-4EEF-8F4D-73B6E9B4F675}" type="pres">
      <dgm:prSet presAssocID="{7BBCAAF7-674F-4018-A4C6-CF4B91AE685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69ABDFE-922E-4180-9368-311D089CC9F8}" type="pres">
      <dgm:prSet presAssocID="{7BBCAAF7-674F-4018-A4C6-CF4B91AE685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D900AA-3798-40BE-9B01-EF7208D2DC89}" type="pres">
      <dgm:prSet presAssocID="{92759538-D172-426A-9EAE-02BA4C25BC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E83C5-82EF-40C6-AE9E-B61106C9BF3A}" type="pres">
      <dgm:prSet presAssocID="{F7FAAD0C-FB2C-4C70-B2FE-AFDEBB457F5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96B8C3-7097-406E-9C98-385CA2845935}" type="pres">
      <dgm:prSet presAssocID="{F7FAAD0C-FB2C-4C70-B2FE-AFDEBB457F5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A12E90F-D2DE-4160-9310-FF4E72FE66B5}" type="pres">
      <dgm:prSet presAssocID="{DD08DA2E-61E2-47E9-AC23-59DCA7FBEB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293B0-B172-488C-9978-F5D7921C6C42}" type="pres">
      <dgm:prSet presAssocID="{9C41537C-E024-4622-9542-7BE27FE69E2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2388BD6-E414-481D-B2E2-02716FC60C03}" type="pres">
      <dgm:prSet presAssocID="{9C41537C-E024-4622-9542-7BE27FE69E2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D295ECC-BA72-44CD-B071-88288A43C143}" srcId="{18E3E4E2-754B-4DCE-941C-09F1EB58EACA}" destId="{DD08DA2E-61E2-47E9-AC23-59DCA7FBEB9C}" srcOrd="2" destOrd="0" parTransId="{4F06AE23-D70A-4C49-8A6C-2AEA66552B7D}" sibTransId="{9C41537C-E024-4622-9542-7BE27FE69E2B}"/>
    <dgm:cxn modelId="{715C9CFE-A897-48CE-BF38-A5B9E667E4DE}" type="presOf" srcId="{7BBCAAF7-674F-4018-A4C6-CF4B91AE6856}" destId="{C69ABDFE-922E-4180-9368-311D089CC9F8}" srcOrd="1" destOrd="0" presId="urn:microsoft.com/office/officeart/2005/8/layout/cycle7"/>
    <dgm:cxn modelId="{EC3DD918-8933-4ECB-9016-6A7B5BE28499}" type="presOf" srcId="{A4471B5F-2201-4769-BADA-0934FA39E84F}" destId="{98DA3FCD-D073-4DCE-93B0-5E274B607E83}" srcOrd="0" destOrd="0" presId="urn:microsoft.com/office/officeart/2005/8/layout/cycle7"/>
    <dgm:cxn modelId="{8E056D12-AAA0-49BE-82F3-4AD90EBF2F28}" type="presOf" srcId="{DD08DA2E-61E2-47E9-AC23-59DCA7FBEB9C}" destId="{8A12E90F-D2DE-4160-9310-FF4E72FE66B5}" srcOrd="0" destOrd="0" presId="urn:microsoft.com/office/officeart/2005/8/layout/cycle7"/>
    <dgm:cxn modelId="{81B568ED-9F96-466E-9D01-068002EB8904}" srcId="{18E3E4E2-754B-4DCE-941C-09F1EB58EACA}" destId="{92759538-D172-426A-9EAE-02BA4C25BC14}" srcOrd="1" destOrd="0" parTransId="{F9752F3E-D2C2-40BB-A29B-500BF96953DC}" sibTransId="{F7FAAD0C-FB2C-4C70-B2FE-AFDEBB457F55}"/>
    <dgm:cxn modelId="{56943B49-CF73-4DD7-A73C-C77E50DCEB94}" srcId="{18E3E4E2-754B-4DCE-941C-09F1EB58EACA}" destId="{A4471B5F-2201-4769-BADA-0934FA39E84F}" srcOrd="0" destOrd="0" parTransId="{9D36B018-E2B8-4D97-9F00-A5812F708B47}" sibTransId="{7BBCAAF7-674F-4018-A4C6-CF4B91AE6856}"/>
    <dgm:cxn modelId="{F0C990E7-E975-40E5-9D82-67BFE1AC8596}" type="presOf" srcId="{F7FAAD0C-FB2C-4C70-B2FE-AFDEBB457F55}" destId="{52BE83C5-82EF-40C6-AE9E-B61106C9BF3A}" srcOrd="0" destOrd="0" presId="urn:microsoft.com/office/officeart/2005/8/layout/cycle7"/>
    <dgm:cxn modelId="{A868D0AF-F06F-400D-9810-3205446509EC}" type="presOf" srcId="{9C41537C-E024-4622-9542-7BE27FE69E2B}" destId="{667293B0-B172-488C-9978-F5D7921C6C42}" srcOrd="0" destOrd="0" presId="urn:microsoft.com/office/officeart/2005/8/layout/cycle7"/>
    <dgm:cxn modelId="{95A224DE-D28A-4F08-8F52-ED0B141CB907}" type="presOf" srcId="{92759538-D172-426A-9EAE-02BA4C25BC14}" destId="{31D900AA-3798-40BE-9B01-EF7208D2DC89}" srcOrd="0" destOrd="0" presId="urn:microsoft.com/office/officeart/2005/8/layout/cycle7"/>
    <dgm:cxn modelId="{D7D1BC07-4FB7-4CC2-8AD0-EEC15A84ED19}" type="presOf" srcId="{7BBCAAF7-674F-4018-A4C6-CF4B91AE6856}" destId="{D0271AD8-3F8D-4EEF-8F4D-73B6E9B4F675}" srcOrd="0" destOrd="0" presId="urn:microsoft.com/office/officeart/2005/8/layout/cycle7"/>
    <dgm:cxn modelId="{FF8F310E-45FA-42C4-9063-BBA12E928085}" type="presOf" srcId="{18E3E4E2-754B-4DCE-941C-09F1EB58EACA}" destId="{6719BF7F-78E7-490E-9725-73397CA4ED91}" srcOrd="0" destOrd="0" presId="urn:microsoft.com/office/officeart/2005/8/layout/cycle7"/>
    <dgm:cxn modelId="{2F3EA08F-F07D-47B4-A9C5-D24819862789}" type="presOf" srcId="{9C41537C-E024-4622-9542-7BE27FE69E2B}" destId="{52388BD6-E414-481D-B2E2-02716FC60C03}" srcOrd="1" destOrd="0" presId="urn:microsoft.com/office/officeart/2005/8/layout/cycle7"/>
    <dgm:cxn modelId="{CE53543F-16CE-4123-A551-2BC6C35178A6}" type="presOf" srcId="{F7FAAD0C-FB2C-4C70-B2FE-AFDEBB457F55}" destId="{CB96B8C3-7097-406E-9C98-385CA2845935}" srcOrd="1" destOrd="0" presId="urn:microsoft.com/office/officeart/2005/8/layout/cycle7"/>
    <dgm:cxn modelId="{4AD57834-3D6F-4524-94B8-CCFA670E7611}" type="presParOf" srcId="{6719BF7F-78E7-490E-9725-73397CA4ED91}" destId="{98DA3FCD-D073-4DCE-93B0-5E274B607E83}" srcOrd="0" destOrd="0" presId="urn:microsoft.com/office/officeart/2005/8/layout/cycle7"/>
    <dgm:cxn modelId="{7F44CEB3-F554-4827-B85C-B35448D0B9AF}" type="presParOf" srcId="{6719BF7F-78E7-490E-9725-73397CA4ED91}" destId="{D0271AD8-3F8D-4EEF-8F4D-73B6E9B4F675}" srcOrd="1" destOrd="0" presId="urn:microsoft.com/office/officeart/2005/8/layout/cycle7"/>
    <dgm:cxn modelId="{7C279066-0C2C-4613-BD99-618C3990D240}" type="presParOf" srcId="{D0271AD8-3F8D-4EEF-8F4D-73B6E9B4F675}" destId="{C69ABDFE-922E-4180-9368-311D089CC9F8}" srcOrd="0" destOrd="0" presId="urn:microsoft.com/office/officeart/2005/8/layout/cycle7"/>
    <dgm:cxn modelId="{EA7332C3-583F-4242-AAEE-776EF12353C6}" type="presParOf" srcId="{6719BF7F-78E7-490E-9725-73397CA4ED91}" destId="{31D900AA-3798-40BE-9B01-EF7208D2DC89}" srcOrd="2" destOrd="0" presId="urn:microsoft.com/office/officeart/2005/8/layout/cycle7"/>
    <dgm:cxn modelId="{FA66A791-6CAD-4545-9A62-B8A2E403D353}" type="presParOf" srcId="{6719BF7F-78E7-490E-9725-73397CA4ED91}" destId="{52BE83C5-82EF-40C6-AE9E-B61106C9BF3A}" srcOrd="3" destOrd="0" presId="urn:microsoft.com/office/officeart/2005/8/layout/cycle7"/>
    <dgm:cxn modelId="{8033ACCC-237C-4D77-9A99-24C2957DE5D0}" type="presParOf" srcId="{52BE83C5-82EF-40C6-AE9E-B61106C9BF3A}" destId="{CB96B8C3-7097-406E-9C98-385CA2845935}" srcOrd="0" destOrd="0" presId="urn:microsoft.com/office/officeart/2005/8/layout/cycle7"/>
    <dgm:cxn modelId="{77FA5E68-B02E-481C-B277-D60CBB49BD2F}" type="presParOf" srcId="{6719BF7F-78E7-490E-9725-73397CA4ED91}" destId="{8A12E90F-D2DE-4160-9310-FF4E72FE66B5}" srcOrd="4" destOrd="0" presId="urn:microsoft.com/office/officeart/2005/8/layout/cycle7"/>
    <dgm:cxn modelId="{C340B2BB-3197-42C6-98B5-EF5C36CEC7EB}" type="presParOf" srcId="{6719BF7F-78E7-490E-9725-73397CA4ED91}" destId="{667293B0-B172-488C-9978-F5D7921C6C42}" srcOrd="5" destOrd="0" presId="urn:microsoft.com/office/officeart/2005/8/layout/cycle7"/>
    <dgm:cxn modelId="{0CF6F2EE-4B08-499F-AE9E-567503CCF0B1}" type="presParOf" srcId="{667293B0-B172-488C-9978-F5D7921C6C42}" destId="{52388BD6-E414-481D-B2E2-02716FC60C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A3FCD-D073-4DCE-93B0-5E274B607E83}">
      <dsp:nvSpPr>
        <dsp:cNvPr id="0" name=""/>
        <dsp:cNvSpPr/>
      </dsp:nvSpPr>
      <dsp:spPr>
        <a:xfrm>
          <a:off x="1879250" y="324172"/>
          <a:ext cx="2273952" cy="11369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Kalpana Unicode" panose="02000506000000020003" pitchFamily="2" charset="0"/>
              <a:cs typeface="Kalpana Unicode" panose="02000506000000020003" pitchFamily="2" charset="0"/>
            </a:rPr>
            <a:t> </a:t>
          </a:r>
          <a:r>
            <a:rPr lang="en-US" sz="4100" kern="1200" dirty="0" err="1" smtClean="0">
              <a:latin typeface="Kalpana Unicode" panose="02000506000000020003" pitchFamily="2" charset="0"/>
              <a:cs typeface="Kalpana Unicode" panose="02000506000000020003" pitchFamily="2" charset="0"/>
            </a:rPr>
            <a:t>জীব</a:t>
          </a:r>
          <a:r>
            <a:rPr lang="en-US" sz="4100" kern="1200" dirty="0" smtClean="0">
              <a:latin typeface="Kalpana Unicode" panose="02000506000000020003" pitchFamily="2" charset="0"/>
              <a:cs typeface="Kalpana Unicode" panose="02000506000000020003" pitchFamily="2" charset="0"/>
            </a:rPr>
            <a:t> </a:t>
          </a:r>
          <a:endParaRPr lang="en-US" sz="4100" kern="1200" dirty="0">
            <a:latin typeface="Kalpana Unicode" panose="02000506000000020003" pitchFamily="2" charset="0"/>
            <a:cs typeface="Kalpana Unicode" panose="02000506000000020003" pitchFamily="2" charset="0"/>
          </a:endParaRPr>
        </a:p>
      </dsp:txBody>
      <dsp:txXfrm>
        <a:off x="1912551" y="357473"/>
        <a:ext cx="2207350" cy="1070374"/>
      </dsp:txXfrm>
    </dsp:sp>
    <dsp:sp modelId="{D0271AD8-3F8D-4EEF-8F4D-73B6E9B4F675}">
      <dsp:nvSpPr>
        <dsp:cNvPr id="0" name=""/>
        <dsp:cNvSpPr/>
      </dsp:nvSpPr>
      <dsp:spPr>
        <a:xfrm rot="3600000">
          <a:off x="3362343" y="2320272"/>
          <a:ext cx="1185983" cy="3979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81725" y="2399860"/>
        <a:ext cx="947219" cy="238765"/>
      </dsp:txXfrm>
    </dsp:sp>
    <dsp:sp modelId="{31D900AA-3798-40BE-9B01-EF7208D2DC89}">
      <dsp:nvSpPr>
        <dsp:cNvPr id="0" name=""/>
        <dsp:cNvSpPr/>
      </dsp:nvSpPr>
      <dsp:spPr>
        <a:xfrm>
          <a:off x="3757466" y="3577338"/>
          <a:ext cx="2273952" cy="1136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 </a:t>
          </a:r>
          <a:endParaRPr lang="en-US" sz="4100" kern="1200" dirty="0"/>
        </a:p>
      </dsp:txBody>
      <dsp:txXfrm>
        <a:off x="3790767" y="3610639"/>
        <a:ext cx="2207350" cy="1070374"/>
      </dsp:txXfrm>
    </dsp:sp>
    <dsp:sp modelId="{52BE83C5-82EF-40C6-AE9E-B61106C9BF3A}">
      <dsp:nvSpPr>
        <dsp:cNvPr id="0" name=""/>
        <dsp:cNvSpPr/>
      </dsp:nvSpPr>
      <dsp:spPr>
        <a:xfrm rot="10800000">
          <a:off x="2423235" y="3946855"/>
          <a:ext cx="1185983" cy="3979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42617" y="4026443"/>
        <a:ext cx="947219" cy="238765"/>
      </dsp:txXfrm>
    </dsp:sp>
    <dsp:sp modelId="{8A12E90F-D2DE-4160-9310-FF4E72FE66B5}">
      <dsp:nvSpPr>
        <dsp:cNvPr id="0" name=""/>
        <dsp:cNvSpPr/>
      </dsp:nvSpPr>
      <dsp:spPr>
        <a:xfrm>
          <a:off x="1034" y="3577338"/>
          <a:ext cx="2273952" cy="11369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a:endParaRPr>
        </a:p>
      </dsp:txBody>
      <dsp:txXfrm>
        <a:off x="34335" y="3610639"/>
        <a:ext cx="2207350" cy="1070374"/>
      </dsp:txXfrm>
    </dsp:sp>
    <dsp:sp modelId="{667293B0-B172-488C-9978-F5D7921C6C42}">
      <dsp:nvSpPr>
        <dsp:cNvPr id="0" name=""/>
        <dsp:cNvSpPr/>
      </dsp:nvSpPr>
      <dsp:spPr>
        <a:xfrm rot="18000000">
          <a:off x="1484127" y="2320272"/>
          <a:ext cx="1185983" cy="3979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603509" y="2399860"/>
        <a:ext cx="947219" cy="238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3C74-B7C4-4938-A554-31CF575B158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9BD6-B2F7-44F7-9082-83F5849C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419C-0C83-4B69-B779-6DB5E3609BDD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A1BB-D8A8-41BD-9F6F-2D03C41F3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gif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192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667466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83901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954354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60622" y="7444"/>
            <a:ext cx="8173359" cy="6984659"/>
            <a:chOff x="3975017" y="12418"/>
            <a:chExt cx="8173359" cy="6984659"/>
          </a:xfrm>
        </p:grpSpPr>
        <p:sp>
          <p:nvSpPr>
            <p:cNvPr id="65" name="Rectangle 64"/>
            <p:cNvSpPr/>
            <p:nvPr/>
          </p:nvSpPr>
          <p:spPr>
            <a:xfrm>
              <a:off x="6031615" y="40262"/>
              <a:ext cx="6116761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597016" y="2390419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9264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837603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57900" y="114300"/>
            <a:ext cx="61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উদ্ভিদের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বিভিন্ন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অংশের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সাথে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পরিচিত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হই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401" t="7735" r="-2063" b="-1512"/>
          <a:stretch/>
        </p:blipFill>
        <p:spPr>
          <a:xfrm>
            <a:off x="6062488" y="788474"/>
            <a:ext cx="5881862" cy="57967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716916" y="2406175"/>
            <a:ext cx="2115298" cy="2514471"/>
            <a:chOff x="8866537" y="1280042"/>
            <a:chExt cx="2115298" cy="251447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1" t="80122" r="17818" b="4384"/>
            <a:stretch/>
          </p:blipFill>
          <p:spPr>
            <a:xfrm>
              <a:off x="8866537" y="1280042"/>
              <a:ext cx="2115298" cy="15072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9386953" y="3148182"/>
              <a:ext cx="876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মূল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72423" y="2391698"/>
            <a:ext cx="2171471" cy="2358223"/>
            <a:chOff x="10014174" y="698599"/>
            <a:chExt cx="2171471" cy="235822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58" r="20209" b="22961"/>
            <a:stretch/>
          </p:blipFill>
          <p:spPr>
            <a:xfrm>
              <a:off x="10014174" y="698599"/>
              <a:ext cx="2171471" cy="168404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10778925" y="2410491"/>
              <a:ext cx="868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কান্ড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11879" y="2391567"/>
            <a:ext cx="2216080" cy="2311114"/>
            <a:chOff x="8637796" y="2113995"/>
            <a:chExt cx="2216080" cy="231111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74" t="33051" r="51543" b="40782"/>
            <a:stretch/>
          </p:blipFill>
          <p:spPr>
            <a:xfrm>
              <a:off x="8637796" y="2113995"/>
              <a:ext cx="2165688" cy="176611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8800135" y="3778778"/>
              <a:ext cx="2053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শাখা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প্রশাখা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97448" y="2406175"/>
            <a:ext cx="2154234" cy="2394731"/>
            <a:chOff x="8653309" y="2150590"/>
            <a:chExt cx="2154234" cy="239473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18" t="37908" r="37432" b="42442"/>
            <a:stretch/>
          </p:blipFill>
          <p:spPr>
            <a:xfrm>
              <a:off x="8653309" y="2150590"/>
              <a:ext cx="2154234" cy="17573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0" name="TextBox 39"/>
            <p:cNvSpPr txBox="1"/>
            <p:nvPr/>
          </p:nvSpPr>
          <p:spPr>
            <a:xfrm>
              <a:off x="9147124" y="3898990"/>
              <a:ext cx="115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ফুল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23468" y="2389366"/>
            <a:ext cx="2160621" cy="2452903"/>
            <a:chOff x="8662327" y="2148255"/>
            <a:chExt cx="2160621" cy="245290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1" t="6127" r="42422" b="76869"/>
            <a:stretch/>
          </p:blipFill>
          <p:spPr>
            <a:xfrm>
              <a:off x="8662327" y="2148255"/>
              <a:ext cx="2160621" cy="17573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9257099" y="3954827"/>
              <a:ext cx="1546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পাতা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694642" y="2397702"/>
            <a:ext cx="2233317" cy="2474266"/>
            <a:chOff x="8684410" y="2148257"/>
            <a:chExt cx="2092031" cy="247426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0" t="17580" r="19960" b="60125"/>
            <a:stretch/>
          </p:blipFill>
          <p:spPr>
            <a:xfrm>
              <a:off x="8684410" y="2148257"/>
              <a:ext cx="2092031" cy="17573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9244507" y="3976192"/>
              <a:ext cx="1386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ফল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58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42736"/>
            <a:ext cx="1645206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4112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95402" y="2027211"/>
            <a:ext cx="878426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91723" y="-137797"/>
            <a:ext cx="8238335" cy="7219505"/>
            <a:chOff x="4048746" y="139077"/>
            <a:chExt cx="8123426" cy="7076867"/>
          </a:xfrm>
        </p:grpSpPr>
        <p:sp>
          <p:nvSpPr>
            <p:cNvPr id="65" name="Rectangle 64"/>
            <p:cNvSpPr/>
            <p:nvPr/>
          </p:nvSpPr>
          <p:spPr>
            <a:xfrm>
              <a:off x="6055411" y="139077"/>
              <a:ext cx="6116761" cy="7076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70745" y="2530140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9540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0626465" y="0"/>
            <a:ext cx="1320800" cy="97245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7900" y="189214"/>
            <a:ext cx="3115130" cy="461665"/>
          </a:xfrm>
          <a:prstGeom prst="rect">
            <a:avLst/>
          </a:prstGeom>
          <a:solidFill>
            <a:srgbClr val="0CE24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অঙ্গ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দেখে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নাও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24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36529" y="2035468"/>
            <a:ext cx="5020469" cy="3315889"/>
            <a:chOff x="6124291" y="8891684"/>
            <a:chExt cx="5020469" cy="331588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4291" y="8891684"/>
              <a:ext cx="5020469" cy="331588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723547" y="10187373"/>
              <a:ext cx="4186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মানুষের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হাত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,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পা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আছে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।   </a:t>
              </a:r>
              <a:endParaRPr lang="en-US" sz="3600" dirty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606137" y="6174017"/>
            <a:ext cx="792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চোখ</a:t>
            </a:r>
            <a:r>
              <a:rPr lang="en-US" sz="2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70578" y="6174017"/>
            <a:ext cx="74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নাক</a:t>
            </a:r>
            <a:r>
              <a:rPr lang="en-US" sz="2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8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2030" y="6173126"/>
            <a:ext cx="75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কান</a:t>
            </a:r>
            <a:r>
              <a:rPr lang="en-US" sz="2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8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64628" y="6144202"/>
            <a:ext cx="82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মুখ</a:t>
            </a:r>
            <a:r>
              <a:rPr lang="en-US" sz="2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606137" y="2041807"/>
            <a:ext cx="5260254" cy="4287234"/>
            <a:chOff x="6040313" y="4268828"/>
            <a:chExt cx="5260254" cy="42872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669" y="4268828"/>
              <a:ext cx="4924468" cy="328255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040313" y="7909731"/>
              <a:ext cx="5260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বি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ড়ালের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গায়ে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পশম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লোম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আছে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।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22334" y="2035468"/>
            <a:ext cx="5341971" cy="3995157"/>
            <a:chOff x="6650990" y="5750791"/>
            <a:chExt cx="5341971" cy="399515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0990" y="5750791"/>
              <a:ext cx="4949118" cy="327740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6673369" y="9099617"/>
              <a:ext cx="5319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পাখির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গায়ে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ডানা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পাখনা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রয়েছে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। 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02138" y="2018424"/>
            <a:ext cx="5320276" cy="4297123"/>
            <a:chOff x="6658070" y="2185075"/>
            <a:chExt cx="5320276" cy="409821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/>
            <a:srcRect r="323" b="6491"/>
            <a:stretch/>
          </p:blipFill>
          <p:spPr>
            <a:xfrm>
              <a:off x="6658070" y="2185075"/>
              <a:ext cx="4986222" cy="330304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658101" y="5636961"/>
              <a:ext cx="53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মাছের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দেহে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আঁইশ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বা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পালক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আছে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। </a:t>
              </a:r>
              <a:endParaRPr lang="en-US" sz="3600" dirty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551" r="30410" b="42616"/>
          <a:stretch/>
        </p:blipFill>
        <p:spPr>
          <a:xfrm>
            <a:off x="6435875" y="1056953"/>
            <a:ext cx="5459338" cy="280073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6" t="30282" r="38759" b="56183"/>
          <a:stretch/>
        </p:blipFill>
        <p:spPr>
          <a:xfrm>
            <a:off x="8036378" y="1964051"/>
            <a:ext cx="1265666" cy="8395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 t="20074" r="39436" b="65985"/>
          <a:stretch/>
        </p:blipFill>
        <p:spPr>
          <a:xfrm>
            <a:off x="8089847" y="1185575"/>
            <a:ext cx="1373258" cy="90795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0" t="37851" r="36107" b="55771"/>
          <a:stretch/>
        </p:blipFill>
        <p:spPr>
          <a:xfrm>
            <a:off x="8838801" y="2242736"/>
            <a:ext cx="1359799" cy="7602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1" t="43478" r="34717" b="42759"/>
          <a:stretch/>
        </p:blipFill>
        <p:spPr>
          <a:xfrm>
            <a:off x="8930477" y="2986325"/>
            <a:ext cx="1372356" cy="8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2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8.14815E-6 L 2.08333E-6 8.14815E-6 C -0.00573 0.00602 -0.01042 0.00973 -0.01433 0.01899 C -0.02201 0.03704 -0.01211 0.01783 -0.01797 0.03589 C -0.01875 0.03843 -0.02045 0.04005 -0.02149 0.04214 C -0.02487 0.04908 -0.02474 0.05024 -0.02748 0.05695 C -0.02865 0.05996 -0.02982 0.06274 -0.03099 0.06551 C -0.03138 0.0676 -0.03164 0.06991 -0.03217 0.07176 C -0.03581 0.08334 -0.0362 0.08311 -0.0405 0.09098 C -0.04089 0.09306 -0.04102 0.09538 -0.04167 0.09723 C -0.04584 0.10811 -0.04688 0.09931 -0.05 0.11621 C -0.05235 0.12848 -0.04961 0.11714 -0.05482 0.12894 C -0.06472 0.15186 -0.05508 0.13357 -0.06316 0.14815 C -0.06355 0.15024 -0.06381 0.15232 -0.06433 0.1544 C -0.06563 0.1588 -0.07032 0.16876 -0.07149 0.1713 C -0.0737 0.18357 -0.07097 0.17223 -0.07618 0.18403 C -0.08191 0.19723 -0.0793 0.19445 -0.08451 0.2051 C -0.08568 0.20741 -0.08711 0.20926 -0.08816 0.21158 C -0.08985 0.21551 -0.09128 0.21991 -0.09284 0.22431 L -0.09532 0.23056 C -0.09727 0.23589 -0.0987 0.23936 -0.1 0.24538 C -0.10326 0.26112 -0.0987 0.24723 -0.10365 0.26019 C -0.10743 0.28056 -0.10131 0.24885 -0.10717 0.27501 C -0.11146 0.29399 -0.1073 0.28195 -0.11198 0.29399 L -0.11433 0.30672 C -0.11524 0.31181 -0.11615 0.31621 -0.11667 0.32153 C -0.1168 0.32292 -0.11667 0.32431 -0.11667 0.32593 " pathEditMode="relative" ptsTypes="AAAAAAAAAAAAAAAAAAAAAAAAA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00047 L -0.00807 -0.00023 C -0.01094 0.00301 -0.01406 0.00578 -0.01641 0.00995 C -0.01732 0.01157 -0.01706 0.01435 -0.01771 0.01643 C -0.01836 0.01852 -0.0194 0.02037 -0.02005 0.02268 C -0.02096 0.02615 -0.02162 0.02986 -0.0224 0.03333 C -0.02318 0.03611 -0.02396 0.03889 -0.02474 0.04166 C -0.02526 0.04467 -0.02539 0.04745 -0.02604 0.05023 C -0.02656 0.05254 -0.02787 0.05416 -0.02839 0.05648 C -0.02904 0.05995 -0.02904 0.06365 -0.02956 0.06713 C -0.02982 0.06921 -0.03047 0.07129 -0.03073 0.07361 C -0.03125 0.07662 -0.03216 0.08495 -0.03307 0.08842 C -0.03841 0.10717 -0.03242 0.07847 -0.03789 0.10532 C -0.0388 0.10949 -0.03945 0.11365 -0.04024 0.11805 L -0.04505 0.14328 L -0.04857 0.1625 C -0.04896 0.16458 -0.04948 0.16666 -0.04974 0.16875 C -0.05026 0.17153 -0.05052 0.1743 -0.05104 0.17731 C -0.05534 0.20301 -0.05182 0.17893 -0.05456 0.19838 C -0.05495 0.20532 -0.05508 0.2125 -0.05573 0.21944 C -0.05625 0.22384 -0.05807 0.23217 -0.05807 0.2324 C -0.05859 0.23657 -0.05859 0.24074 -0.05938 0.2449 C -0.05977 0.24722 -0.0612 0.24884 -0.06172 0.25139 C -0.06237 0.25393 -0.06237 0.25694 -0.06289 0.25972 C -0.06367 0.26412 -0.06445 0.26828 -0.06524 0.27245 C -0.06654 0.2794 -0.06641 0.27662 -0.06641 0.28102 " pathEditMode="relative" rAng="0" ptsTypes="AAAAAAAAAAAAAAAAAAAAAAAA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0.00023 C 0.00274 0.00417 0.00586 0.0081 0.00847 0.01273 C 0.01107 0.01759 0.01198 0.02477 0.01328 0.03009 C 0.01836 0.05046 0.01315 0.02894 0.01823 0.04537 C 0.02031 0.05255 0.0211 0.06157 0.02435 0.06736 C 0.02682 0.07176 0.03008 0.075 0.03164 0.08056 C 0.0349 0.0919 0.03281 0.08704 0.03776 0.09583 C 0.04076 0.11227 0.03659 0.0919 0.04141 0.10903 C 0.04206 0.11088 0.04219 0.11319 0.04271 0.11528 C 0.04349 0.11898 0.04414 0.12269 0.04505 0.12639 C 0.04727 0.13449 0.0474 0.13449 0.05 0.14167 C 0.05039 0.14583 0.05039 0.15046 0.05117 0.1544 C 0.05156 0.15718 0.05326 0.15857 0.05365 0.16111 C 0.05443 0.1662 0.05417 0.17153 0.05482 0.17639 C 0.05534 0.18032 0.05651 0.18357 0.05729 0.1875 C 0.05781 0.18958 0.05807 0.19167 0.0586 0.19398 C 0.05938 0.19745 0.06029 0.20093 0.06094 0.20486 C 0.06159 0.20833 0.06185 0.21204 0.06211 0.21551 C 0.06315 0.22662 0.06393 0.2375 0.06459 0.24861 C 0.06641 0.27546 0.06472 0.26389 0.06836 0.28773 C 0.06862 0.28982 0.06901 0.29213 0.06953 0.29398 C 0.07018 0.29653 0.0711 0.29861 0.07188 0.30069 C 0.07331 0.30857 0.075 0.31644 0.07565 0.32454 C 0.07722 0.3456 0.07695 0.36713 0.0793 0.38819 C 0.07969 0.39167 0.08021 0.39514 0.08047 0.39884 C 0.08099 0.40324 0.08099 0.40787 0.08177 0.41204 C 0.08216 0.41458 0.08334 0.4162 0.08425 0.41875 C 0.08464 0.42083 0.0849 0.42292 0.08542 0.425 C 0.08672 0.43009 0.08737 0.43079 0.08919 0.4338 L 0.08919 0.43426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0024 C 0.00469 0.01528 0.00495 0.02037 0.01133 0.02963 C 0.0125 0.03172 0.01406 0.03287 0.0155 0.03496 C 0.02214 0.05232 0.01823 0.0463 0.02539 0.05487 C 0.0263 0.05741 0.02696 0.06042 0.02826 0.06227 C 0.03086 0.06644 0.03672 0.07246 0.03672 0.07269 C 0.03724 0.07477 0.03737 0.07755 0.03815 0.07987 C 0.04011 0.08496 0.04544 0.09121 0.04805 0.09491 C 0.05339 0.1088 0.04792 0.09792 0.05521 0.10487 C 0.06979 0.11922 0.05834 0.11181 0.06797 0.11713 C 0.06979 0.11991 0.07188 0.12223 0.0737 0.125 C 0.07526 0.12709 0.07617 0.13102 0.07787 0.13218 C 0.08008 0.13426 0.08268 0.13403 0.08503 0.13473 C 0.0888 0.13635 0.09258 0.13774 0.09636 0.14005 C 0.09883 0.14121 0.10104 0.14329 0.10352 0.14491 C 0.11185 0.15024 0.10352 0.14352 0.11341 0.15232 C 0.11628 0.15973 0.11654 0.15903 0.11771 0.16737 C 0.11784 0.16806 0.11771 0.16899 0.11771 0.17014 " pathEditMode="relative" rAng="0" ptsTypes="AAAAAAAAAAAAAAAAAAA">
                                      <p:cBhvr>
                                        <p:cTn id="9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42942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006409" y="0"/>
            <a:ext cx="8236234" cy="6956815"/>
            <a:chOff x="4030994" y="13713"/>
            <a:chExt cx="8236234" cy="6956815"/>
          </a:xfrm>
        </p:grpSpPr>
        <p:sp>
          <p:nvSpPr>
            <p:cNvPr id="65" name="Rectangle 64"/>
            <p:cNvSpPr/>
            <p:nvPr/>
          </p:nvSpPr>
          <p:spPr>
            <a:xfrm>
              <a:off x="6098866" y="13713"/>
              <a:ext cx="6168362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83" y="1132013"/>
            <a:ext cx="3996274" cy="3850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4526" y="358679"/>
            <a:ext cx="129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7649" y="5109599"/>
            <a:ext cx="3941308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-1105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মূলের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সাহায্যে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মাটিতে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আঁকড়ে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0100" y="5092542"/>
            <a:ext cx="3918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এক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জায়গা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অন্য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জায়গায়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9013" y="5109599"/>
            <a:ext cx="459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দেখতে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পায়না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শুনতে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পায়না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এবং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গন্ধ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নিতে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1519" y="5386597"/>
            <a:ext cx="501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মতো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খাবার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খায়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5527" y="5369540"/>
            <a:ext cx="414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নিজে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তৈরি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36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solidFill>
                <a:srgbClr val="FFFF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2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" grpId="0"/>
      <p:bldP spid="8" grpId="0"/>
      <p:bldP spid="10" grpId="0"/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42942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79740" y="0"/>
            <a:ext cx="8236234" cy="6956815"/>
            <a:chOff x="4030994" y="13713"/>
            <a:chExt cx="8236234" cy="6956815"/>
          </a:xfrm>
        </p:grpSpPr>
        <p:sp>
          <p:nvSpPr>
            <p:cNvPr id="65" name="Rectangle 64"/>
            <p:cNvSpPr/>
            <p:nvPr/>
          </p:nvSpPr>
          <p:spPr>
            <a:xfrm>
              <a:off x="6098866" y="13713"/>
              <a:ext cx="6168362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15485" y="382138"/>
            <a:ext cx="178785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60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05" y="1657228"/>
            <a:ext cx="1924680" cy="1833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72" y="1639249"/>
            <a:ext cx="2071342" cy="1869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54" y="1504236"/>
            <a:ext cx="1601720" cy="21984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732605" y="3701953"/>
            <a:ext cx="260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এরা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সবাই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173" y="3892415"/>
            <a:ext cx="397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তৈরি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p</a:t>
            </a:r>
            <a:endParaRPr lang="en-US" sz="36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73" y="3843671"/>
            <a:ext cx="1394944" cy="6466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95126" y="3883581"/>
            <a:ext cx="384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হিসেবে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বা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অন্য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খেয়ে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b="1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0617" y="4016808"/>
            <a:ext cx="3949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অধিকাংশ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ইচ্ছামতো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 </a:t>
            </a:r>
            <a:endParaRPr lang="en-US" sz="36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09092" y="4197714"/>
            <a:ext cx="394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চলাচলের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জন্য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প্রাণীদের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,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ডানা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বা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পাখনা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36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 </a:t>
            </a:r>
            <a:endParaRPr lang="en-US" sz="3600" b="1" dirty="0">
              <a:solidFill>
                <a:srgbClr val="170DE1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 animBg="1"/>
      <p:bldP spid="29" grpId="0"/>
      <p:bldP spid="28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3" t="23987" r="53476" b="15139"/>
          <a:stretch/>
        </p:blipFill>
        <p:spPr>
          <a:xfrm>
            <a:off x="6340509" y="1545593"/>
            <a:ext cx="3436100" cy="47633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3" t="24463" r="53476" b="14426"/>
          <a:stretch/>
        </p:blipFill>
        <p:spPr>
          <a:xfrm>
            <a:off x="8057878" y="1666337"/>
            <a:ext cx="2447365" cy="4680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23827" r="52608" b="13351"/>
          <a:stretch/>
        </p:blipFill>
        <p:spPr>
          <a:xfrm>
            <a:off x="7542913" y="1474431"/>
            <a:ext cx="2920010" cy="492870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95502" y="491598"/>
            <a:ext cx="250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বই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সংযোগ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6018" y="670607"/>
            <a:ext cx="246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সংযোগ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6561" y="673676"/>
            <a:ext cx="2656699" cy="646331"/>
          </a:xfrm>
          <a:prstGeom prst="rect">
            <a:avLst/>
          </a:prstGeom>
          <a:solidFill>
            <a:srgbClr val="0CE24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সংযোগ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85548" y="509663"/>
            <a:ext cx="2538726" cy="1034321"/>
          </a:xfrm>
          <a:prstGeom prst="roundRect">
            <a:avLst>
              <a:gd name="adj" fmla="val 36957"/>
            </a:avLst>
          </a:prstGeom>
          <a:solidFill>
            <a:srgbClr val="C0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42942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48560" y="-1"/>
            <a:ext cx="8266429" cy="6847635"/>
            <a:chOff x="4000799" y="109800"/>
            <a:chExt cx="8266429" cy="6860727"/>
          </a:xfrm>
        </p:grpSpPr>
        <p:sp>
          <p:nvSpPr>
            <p:cNvPr id="65" name="Rectangle 64"/>
            <p:cNvSpPr/>
            <p:nvPr/>
          </p:nvSpPr>
          <p:spPr>
            <a:xfrm>
              <a:off x="6098866" y="109800"/>
              <a:ext cx="6168362" cy="6860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22798" y="2492416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12235" y="186497"/>
            <a:ext cx="2530688" cy="646331"/>
          </a:xfrm>
          <a:prstGeom prst="rect">
            <a:avLst/>
          </a:prstGeom>
          <a:solidFill>
            <a:srgbClr val="0CE244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বই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সংযোগ</a:t>
            </a:r>
            <a:r>
              <a:rPr lang="en-US" sz="36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 rot="10800000">
            <a:off x="6107912" y="52462"/>
            <a:ext cx="2977215" cy="974361"/>
          </a:xfrm>
          <a:custGeom>
            <a:avLst/>
            <a:gdLst>
              <a:gd name="connsiteX0" fmla="*/ 40316 w 2935913"/>
              <a:gd name="connsiteY0" fmla="*/ 0 h 974361"/>
              <a:gd name="connsiteX1" fmla="*/ 2578644 w 2935913"/>
              <a:gd name="connsiteY1" fmla="*/ 0 h 974361"/>
              <a:gd name="connsiteX2" fmla="*/ 2935913 w 2935913"/>
              <a:gd name="connsiteY2" fmla="*/ 357269 h 974361"/>
              <a:gd name="connsiteX3" fmla="*/ 2935913 w 2935913"/>
              <a:gd name="connsiteY3" fmla="*/ 617092 h 974361"/>
              <a:gd name="connsiteX4" fmla="*/ 2578644 w 2935913"/>
              <a:gd name="connsiteY4" fmla="*/ 974361 h 974361"/>
              <a:gd name="connsiteX5" fmla="*/ 40316 w 2935913"/>
              <a:gd name="connsiteY5" fmla="*/ 974361 h 974361"/>
              <a:gd name="connsiteX6" fmla="*/ 0 w 2935913"/>
              <a:gd name="connsiteY6" fmla="*/ 970297 h 974361"/>
              <a:gd name="connsiteX7" fmla="*/ 31685 w 2935913"/>
              <a:gd name="connsiteY7" fmla="*/ 967103 h 974361"/>
              <a:gd name="connsiteX8" fmla="*/ 316952 w 2935913"/>
              <a:gd name="connsiteY8" fmla="*/ 617092 h 974361"/>
              <a:gd name="connsiteX9" fmla="*/ 316952 w 2935913"/>
              <a:gd name="connsiteY9" fmla="*/ 357269 h 974361"/>
              <a:gd name="connsiteX10" fmla="*/ 31685 w 2935913"/>
              <a:gd name="connsiteY10" fmla="*/ 7258 h 974361"/>
              <a:gd name="connsiteX11" fmla="*/ 0 w 2935913"/>
              <a:gd name="connsiteY11" fmla="*/ 4064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5913" h="974361">
                <a:moveTo>
                  <a:pt x="40316" y="0"/>
                </a:moveTo>
                <a:lnTo>
                  <a:pt x="2578644" y="0"/>
                </a:lnTo>
                <a:cubicBezTo>
                  <a:pt x="2775958" y="0"/>
                  <a:pt x="2935913" y="159955"/>
                  <a:pt x="2935913" y="357269"/>
                </a:cubicBezTo>
                <a:lnTo>
                  <a:pt x="2935913" y="617092"/>
                </a:lnTo>
                <a:cubicBezTo>
                  <a:pt x="2935913" y="814406"/>
                  <a:pt x="2775958" y="974361"/>
                  <a:pt x="2578644" y="974361"/>
                </a:cubicBezTo>
                <a:lnTo>
                  <a:pt x="40316" y="974361"/>
                </a:lnTo>
                <a:lnTo>
                  <a:pt x="0" y="970297"/>
                </a:lnTo>
                <a:lnTo>
                  <a:pt x="31685" y="967103"/>
                </a:lnTo>
                <a:cubicBezTo>
                  <a:pt x="194486" y="933789"/>
                  <a:pt x="316952" y="789742"/>
                  <a:pt x="316952" y="617092"/>
                </a:cubicBezTo>
                <a:lnTo>
                  <a:pt x="316952" y="357269"/>
                </a:lnTo>
                <a:cubicBezTo>
                  <a:pt x="316952" y="184619"/>
                  <a:pt x="194486" y="40573"/>
                  <a:pt x="31685" y="7258"/>
                </a:cubicBezTo>
                <a:lnTo>
                  <a:pt x="0" y="4064"/>
                </a:lnTo>
                <a:close/>
              </a:path>
            </a:pathLst>
          </a:custGeom>
          <a:solidFill>
            <a:srgbClr val="00B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6" t="23750" r="54011" b="15139"/>
          <a:stretch/>
        </p:blipFill>
        <p:spPr>
          <a:xfrm>
            <a:off x="6569383" y="2807437"/>
            <a:ext cx="2322989" cy="3516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68" y="2550160"/>
            <a:ext cx="2991059" cy="400954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85548" y="1334919"/>
            <a:ext cx="5809228" cy="1212172"/>
          </a:xfrm>
          <a:prstGeom prst="rect">
            <a:avLst/>
          </a:prstGeom>
          <a:noFill/>
          <a:effectLst/>
        </p:spPr>
        <p:txBody>
          <a:bodyPr wrap="square" rtlCol="0">
            <a:prstTxWarp prst="textTriangle">
              <a:avLst>
                <a:gd name="adj" fmla="val 51120"/>
              </a:avLst>
            </a:prstTxWarp>
            <a:spAutoFit/>
          </a:bodyPr>
          <a:lstStyle/>
          <a:p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তোমরা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প্রাথমিক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বিজ্ঞান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বইয়ের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২৮-২৯ </a:t>
            </a:r>
            <a:r>
              <a:rPr lang="en-US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পৃষ্ঠা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খুলে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মনোযোগ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সহকারে</a:t>
            </a:r>
            <a:r>
              <a:rPr lang="en-US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পড়</a:t>
            </a:r>
            <a:r>
              <a:rPr lang="en-US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8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155 4.44444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-0.00162 L 0.23998 -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38" grpId="0" animBg="1"/>
      <p:bldP spid="38" grpId="1" animBg="1"/>
      <p:bldP spid="47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9159032" y="671291"/>
            <a:ext cx="531113" cy="909297"/>
          </a:xfrm>
          <a:custGeom>
            <a:avLst/>
            <a:gdLst>
              <a:gd name="connsiteX0" fmla="*/ 367161 w 531113"/>
              <a:gd name="connsiteY0" fmla="*/ 0 h 909297"/>
              <a:gd name="connsiteX1" fmla="*/ 531113 w 531113"/>
              <a:gd name="connsiteY1" fmla="*/ 0 h 909297"/>
              <a:gd name="connsiteX2" fmla="*/ 531113 w 531113"/>
              <a:gd name="connsiteY2" fmla="*/ 904092 h 909297"/>
              <a:gd name="connsiteX3" fmla="*/ 477672 w 531113"/>
              <a:gd name="connsiteY3" fmla="*/ 909297 h 909297"/>
              <a:gd name="connsiteX4" fmla="*/ 0 w 531113"/>
              <a:gd name="connsiteY4" fmla="*/ 447825 h 909297"/>
              <a:gd name="connsiteX5" fmla="*/ 291741 w 531113"/>
              <a:gd name="connsiteY5" fmla="*/ 22618 h 9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13" h="909297">
                <a:moveTo>
                  <a:pt x="367161" y="0"/>
                </a:moveTo>
                <a:lnTo>
                  <a:pt x="531113" y="0"/>
                </a:lnTo>
                <a:lnTo>
                  <a:pt x="531113" y="904092"/>
                </a:lnTo>
                <a:lnTo>
                  <a:pt x="477672" y="909297"/>
                </a:lnTo>
                <a:cubicBezTo>
                  <a:pt x="213861" y="909297"/>
                  <a:pt x="0" y="702689"/>
                  <a:pt x="0" y="447825"/>
                </a:cubicBezTo>
                <a:cubicBezTo>
                  <a:pt x="0" y="256677"/>
                  <a:pt x="120297" y="92673"/>
                  <a:pt x="291741" y="226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67745" y="802773"/>
            <a:ext cx="25019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সংযোগ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42942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47612" y="-13275"/>
            <a:ext cx="6168362" cy="695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Manual Operation 66"/>
          <p:cNvSpPr/>
          <p:nvPr/>
        </p:nvSpPr>
        <p:spPr>
          <a:xfrm rot="5400000">
            <a:off x="1601698" y="2428487"/>
            <a:ext cx="6823873" cy="206787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6535 w 26535"/>
              <a:gd name="connsiteY0" fmla="*/ 0 h 10000"/>
              <a:gd name="connsiteX1" fmla="*/ 26535 w 26535"/>
              <a:gd name="connsiteY1" fmla="*/ 0 h 10000"/>
              <a:gd name="connsiteX2" fmla="*/ 24535 w 26535"/>
              <a:gd name="connsiteY2" fmla="*/ 10000 h 10000"/>
              <a:gd name="connsiteX3" fmla="*/ 18535 w 26535"/>
              <a:gd name="connsiteY3" fmla="*/ 10000 h 10000"/>
              <a:gd name="connsiteX4" fmla="*/ 0 w 26535"/>
              <a:gd name="connsiteY4" fmla="*/ 190 h 10000"/>
              <a:gd name="connsiteX5" fmla="*/ 16535 w 26535"/>
              <a:gd name="connsiteY5" fmla="*/ 0 h 10000"/>
              <a:gd name="connsiteX0" fmla="*/ 16535 w 42620"/>
              <a:gd name="connsiteY0" fmla="*/ 0 h 10000"/>
              <a:gd name="connsiteX1" fmla="*/ 26535 w 42620"/>
              <a:gd name="connsiteY1" fmla="*/ 0 h 10000"/>
              <a:gd name="connsiteX2" fmla="*/ 42617 w 42620"/>
              <a:gd name="connsiteY2" fmla="*/ 1048 h 10000"/>
              <a:gd name="connsiteX3" fmla="*/ 24535 w 42620"/>
              <a:gd name="connsiteY3" fmla="*/ 10000 h 10000"/>
              <a:gd name="connsiteX4" fmla="*/ 18535 w 42620"/>
              <a:gd name="connsiteY4" fmla="*/ 10000 h 10000"/>
              <a:gd name="connsiteX5" fmla="*/ 0 w 42620"/>
              <a:gd name="connsiteY5" fmla="*/ 190 h 10000"/>
              <a:gd name="connsiteX6" fmla="*/ 16535 w 42620"/>
              <a:gd name="connsiteY6" fmla="*/ 0 h 10000"/>
              <a:gd name="connsiteX0" fmla="*/ 16535 w 42617"/>
              <a:gd name="connsiteY0" fmla="*/ 0 h 10000"/>
              <a:gd name="connsiteX1" fmla="*/ 26535 w 42617"/>
              <a:gd name="connsiteY1" fmla="*/ 0 h 10000"/>
              <a:gd name="connsiteX2" fmla="*/ 42617 w 42617"/>
              <a:gd name="connsiteY2" fmla="*/ 1048 h 10000"/>
              <a:gd name="connsiteX3" fmla="*/ 24535 w 42617"/>
              <a:gd name="connsiteY3" fmla="*/ 10000 h 10000"/>
              <a:gd name="connsiteX4" fmla="*/ 18535 w 42617"/>
              <a:gd name="connsiteY4" fmla="*/ 10000 h 10000"/>
              <a:gd name="connsiteX5" fmla="*/ 0 w 42617"/>
              <a:gd name="connsiteY5" fmla="*/ 190 h 10000"/>
              <a:gd name="connsiteX6" fmla="*/ 16535 w 42617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17" h="10000">
                <a:moveTo>
                  <a:pt x="16535" y="0"/>
                </a:moveTo>
                <a:lnTo>
                  <a:pt x="26535" y="0"/>
                </a:lnTo>
                <a:cubicBezTo>
                  <a:pt x="26242" y="1361"/>
                  <a:pt x="42740" y="-1237"/>
                  <a:pt x="42617" y="1048"/>
                </a:cubicBezTo>
                <a:lnTo>
                  <a:pt x="24535" y="10000"/>
                </a:lnTo>
                <a:lnTo>
                  <a:pt x="18535" y="10000"/>
                </a:lnTo>
                <a:cubicBezTo>
                  <a:pt x="18238" y="8468"/>
                  <a:pt x="297" y="1722"/>
                  <a:pt x="0" y="190"/>
                </a:cubicBezTo>
                <a:lnTo>
                  <a:pt x="16535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87199" y="2848274"/>
            <a:ext cx="3165394" cy="4010426"/>
            <a:chOff x="851752" y="2847574"/>
            <a:chExt cx="3165394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65394" cy="4010426"/>
              <a:chOff x="1370367" y="1860517"/>
              <a:chExt cx="3165394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65394" cy="4010426"/>
                <a:chOff x="2084237" y="1337481"/>
                <a:chExt cx="3165394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396646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4484" y="1423320"/>
            <a:ext cx="4990855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8331"/>
                <a:gd name="adj2" fmla="val -808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গুলো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তোমাদের</a:t>
            </a:r>
            <a:r>
              <a:rPr lang="en-US" sz="3600" dirty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খাতায়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লিখঃ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9859" y="141193"/>
            <a:ext cx="2900106" cy="90929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3964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r>
              <a:rPr lang="en-US" sz="3600" b="1" dirty="0" err="1" smtClean="0">
                <a:ln/>
                <a:gradFill flip="none" rotWithShape="1">
                  <a:gsLst>
                    <a:gs pos="0">
                      <a:srgbClr val="1AF10F">
                        <a:shade val="30000"/>
                        <a:satMod val="115000"/>
                      </a:srgbClr>
                    </a:gs>
                    <a:gs pos="50000">
                      <a:srgbClr val="1AF10F">
                        <a:shade val="67500"/>
                        <a:satMod val="115000"/>
                      </a:srgbClr>
                    </a:gs>
                    <a:gs pos="100000">
                      <a:srgbClr val="1AF10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ana Unicode" panose="02000506000000020003" pitchFamily="2" charset="0"/>
                <a:cs typeface="Kalpana Unicode" panose="02000506000000020003" pitchFamily="2" charset="0"/>
              </a:rPr>
              <a:t>দলগত</a:t>
            </a:r>
            <a:r>
              <a:rPr lang="en-US" sz="3600" b="1" dirty="0" smtClean="0">
                <a:ln/>
                <a:gradFill flip="none" rotWithShape="1">
                  <a:gsLst>
                    <a:gs pos="0">
                      <a:srgbClr val="1AF10F">
                        <a:shade val="30000"/>
                        <a:satMod val="115000"/>
                      </a:srgbClr>
                    </a:gs>
                    <a:gs pos="50000">
                      <a:srgbClr val="1AF10F">
                        <a:shade val="67500"/>
                        <a:satMod val="115000"/>
                      </a:srgbClr>
                    </a:gs>
                    <a:gs pos="100000">
                      <a:srgbClr val="1AF10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n/>
                <a:gradFill flip="none" rotWithShape="1">
                  <a:gsLst>
                    <a:gs pos="0">
                      <a:srgbClr val="1AF10F">
                        <a:shade val="30000"/>
                        <a:satMod val="115000"/>
                      </a:srgbClr>
                    </a:gs>
                    <a:gs pos="50000">
                      <a:srgbClr val="1AF10F">
                        <a:shade val="67500"/>
                        <a:satMod val="115000"/>
                      </a:srgbClr>
                    </a:gs>
                    <a:gs pos="100000">
                      <a:srgbClr val="1AF10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ana Unicode" panose="02000506000000020003" pitchFamily="2" charset="0"/>
                <a:cs typeface="Kalpana Unicode" panose="02000506000000020003" pitchFamily="2" charset="0"/>
              </a:rPr>
              <a:t>কাজ</a:t>
            </a:r>
            <a:r>
              <a:rPr lang="en-US" sz="3600" b="1" dirty="0" smtClean="0">
                <a:ln/>
                <a:gradFill flip="none" rotWithShape="1">
                  <a:gsLst>
                    <a:gs pos="0">
                      <a:srgbClr val="1AF10F">
                        <a:shade val="30000"/>
                        <a:satMod val="115000"/>
                      </a:srgbClr>
                    </a:gs>
                    <a:gs pos="50000">
                      <a:srgbClr val="1AF10F">
                        <a:shade val="67500"/>
                        <a:satMod val="115000"/>
                      </a:srgbClr>
                    </a:gs>
                    <a:gs pos="100000">
                      <a:srgbClr val="1AF10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b="1" dirty="0">
              <a:ln/>
              <a:gradFill flip="none" rotWithShape="1">
                <a:gsLst>
                  <a:gs pos="0">
                    <a:srgbClr val="1AF10F">
                      <a:shade val="30000"/>
                      <a:satMod val="115000"/>
                    </a:srgbClr>
                  </a:gs>
                  <a:gs pos="50000">
                    <a:srgbClr val="1AF10F">
                      <a:shade val="67500"/>
                      <a:satMod val="115000"/>
                    </a:srgbClr>
                  </a:gs>
                  <a:gs pos="100000">
                    <a:srgbClr val="1AF10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32401" y="1011261"/>
            <a:ext cx="5846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</a:t>
            </a:r>
            <a:r>
              <a:rPr lang="en-US" sz="2000" b="1" kern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 একটি ছক তৈরি কর</a:t>
            </a: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117548" y="2887427"/>
            <a:ext cx="6114922" cy="3129859"/>
            <a:chOff x="6089326" y="2850984"/>
            <a:chExt cx="6114922" cy="3129859"/>
          </a:xfrm>
        </p:grpSpPr>
        <p:sp>
          <p:nvSpPr>
            <p:cNvPr id="47" name="Rectangle 46"/>
            <p:cNvSpPr/>
            <p:nvPr/>
          </p:nvSpPr>
          <p:spPr>
            <a:xfrm>
              <a:off x="6107849" y="2862115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9326" y="3300749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4210683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07849" y="3755716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08248" y="4682693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5120617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08248" y="5558541"/>
              <a:ext cx="6096000" cy="422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endCxn id="52" idx="2"/>
            </p:cNvCxnSpPr>
            <p:nvPr/>
          </p:nvCxnSpPr>
          <p:spPr>
            <a:xfrm flipH="1">
              <a:off x="9156248" y="2850984"/>
              <a:ext cx="2784" cy="31298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804237" y="2122327"/>
            <a:ext cx="1327974" cy="1263245"/>
            <a:chOff x="6667745" y="2095603"/>
            <a:chExt cx="1327974" cy="1263245"/>
          </a:xfrm>
        </p:grpSpPr>
        <p:sp>
          <p:nvSpPr>
            <p:cNvPr id="32" name="TextBox 31"/>
            <p:cNvSpPr txBox="1"/>
            <p:nvPr/>
          </p:nvSpPr>
          <p:spPr>
            <a:xfrm>
              <a:off x="6667745" y="2095603"/>
              <a:ext cx="1286807" cy="646331"/>
            </a:xfrm>
            <a:prstGeom prst="rect">
              <a:avLst/>
            </a:prstGeom>
            <a:solidFill>
              <a:srgbClr val="0CE244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দল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 - ক </a:t>
              </a:r>
              <a:endParaRPr lang="en-US" sz="3600" dirty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91321" y="2897183"/>
              <a:ext cx="1004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উদ্ভিদ</a:t>
              </a:r>
              <a:r>
                <a:rPr lang="en-US" sz="2400" b="1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2400" b="1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091202" y="2164752"/>
            <a:ext cx="1188294" cy="1184739"/>
            <a:chOff x="10022425" y="2119359"/>
            <a:chExt cx="1188294" cy="1184739"/>
          </a:xfrm>
        </p:grpSpPr>
        <p:sp>
          <p:nvSpPr>
            <p:cNvPr id="54" name="TextBox 53"/>
            <p:cNvSpPr txBox="1"/>
            <p:nvPr/>
          </p:nvSpPr>
          <p:spPr>
            <a:xfrm>
              <a:off x="10022425" y="2119359"/>
              <a:ext cx="1188294" cy="646331"/>
            </a:xfrm>
            <a:prstGeom prst="rect">
              <a:avLst/>
            </a:prstGeom>
            <a:solidFill>
              <a:srgbClr val="1AF10F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দল</a:t>
              </a:r>
              <a:r>
                <a:rPr lang="en-US" sz="3600" dirty="0" smtClean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rPr>
                <a:t>-খ</a:t>
              </a:r>
              <a:r>
                <a:rPr lang="en-US" sz="36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 </a:t>
              </a:r>
              <a:endParaRPr lang="en-US" sz="36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82858" y="2842433"/>
              <a:ext cx="757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প্রাণী</a:t>
              </a:r>
              <a:r>
                <a:rPr lang="en-US" sz="2400" b="1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endParaRPr lang="en-US" sz="2400" b="1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091044" y="4023474"/>
            <a:ext cx="2166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মিলিয়ে</a:t>
            </a:r>
            <a:r>
              <a:rPr lang="en-US" sz="4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নাও</a:t>
            </a:r>
            <a:r>
              <a:rPr lang="en-US" sz="4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4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457450" y="-28575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উদ্ভিদের</a:t>
            </a:r>
            <a:r>
              <a:rPr lang="en-US" sz="2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পার্থক্যঃ</a:t>
            </a:r>
            <a:r>
              <a:rPr lang="en-US" sz="2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2981325" y="690080"/>
            <a:ext cx="234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১।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মূলের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সাহায্যে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মাটিতে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আঁকড়ে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064723" y="1691054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২ 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এক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জায়গা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থেকে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অন্য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জায়গায়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149134" y="2612686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৩ । 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দেখতে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পায়না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শুনতে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পায়না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এবং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গন্ধ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। 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247234" y="3699261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৪।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প্রানীর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মতো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খাবার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খায়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। 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247234" y="4408194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৫।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তৈরি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 । 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99471" y="-69175"/>
            <a:ext cx="154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প্রানীর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পার্থক্যঃ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012579" y="324417"/>
            <a:ext cx="264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১</a:t>
            </a:r>
            <a:r>
              <a:rPr lang="en-US" sz="2400" b="1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তৈরি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091599" y="1013413"/>
            <a:ext cx="264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২ 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।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খাদ্য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হিসেবে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অন্য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খেয়ে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  ।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305051" y="1578304"/>
            <a:ext cx="2648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৩ । 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অধিকাংশ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নিজের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ইচ্ছা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মতো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  ।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271057" y="3258812"/>
            <a:ext cx="298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৪</a:t>
            </a:r>
            <a:r>
              <a:rPr lang="en-US" sz="24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। 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c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জন্য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প্রাণীদের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,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ডানা</a:t>
            </a:r>
            <a:r>
              <a:rPr lang="en-US" sz="2400" dirty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পাখনা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থাকে</a:t>
            </a:r>
            <a:r>
              <a:rPr lang="en-US" sz="24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   । </a:t>
            </a:r>
            <a:endParaRPr lang="en-US" sz="24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0.00023 C -0.00586 0.09166 -0.00273 0.03379 -2.5E-6 0.23333 C 0.00013 0.24421 0.0013 0.25578 0.00313 0.26666 C 0.00352 0.26944 0.00417 0.27222 0.00469 0.27453 C 0.00482 0.27963 0.00573 0.31805 0.00781 0.32986 C 0.00847 0.33449 0.01016 0.33727 0.01094 0.34097 C 0.01224 0.34838 0.01263 0.35578 0.01406 0.36319 L 0.01563 0.37106 C 0.0194 0.41875 0.01511 0.37407 0.01875 0.4 C 0.01992 0.40741 0.02071 0.41574 0.02188 0.425 C 0.02227 0.4287 0.02266 0.43241 0.02344 0.43611 C 0.02422 0.44074 0.02565 0.44444 0.02656 0.45 C 0.03073 0.47268 0.02474 0.44907 0.03125 0.47222 C 0.03516 0.51481 0.02982 0.46736 0.03594 0.5 C 0.03672 0.5044 0.03685 0.50926 0.0375 0.51389 C 0.03789 0.51666 0.03854 0.51944 0.03906 0.52222 C 0.04284 0.56921 0.03776 0.52083 0.04375 0.55278 C 0.04453 0.55648 0.04453 0.56203 0.04531 0.56666 C 0.0461 0.57129 0.04779 0.57754 0.04844 0.58333 C 0.04896 0.58889 0.04909 0.59328 0.05 0.6 C 0.05065 0.60416 0.05443 0.61551 0.05625 0.61921 C 0.05755 0.62245 0.05938 0.625 0.06094 0.62778 C 0.06146 0.63032 0.0612 0.63565 0.0625 0.63773 C 0.06615 0.64815 0.07279 0.65625 0.07813 0.66366 C 0.07956 0.66574 0.08125 0.66736 0.08281 0.66944 C 0.0849 0.67106 0.08672 0.67453 0.08906 0.67778 C 0.09089 0.67824 0.09323 0.67824 0.09531 0.68055 C 0.09688 0.68125 0.09844 0.68194 0.1 0.68217 C 0.10599 0.69907 0.1 0.68796 0.11563 0.69444 C 0.11823 0.69537 0.12045 0.69907 0.12331 0.7 C 0.12995 0.70185 0.13685 0.70046 0.14362 0.70278 C 0.14727 0.70324 0.15091 0.70416 0.15456 0.7044 C 0.15873 0.70648 0.16289 0.70717 0.16706 0.70787 C 0.16966 0.70787 0.17214 0.71018 0.17487 0.71111 C 0.178 0.71157 0.18099 0.71157 0.18425 0.71389 C 0.18685 0.71458 0.18933 0.71528 0.19206 0.71666 C 0.2069 0.71921 0.21823 0.7206 0.23425 0.72222 C 0.23789 0.72268 0.24141 0.72407 0.24518 0.725 C 0.25078 0.72592 0.25664 0.72592 0.26237 0.72662 C 0.2655 0.7287 0.26836 0.73241 0.27175 0.73333 C 0.27995 0.73403 0.28828 0.73541 0.29675 0.73611 C 0.31849 0.73727 0.3405 0.7375 0.36237 0.73889 L 0.49206 0.73611 C 0.49336 0.73588 0.50417 0.73148 0.50612 0.73009 C 0.5086 0.72893 0.51107 0.72639 0.51393 0.725 C 0.51797 0.72268 0.52201 0.72176 0.52643 0.71898 C 0.53008 0.71713 0.5336 0.71366 0.53737 0.71111 C 0.54492 0.7044 0.54987 0.70046 0.55768 0.7 C 0.57318 0.69676 0.58893 0.69467 0.60456 0.69166 C 0.61185 0.68935 0.61901 0.68703 0.62643 0.68565 L 0.68581 0.67778 L 0.69362 0.67453 C 0.69831 0.67315 0.70287 0.67014 0.70768 0.66944 C 0.72005 0.66736 0.73268 0.66736 0.74518 0.66666 C 0.74935 0.66574 0.75352 0.66504 0.75768 0.66366 C 0.76185 0.66227 0.76589 0.65879 0.77018 0.65833 L 0.79362 0.65555 C 0.8043 0.64282 0.79102 0.65625 0.81237 0.64722 C 0.81407 0.64514 0.8155 0.64352 0.81706 0.64143 C 0.81914 0.63773 0.82123 0.63634 0.82331 0.63333 C 0.83321 0.61805 0.82331 0.63194 0.83099 0.61551 C 0.83399 0.61065 0.8405 0.6 0.8405 0.60023 " pathEditMode="relative" rAng="0" ptsTypes="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2" y="3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9.25926E-6 L 4.58333E-6 9.25926E-6 C 0.00234 0.00463 0.00508 0.00903 0.00703 0.01436 C 0.01445 0.03496 0.00286 0.0132 0.01041 0.02663 C 0.0125 0.03774 0.01028 0.02778 0.01393 0.03889 C 0.01758 0.05047 0.01445 0.04376 0.01849 0.05116 C 0.02174 0.06852 0.01719 0.04746 0.022 0.06135 C 0.02265 0.0632 0.02265 0.06575 0.02318 0.0676 C 0.02474 0.07338 0.0263 0.07547 0.0289 0.07987 C 0.02969 0.08264 0.0306 0.08519 0.03125 0.0882 C 0.03164 0.09005 0.03177 0.09237 0.03242 0.09422 C 0.03372 0.09862 0.03698 0.10649 0.03698 0.10649 C 0.03737 0.10857 0.0375 0.11088 0.03815 0.11274 C 0.03945 0.11713 0.04193 0.12038 0.04271 0.12501 L 0.04505 0.13727 C 0.04544 0.13936 0.04557 0.14167 0.04622 0.14352 L 0.04857 0.14954 L 0.05078 0.16598 C 0.05117 0.16876 0.05169 0.17153 0.05195 0.17431 C 0.05273 0.18102 0.05221 0.18889 0.0543 0.19468 L 0.05781 0.2051 C 0.0582 0.20973 0.0582 0.21482 0.05885 0.21945 C 0.05937 0.22292 0.06055 0.22616 0.0612 0.22963 C 0.06328 0.23959 0.06224 0.23959 0.06693 0.25232 C 0.06849 0.25626 0.07031 0.26019 0.07161 0.26459 C 0.07239 0.26737 0.07318 0.26991 0.07396 0.27269 C 0.07435 0.27477 0.07448 0.27709 0.075 0.27894 C 0.07565 0.28102 0.07656 0.28288 0.07734 0.28496 C 0.0793 0.29051 0.08125 0.29607 0.0832 0.30139 C 0.08385 0.30348 0.0845 0.30579 0.08541 0.30764 C 0.08659 0.30973 0.08802 0.31135 0.08893 0.31389 C 0.0914 0.32038 0.09271 0.32871 0.09583 0.33426 L 0.10156 0.34445 C 0.10234 0.34723 0.10299 0.35024 0.1039 0.35278 C 0.10664 0.36112 0.10963 0.36806 0.11315 0.37524 C 0.1138 0.37686 0.11471 0.37801 0.11549 0.3794 C 0.11627 0.38218 0.1168 0.38519 0.11771 0.38774 C 0.11836 0.38936 0.1194 0.39028 0.12005 0.39167 C 0.12096 0.39376 0.12148 0.39607 0.12239 0.39792 C 0.12305 0.39931 0.12396 0.40047 0.12474 0.40209 C 0.12825 0.40996 0.12591 0.40672 0.1293 0.41644 C 0.13034 0.41922 0.13151 0.422 0.13281 0.42454 C 0.1345 0.42825 0.13659 0.43149 0.13854 0.43473 L 0.1431 0.44306 C 0.14388 0.44723 0.14336 0.45301 0.14544 0.45533 C 0.14883 0.45926 0.14961 0.45973 0.15234 0.46551 C 0.15325 0.4676 0.15364 0.46991 0.15469 0.47176 C 0.15768 0.47709 0.16028 0.47871 0.16393 0.48195 C 0.1664 0.49538 0.16289 0.48218 0.16849 0.49028 C 0.16966 0.49167 0.16992 0.49445 0.17083 0.4963 C 0.17461 0.50463 0.1737 0.50139 0.1789 0.50672 C 0.19349 0.52153 0.17331 0.50139 0.1845 0.51482 C 0.18594 0.51644 0.18763 0.51737 0.18919 0.51899 C 0.19036 0.52014 0.1914 0.522 0.19258 0.52315 C 0.19635 0.52616 0.20039 0.52848 0.20417 0.53126 C 0.20612 0.53264 0.21523 0.53982 0.21797 0.54144 C 0.21914 0.54213 0.22031 0.54306 0.22148 0.54352 C 0.22487 0.54514 0.22838 0.5463 0.2319 0.54769 C 0.24297 0.56251 0.23112 0.54815 0.23997 0.55579 C 0.24193 0.55764 0.24362 0.56065 0.2457 0.56204 C 0.24752 0.56343 0.24961 0.5632 0.25143 0.56413 C 0.2526 0.56459 0.25377 0.56551 0.25495 0.56621 C 0.25794 0.5676 0.26107 0.56899 0.26419 0.57014 C 0.26601 0.57107 0.26797 0.57153 0.26992 0.57223 C 0.27109 0.57292 0.27226 0.57385 0.27344 0.57431 C 0.27864 0.57639 0.2862 0.57894 0.2918 0.58056 C 0.29453 0.58126 0.29726 0.58172 0.29987 0.58264 C 0.30221 0.58311 0.30456 0.5838 0.3069 0.5845 C 0.30872 0.58519 0.31068 0.58612 0.31263 0.58658 C 0.31562 0.58751 0.31875 0.58797 0.32187 0.58866 C 0.32383 0.58913 0.32565 0.58982 0.3276 0.59075 C 0.33034 0.5919 0.33294 0.59422 0.33568 0.59491 C 0.3414 0.5963 0.34726 0.5963 0.35299 0.597 L 0.36107 0.59885 C 0.36419 0.59977 0.36732 0.59977 0.37031 0.60093 C 0.372 0.60186 0.37318 0.6044 0.37487 0.6051 C 0.38294 0.60788 0.39114 0.60903 0.39922 0.61135 C 0.40104 0.61181 0.40299 0.61297 0.40495 0.61343 C 0.41185 0.61436 0.41875 0.61459 0.42565 0.61528 C 0.44831 0.61806 0.43216 0.61713 0.46028 0.62153 C 0.4664 0.62246 0.47265 0.62292 0.47877 0.62362 C 0.50208 0.62593 0.50065 0.6257 0.52604 0.62778 C 0.5319 0.62963 0.5375 0.63264 0.54336 0.6338 C 0.54987 0.63519 0.55651 0.63403 0.56302 0.63588 C 0.56667 0.63681 0.56979 0.64098 0.57344 0.64213 C 0.58138 0.64445 0.58958 0.64468 0.59765 0.64607 L 0.60911 0.65024 C 0.61146 0.65093 0.6138 0.65163 0.61601 0.65232 L 0.63333 0.65857 L 0.7707 0.65649 C 0.77422 0.65626 0.7776 0.65348 0.78112 0.65232 C 0.80026 0.64584 0.77721 0.65556 0.79844 0.64607 C 0.80182 0.64283 0.80521 0.63913 0.80872 0.63588 C 0.81315 0.63195 0.81471 0.63172 0.81914 0.62963 C 0.82435 0.62038 0.81784 0.63172 0.82604 0.61945 C 0.82695 0.61829 0.82747 0.61644 0.82838 0.61528 C 0.82943 0.61436 0.83073 0.61389 0.8319 0.61343 C 0.83151 0.59144 0.83138 0.56945 0.83073 0.54769 C 0.8306 0.54561 0.82995 0.54352 0.82956 0.54144 C 0.82877 0.53774 0.82669 0.52987 0.82604 0.52501 C 0.82448 0.51343 0.82552 0.51713 0.8237 0.50672 C 0.82305 0.50255 0.82226 0.49838 0.82148 0.49422 C 0.82109 0.49237 0.82057 0.49028 0.82031 0.4882 C 0.81979 0.4845 0.81888 0.47755 0.81797 0.47385 C 0.81693 0.46968 0.81549 0.46575 0.81458 0.46158 C 0.81315 0.45579 0.81172 0.44468 0.80989 0.43889 C 0.80937 0.43727 0.80833 0.43612 0.80755 0.43473 C 0.8069 0.43218 0.80599 0.4294 0.80534 0.42663 C 0.80482 0.42454 0.80482 0.42223 0.80417 0.42038 C 0.80364 0.41876 0.80247 0.41806 0.80182 0.41644 C 0.79414 0.39584 0.80351 0.41852 0.79844 0.40209 C 0.797 0.39769 0.79531 0.39376 0.79375 0.38959 C 0.79297 0.38774 0.79193 0.38588 0.7914 0.38357 C 0.79062 0.3794 0.78971 0.37547 0.78919 0.3713 C 0.7888 0.36852 0.78854 0.36575 0.78802 0.36297 C 0.78776 0.36204 0.78724 0.36158 0.78685 0.36088 " pathEditMode="relative" ptsTypes="A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5.92593E-6 L 5.41667E-6 -5.92593E-6 C 0.01212 0.01504 0.00534 0.00323 0.01042 0.01828 C 0.01185 0.02268 0.01511 0.03055 0.01511 0.03055 C 0.01706 0.04513 0.01472 0.0331 0.01967 0.04698 C 0.02058 0.04976 0.0211 0.05254 0.02201 0.05532 C 0.02305 0.05879 0.02449 0.0618 0.0254 0.0655 C 0.02644 0.06944 0.02605 0.07476 0.02774 0.07777 C 0.0293 0.08055 0.03113 0.08286 0.03243 0.0861 C 0.03347 0.08842 0.03386 0.09166 0.03464 0.09421 C 0.03542 0.09629 0.03633 0.09814 0.03699 0.10046 C 0.03751 0.10231 0.03764 0.10462 0.03816 0.10648 C 0.03881 0.10879 0.03985 0.11041 0.0405 0.11273 C 0.0448 0.12823 0.04011 0.11828 0.04623 0.12916 C 0.04909 0.14953 0.04467 0.1236 0.05196 0.1456 C 0.05313 0.14884 0.0543 0.15231 0.05547 0.15578 C 0.05626 0.15856 0.05691 0.16134 0.05782 0.16388 C 0.05873 0.16689 0.06016 0.16944 0.0612 0.17222 C 0.06251 0.17546 0.06329 0.17939 0.06472 0.1824 C 0.0668 0.18703 0.06928 0.19073 0.07162 0.19467 L 0.07969 0.20902 C 0.08087 0.2111 0.08217 0.21296 0.08321 0.21527 C 0.08425 0.21805 0.08555 0.2206 0.08659 0.22337 C 0.0879 0.22685 0.08868 0.23055 0.09011 0.23379 C 0.09141 0.2368 0.0931 0.23911 0.09467 0.24189 L 0.09935 0.25023 C 0.1004 0.25231 0.10131 0.25485 0.10274 0.25624 C 0.11251 0.26666 0.10469 0.25786 0.11316 0.26851 C 0.11433 0.27013 0.1155 0.27106 0.11654 0.27268 C 0.11745 0.27384 0.11797 0.27592 0.11889 0.27685 C 0.12188 0.27985 0.12566 0.28078 0.12813 0.28495 C 0.13243 0.29259 0.13008 0.29027 0.13503 0.29328 C 0.1362 0.29606 0.13712 0.2993 0.13855 0.30138 C 0.13998 0.3037 0.14766 0.30879 0.14896 0.30972 C 0.1504 0.31226 0.15183 0.3155 0.15352 0.31782 C 0.15756 0.3236 0.1586 0.3236 0.16277 0.32615 C 0.17149 0.33773 0.16316 0.32731 0.17188 0.33634 C 0.17305 0.33749 0.17409 0.33935 0.17527 0.3405 C 0.17644 0.34143 0.17774 0.34143 0.17878 0.34235 C 0.18126 0.3449 0.18321 0.34884 0.18568 0.35069 C 0.1879 0.35231 0.19037 0.35185 0.19258 0.35277 C 0.19415 0.35323 0.19584 0.3537 0.19727 0.35485 C 0.2004 0.35717 0.20339 0.36041 0.20652 0.36296 C 0.20756 0.36388 0.20886 0.36411 0.2099 0.36504 C 0.21993 0.37384 0.21146 0.36921 0.22032 0.37314 C 0.22188 0.37523 0.22318 0.378 0.22488 0.37939 C 0.2267 0.38078 0.22878 0.38078 0.23074 0.38148 C 0.2323 0.38194 0.23386 0.38263 0.23529 0.38356 C 0.23725 0.38472 0.2392 0.3861 0.24115 0.38749 C 0.24271 0.38888 0.24402 0.39097 0.24571 0.39166 C 0.25287 0.39513 0.26029 0.39722 0.26758 0.39999 L 0.27344 0.40185 C 0.27813 0.40555 0.28712 0.41273 0.2918 0.41435 C 0.29415 0.41504 0.29649 0.41527 0.29883 0.4162 C 0.31706 0.42453 0.29454 0.41712 0.31264 0.42245 C 0.31459 0.42384 0.31641 0.42592 0.31837 0.42661 C 0.32449 0.4287 0.33686 0.43078 0.33686 0.43078 C 0.33842 0.43194 0.33985 0.43379 0.34141 0.43472 C 0.34636 0.43796 0.35482 0.43819 0.35873 0.43888 C 0.36186 0.44027 0.36485 0.44189 0.36797 0.44305 C 0.37032 0.44374 0.37266 0.44374 0.37488 0.44513 C 0.39311 0.45509 0.37188 0.44907 0.39337 0.45323 C 0.40691 0.45925 0.38555 0.44953 0.40613 0.45948 C 0.40912 0.46087 0.41537 0.46342 0.41537 0.46342 C 0.4168 0.4655 0.41811 0.46851 0.41993 0.46967 C 0.42253 0.47129 0.4254 0.47083 0.428 0.47175 C 0.42917 0.47222 0.43021 0.47337 0.43152 0.47384 C 0.43412 0.47476 0.43686 0.47523 0.43959 0.47569 C 0.44076 0.47638 0.4418 0.47731 0.44297 0.47777 C 0.44883 0.48055 0.45274 0.48078 0.45912 0.48194 C 0.46107 0.48333 0.4629 0.48541 0.46498 0.4861 C 0.46876 0.48749 0.47266 0.48726 0.47644 0.48819 C 0.47917 0.48865 0.48191 0.48958 0.48451 0.49027 L 0.61029 0.48819 C 0.61498 0.48796 0.62214 0.48472 0.62644 0.48194 C 0.62917 0.48009 0.63178 0.47777 0.63451 0.47569 C 0.63568 0.47499 0.63686 0.47453 0.63803 0.47384 C 0.64037 0.47198 0.64258 0.46944 0.64493 0.46759 C 0.65027 0.46319 0.65014 0.46365 0.65534 0.46134 C 0.66355 0.45046 0.65639 0.45948 0.66797 0.44698 C 0.66915 0.44583 0.67019 0.44398 0.67149 0.44305 C 0.67253 0.44189 0.67383 0.44189 0.67488 0.44097 C 0.67735 0.43842 0.67982 0.4361 0.68191 0.43263 C 0.68295 0.43078 0.68399 0.42823 0.68529 0.42661 C 0.68933 0.42175 0.69167 0.42083 0.69571 0.41828 C 0.69688 0.4162 0.69792 0.41388 0.69909 0.41226 C 0.70131 0.40925 0.70417 0.4074 0.70613 0.40393 L 0.71537 0.38749 L 0.7211 0.37731 C 0.72305 0.37198 0.72449 0.36805 0.72683 0.36296 C 0.72748 0.36157 0.72839 0.36041 0.72917 0.35879 C 0.73659 0.34305 0.72878 0.35763 0.73607 0.34444 C 0.74415 0.3155 0.73321 0.35601 0.73959 0.328 C 0.7405 0.32384 0.7418 0.3199 0.74297 0.31573 C 0.74597 0.28981 0.74206 0.31782 0.74649 0.2993 C 0.74714 0.29675 0.74714 0.29398 0.74766 0.2912 C 0.7487 0.28495 0.74988 0.27893 0.75105 0.27268 C 0.75144 0.2706 0.75196 0.26874 0.75222 0.26666 C 0.75261 0.26319 0.753 0.25972 0.75339 0.25624 C 0.75378 0.25347 0.7543 0.25092 0.75456 0.24814 C 0.75534 0.23981 0.75534 0.23148 0.75691 0.22337 C 0.75821 0.21597 0.75795 0.21944 0.75795 0.21319 " pathEditMode="relative" ptsTypes="AAAAAAAAAAAAAAAAAAAAAAAAAAAAAAAAAAAAAAAAAAAAAAAAA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-3.33333E-6 C 0.00352 0.00463 0.00691 0.00949 0.01042 0.01435 C 0.01159 0.01574 0.01302 0.01644 0.01394 0.01829 C 0.01576 0.02199 0.0168 0.02662 0.01849 0.03056 C 0.01967 0.03334 0.02071 0.03634 0.02201 0.03889 C 0.02266 0.04028 0.02357 0.04144 0.02435 0.04306 C 0.02513 0.04491 0.02552 0.04746 0.02657 0.04908 C 0.02865 0.05232 0.03151 0.05394 0.03347 0.05741 C 0.03542 0.06065 0.03724 0.06435 0.03933 0.06759 C 0.04076 0.06991 0.04245 0.07153 0.04388 0.07384 C 0.05313 0.08843 0.04727 0.0838 0.0543 0.0882 C 0.05547 0.09005 0.05651 0.09259 0.05782 0.09421 C 0.0599 0.09699 0.0655 0.10232 0.0681 0.1044 C 0.07006 0.10602 0.07214 0.10695 0.07396 0.10857 C 0.07709 0.11158 0.07982 0.11644 0.08308 0.11898 C 0.10013 0.13102 0.07605 0.11343 0.09584 0.12917 C 0.09688 0.13009 0.09818 0.13033 0.09935 0.13125 C 0.10196 0.1331 0.10469 0.13496 0.10743 0.13727 C 0.11016 0.13982 0.11276 0.14306 0.1155 0.1456 C 0.11927 0.14908 0.12318 0.15232 0.12696 0.15579 C 0.13008 0.15857 0.13295 0.16204 0.1362 0.16389 C 0.13972 0.16597 0.14323 0.16759 0.14662 0.17014 C 0.15026 0.17292 0.15352 0.17709 0.15704 0.18033 C 0.17175 0.19445 0.1642 0.18727 0.17761 0.19676 C 0.20144 0.21366 0.16954 0.19121 0.19375 0.21111 C 0.19597 0.21296 0.19831 0.21412 0.20066 0.21528 C 0.2086 0.21968 0.20743 0.21898 0.21459 0.22153 C 0.22305 0.23056 0.22553 0.23449 0.23412 0.23982 C 0.23685 0.24167 0.23959 0.24259 0.24219 0.24398 C 0.24571 0.24584 0.24909 0.24815 0.25261 0.25023 C 0.25534 0.25162 0.25808 0.25255 0.26068 0.25417 C 0.26316 0.25602 0.26511 0.25903 0.26758 0.26042 C 0.27097 0.2625 0.27461 0.26273 0.278 0.26459 C 0.30391 0.27894 0.26563 0.2625 0.29649 0.27477 C 0.31146 0.29375 0.29727 0.27755 0.31381 0.29121 C 0.33386 0.30764 0.30352 0.28634 0.32644 0.30347 C 0.33138 0.30718 0.33633 0.31065 0.34141 0.31366 C 0.34336 0.31482 0.34532 0.31482 0.34727 0.31574 C 0.35274 0.31898 0.35782 0.32361 0.36342 0.32616 C 0.3668 0.32755 0.37032 0.32709 0.3737 0.32801 C 0.38607 0.33171 0.38178 0.33218 0.39336 0.33634 C 0.3961 0.33727 0.39883 0.3375 0.40144 0.33843 C 0.40808 0.34074 0.41459 0.34352 0.4211 0.34653 C 0.42461 0.34838 0.428 0.35093 0.43151 0.35278 C 0.43295 0.35347 0.43451 0.35394 0.43607 0.35486 C 0.43724 0.35533 0.43829 0.35648 0.43959 0.35695 C 0.48816 0.36644 0.45209 0.35718 0.47644 0.36296 C 0.47917 0.36366 0.48191 0.36412 0.48451 0.36505 C 0.48803 0.36621 0.49141 0.36759 0.49493 0.36921 C 0.49805 0.37037 0.50105 0.37222 0.50417 0.37315 C 0.50756 0.37431 0.51107 0.37454 0.51459 0.37523 C 0.53125 0.37871 0.51628 0.37616 0.53763 0.3794 C 0.54388 0.38171 0.55131 0.38449 0.55717 0.38565 C 0.56303 0.38681 0.56875 0.38704 0.57448 0.3875 C 0.59297 0.39421 0.58334 0.39144 0.60912 0.39584 C 0.64805 0.40232 0.63086 0.39977 0.68295 0.40209 L 0.79714 0.4 C 0.79857 0.39977 0.79974 0.39746 0.80066 0.39584 C 0.80196 0.39329 0.80287 0.39028 0.80417 0.3875 C 0.80482 0.38611 0.8056 0.38496 0.80638 0.38357 C 0.80704 0.3794 0.80769 0.37338 0.80873 0.36921 C 0.80938 0.36644 0.81042 0.36366 0.81107 0.36088 C 0.81146 0.35903 0.81185 0.35695 0.81224 0.35486 C 0.81263 0.35209 0.81263 0.34908 0.81342 0.34653 C 0.81381 0.34491 0.81485 0.34375 0.81563 0.34236 C 0.81602 0.34051 0.81628 0.3382 0.8168 0.33634 C 0.81823 0.33079 0.82058 0.32593 0.82149 0.31991 C 0.82214 0.31435 0.82305 0.30903 0.8237 0.30347 C 0.82487 0.29306 0.82526 0.29028 0.82605 0.27894 C 0.82787 0.24977 0.82592 0.26505 0.82839 0.24815 C 0.82878 0.23982 0.82904 0.23171 0.82956 0.22338 C 0.83086 0.20209 0.8306 0.21898 0.8306 0.20509 " pathEditMode="relative" ptsTypes="AAAAAAAAAAAAAAAAAAAAAAAAAAAAAAAAAAAAAAAAAAAAAAAAAAAAAAAAAAAAAAAAAAAAAAA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2.22222E-6 L -5.41667E-6 -2.22222E-6 C 0.00312 0.00463 0.00611 0.00972 0.00924 0.01435 C 0.01041 0.01574 0.01184 0.01644 0.01275 0.01829 C 0.01379 0.0206 0.01419 0.02384 0.0151 0.02662 C 0.01601 0.02963 0.01978 0.03889 0.02083 0.04097 C 0.02226 0.04375 0.02408 0.04607 0.02538 0.04908 C 0.02942 0.05718 0.02616 0.0544 0.03124 0.06343 C 0.03254 0.06597 0.03437 0.06736 0.0358 0.06968 C 0.0401 0.07593 0.03619 0.07292 0.0427 0.07986 C 0.04491 0.08218 0.04739 0.0838 0.04973 0.08611 C 0.05325 0.08959 0.05468 0.09329 0.05885 0.0963 C 0.06067 0.09769 0.06275 0.09769 0.06471 0.09838 C 0.06666 0.10047 0.06835 0.10301 0.07044 0.1044 C 0.07304 0.10648 0.07603 0.10625 0.07851 0.10857 C 0.09231 0.12199 0.07291 0.11366 0.0901 0.11875 C 0.09166 0.12014 0.09309 0.12199 0.09465 0.12292 C 0.10195 0.12778 0.10325 0.12709 0.1108 0.12917 C 0.11314 0.12963 0.11549 0.13056 0.1177 0.13125 C 0.12161 0.13449 0.12525 0.13866 0.12929 0.14144 C 0.1345 0.14491 0.14062 0.14468 0.14531 0.14954 C 0.15572 0.16019 0.15038 0.15695 0.16145 0.15996 C 0.1638 0.16134 0.16601 0.16273 0.16835 0.16389 C 0.16991 0.16482 0.17148 0.16505 0.17304 0.16597 C 0.17486 0.16713 0.17981 0.1713 0.18228 0.17222 C 0.18945 0.175 0.18775 0.17292 0.19374 0.17639 C 0.19726 0.17824 0.20077 0.18033 0.20416 0.18241 C 0.2065 0.1838 0.20872 0.18588 0.21106 0.18658 L 0.21796 0.18866 C 0.22395 0.19236 0.2358 0.20047 0.24231 0.20301 C 0.24752 0.20486 0.25299 0.20579 0.25846 0.20695 C 0.2634 0.21042 0.26822 0.21482 0.27343 0.21736 C 0.27864 0.21968 0.28424 0.21968 0.28958 0.2213 C 0.29465 0.22315 0.2996 0.2257 0.30455 0.22755 C 0.30872 0.22917 0.31301 0.23033 0.31731 0.23172 C 0.33294 0.24352 0.31731 0.23334 0.33463 0.23982 C 0.33697 0.24074 0.33919 0.24259 0.34153 0.24398 C 0.35872 0.25324 0.34348 0.24445 0.35299 0.25023 C 0.3815 0.24954 0.41002 0.25 0.4384 0.24815 C 0.44088 0.24792 0.44296 0.24491 0.44531 0.24398 C 0.44947 0.24213 0.45377 0.24121 0.45807 0.23982 C 0.47031 0.23102 0.45728 0.23959 0.46952 0.2338 C 0.47564 0.23079 0.47577 0.2294 0.48111 0.22755 C 0.48385 0.22662 0.48645 0.22616 0.48919 0.22547 C 0.49153 0.22477 0.49387 0.22408 0.49609 0.22338 C 0.50064 0.21551 0.49596 0.22269 0.50195 0.21736 C 0.5108 0.20926 0.50012 0.21621 0.50885 0.21111 C 0.51067 0.20834 0.51249 0.20533 0.51458 0.20301 C 0.51601 0.20116 0.51783 0.2007 0.51913 0.19884 C 0.53007 0.18496 0.51458 0.19977 0.52734 0.18866 C 0.52838 0.18658 0.52942 0.18403 0.53072 0.18241 C 0.53176 0.18125 0.5332 0.18148 0.53424 0.18033 C 0.53658 0.17801 0.5388 0.175 0.54114 0.17222 C 0.5496 0.16227 0.53893 0.17431 0.54921 0.16389 C 0.55038 0.16273 0.55143 0.16088 0.5526 0.15996 C 0.55494 0.1581 0.55728 0.15718 0.55963 0.15579 L 0.56653 0.15162 C 0.5677 0.15093 0.56887 0.1507 0.56991 0.14954 C 0.57148 0.14815 0.57291 0.14653 0.5746 0.1456 C 0.57643 0.14445 0.57838 0.14422 0.58033 0.14352 C 0.60442 0.12639 0.56848 0.15116 0.59192 0.13727 C 0.59348 0.13634 0.59491 0.13426 0.59648 0.1331 C 0.59947 0.13148 0.60273 0.13056 0.60572 0.12917 C 0.60728 0.12847 0.60898 0.12824 0.61041 0.12709 C 0.61184 0.1257 0.6134 0.12408 0.61497 0.12292 C 0.61783 0.12084 0.62682 0.11713 0.62773 0.1169 C 0.62994 0.11621 0.6401 0.11366 0.6427 0.11273 C 0.64544 0.11158 0.64804 0.10996 0.65077 0.10857 C 0.65416 0.10672 0.65507 0.10556 0.65885 0.1044 C 0.66184 0.10347 0.66497 0.10324 0.66809 0.10255 C 0.67304 0.10116 0.67799 0.09931 0.68307 0.09838 C 0.6884 0.09722 0.69387 0.09699 0.69921 0.0963 C 0.70377 0.0956 0.70846 0.09514 0.71301 0.09422 C 0.71926 0.09306 0.7315 0.09005 0.7315 0.09005 C 0.7332 0.09074 0.73958 0.0919 0.74192 0.09422 C 0.74361 0.09584 0.74478 0.09861 0.74648 0.10047 C 0.74882 0.10278 0.7552 0.10394 0.75689 0.1044 L 0.76731 0.11065 L 0.7707 0.11273 C 0.77278 0.11505 0.77734 0.12037 0.77877 0.12292 C 0.77981 0.12477 0.78007 0.12755 0.78111 0.12917 C 0.78202 0.13056 0.78346 0.13033 0.78463 0.13125 C 0.78541 0.13172 0.78619 0.13241 0.78697 0.1331 " pathEditMode="relative" ptsTypes="AAAAAAAAAAAAAAAAAAAAAAA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3.7037E-6 L -6.04167E-6 3.7037E-6 C 0.00351 0.00532 0.00729 0.01018 0.01041 0.0162 C 0.02044 0.03565 0.00846 0.02014 0.01731 0.03055 C 0.01887 0.03842 0.01822 0.0375 0.022 0.0449 C 0.02382 0.04861 0.0263 0.05115 0.02773 0.05532 C 0.02851 0.0574 0.02903 0.05972 0.03007 0.06134 C 0.03294 0.06597 0.03697 0.06828 0.03932 0.07361 C 0.04348 0.08356 0.04088 0.08078 0.04622 0.08402 C 0.04791 0.08634 0.05208 0.09213 0.05429 0.09421 C 0.06028 0.10023 0.05976 0.09953 0.06471 0.10231 C 0.06627 0.1044 0.06757 0.10694 0.06926 0.10856 C 0.07148 0.11041 0.07408 0.11065 0.07617 0.11273 C 0.07773 0.11412 0.07929 0.11551 0.08085 0.11666 C 0.08307 0.11828 0.08567 0.11852 0.08775 0.12083 C 0.08971 0.12291 0.09153 0.12523 0.09348 0.12708 C 0.09635 0.12963 0.1013 0.13032 0.1039 0.13102 C 0.10742 0.1331 0.11132 0.13333 0.11432 0.13727 C 0.12174 0.14722 0.11588 0.14074 0.12564 0.14745 C 0.12838 0.1493 0.13098 0.15231 0.13372 0.1537 C 0.13906 0.15625 0.14466 0.15717 0.14986 0.15972 C 0.1526 0.16111 0.1552 0.16296 0.15794 0.16389 C 0.16341 0.16574 0.16874 0.16643 0.17421 0.16805 L 0.18111 0.17014 C 0.1888 0.17685 0.18242 0.17199 0.19036 0.17615 C 0.19257 0.17754 0.19479 0.17963 0.19726 0.18032 C 0.20299 0.18171 0.20872 0.18171 0.21458 0.1824 C 0.2276 0.18703 0.21171 0.18171 0.23294 0.18634 C 0.24296 0.18865 0.23463 0.18773 0.24452 0.19259 C 0.24674 0.19375 0.24921 0.19375 0.25143 0.19467 C 0.2651 0.19953 0.24361 0.19352 0.26419 0.19884 C 0.2664 0.2 0.26874 0.20162 0.27109 0.20277 C 0.28437 0.20926 0.31367 0.20671 0.31718 0.20694 L 0.46262 0.20486 C 0.46497 0.20486 0.46718 0.2037 0.46952 0.20277 C 0.48189 0.19884 0.46783 0.20277 0.48333 0.19884 C 0.49101 0.19421 0.49023 0.19444 0.49843 0.19051 C 0.49986 0.18981 0.50143 0.18935 0.50299 0.18842 C 0.50533 0.18727 0.50755 0.18541 0.50989 0.18449 C 0.51445 0.18264 0.52369 0.18032 0.52369 0.18032 C 0.52564 0.17893 0.5276 0.17754 0.52955 0.17615 C 0.53072 0.17546 0.53189 0.175 0.53294 0.17407 C 0.53528 0.17222 0.53749 0.16967 0.53997 0.16805 C 0.54921 0.16203 0.547 0.17268 0.5595 0.15764 C 0.56067 0.15648 0.56171 0.15463 0.56301 0.1537 C 0.56653 0.15069 0.5707 0.1493 0.57447 0.14745 C 0.58346 0.13148 0.57083 0.15231 0.58489 0.13727 C 0.58684 0.13518 0.58854 0.1324 0.59062 0.13102 C 0.59283 0.12963 0.59531 0.12986 0.59765 0.12916 C 0.59921 0.12847 0.60077 0.12801 0.60221 0.12708 C 0.60494 0.12523 0.60755 0.12245 0.61028 0.12083 C 0.61249 0.11967 0.61497 0.11967 0.61718 0.11875 C 0.61992 0.11759 0.62265 0.1162 0.62525 0.11481 C 0.63827 0.10694 0.6246 0.11342 0.63567 0.10856 C 0.65169 0.09143 0.6315 0.11227 0.64726 0.09838 C 0.64843 0.09722 0.64934 0.09514 0.65064 0.09421 C 0.65364 0.09236 0.65676 0.09143 0.65989 0.09004 C 0.66145 0.08865 0.66288 0.08703 0.66458 0.08611 C 0.66718 0.08426 0.67005 0.08379 0.67265 0.08194 C 0.6746 0.08032 0.6763 0.07731 0.67838 0.07569 C 0.69518 0.06389 0.67617 0.08078 0.68762 0.07176 C 0.68997 0.0699 0.69218 0.06736 0.69452 0.06551 C 0.69557 0.06458 0.69687 0.06435 0.69804 0.06342 C 0.6996 0.06227 0.70104 0.06041 0.7026 0.05926 C 0.70403 0.05833 0.70572 0.0581 0.70716 0.0574 C 0.71744 0.04375 0.70637 0.05671 0.7164 0.04907 C 0.7177 0.04815 0.71874 0.04629 0.71992 0.0449 C 0.72135 0.04352 0.72291 0.04213 0.72447 0.04097 C 0.72916 0.0375 0.7315 0.0368 0.73606 0.03472 C 0.74622 0.01666 0.73424 0.03611 0.74765 0.02037 C 0.75624 0.01018 0.74635 0.01713 0.75455 0.01227 C 0.75572 0.00949 0.7565 0.00625 0.75794 0.00393 C 0.75885 0.00254 0.76041 0.00301 0.76145 0.00185 C 0.76236 0.00092 0.76288 -0.00093 0.7638 -0.00209 C 0.76484 -0.00371 0.76601 -0.0051 0.76718 -0.00625 C 0.77317 -0.01227 0.77031 -0.00764 0.77304 -0.01227 " pathEditMode="relative" ptsTypes="AAAAAAAAA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-2.22222E-6 L 6.25E-6 -2.22222E-6 C 0.00079 0.00602 0.0017 0.01204 0.00235 0.01829 C 0.00313 0.0257 0.00417 0.0419 0.0047 0.04908 C 0.00535 0.0581 0.00626 0.0669 0.00704 0.0757 C 0.00743 0.08125 0.00769 0.08681 0.00821 0.09213 C 0.00847 0.0956 0.00899 0.09908 0.00925 0.10255 C 0.01016 0.11273 0.01095 0.12292 0.0116 0.1331 C 0.01212 0.14005 0.01225 0.14699 0.01277 0.15371 C 0.01303 0.15718 0.01368 0.16042 0.01394 0.16389 C 0.01446 0.17014 0.01407 0.17639 0.01511 0.18241 C 0.01563 0.18634 0.01733 0.18935 0.0185 0.19259 C 0.01889 0.19815 0.01889 0.20371 0.01967 0.20903 C 0.02006 0.21158 0.02149 0.21296 0.02201 0.21528 C 0.02292 0.21921 0.02345 0.22361 0.02436 0.22755 L 0.02657 0.23773 C 0.02696 0.24121 0.02735 0.24468 0.02774 0.24815 C 0.02813 0.25209 0.02813 0.25648 0.02891 0.26042 C 0.0293 0.26273 0.03048 0.26435 0.03126 0.26644 C 0.03165 0.26921 0.03191 0.27199 0.03243 0.27477 C 0.03269 0.27685 0.03321 0.27871 0.03347 0.28079 C 0.0366 0.30579 0.0323 0.28056 0.03699 0.30556 C 0.03738 0.30764 0.03751 0.30972 0.03816 0.31158 L 0.04167 0.32199 C 0.04193 0.32593 0.04207 0.33009 0.04272 0.33426 C 0.04324 0.33704 0.04441 0.33959 0.04506 0.34236 C 0.04988 0.36389 0.04441 0.34607 0.05079 0.36505 C 0.05118 0.36759 0.05144 0.3706 0.05196 0.37315 C 0.05261 0.37593 0.05365 0.37847 0.0543 0.38125 C 0.05509 0.38472 0.05574 0.3882 0.05665 0.39167 C 0.0573 0.39445 0.05821 0.39699 0.05886 0.39977 C 0.06199 0.4125 0.05756 0.39884 0.06238 0.41412 C 0.06342 0.41759 0.06498 0.42084 0.06589 0.42454 C 0.06876 0.43681 0.06941 0.44746 0.07279 0.45926 C 0.07436 0.46505 0.07696 0.46991 0.07852 0.4757 C 0.0793 0.47847 0.07983 0.48125 0.08087 0.4838 C 0.08139 0.48542 0.08243 0.48658 0.08321 0.48796 C 0.08555 0.49283 0.08777 0.49746 0.09011 0.50232 C 0.09128 0.50509 0.0922 0.5081 0.0935 0.51065 C 0.09532 0.51412 0.09766 0.51713 0.09936 0.52084 C 0.10222 0.52732 0.10352 0.53681 0.10743 0.54144 C 0.12839 0.56621 0.10079 0.53241 0.12006 0.55972 C 0.12188 0.56227 0.12397 0.56366 0.12579 0.56597 C 0.1267 0.56713 0.12735 0.56875 0.12813 0.57014 C 0.13243 0.57616 0.13712 0.5831 0.14193 0.58843 C 0.14389 0.59051 0.14584 0.59236 0.14779 0.59468 C 0.15925 0.60834 0.1517 0.60185 0.1616 0.60903 C 0.17696 0.63264 0.16264 0.6125 0.17644 0.62755 C 0.18191 0.63334 0.18725 0.63982 0.19259 0.64584 C 0.19376 0.64722 0.1948 0.64884 0.1961 0.65 C 0.19845 0.65209 0.20066 0.6544 0.203 0.65625 C 0.20417 0.65718 0.20535 0.65741 0.20652 0.65834 C 0.20886 0.66019 0.21108 0.6625 0.21342 0.66435 C 0.21602 0.66667 0.21876 0.66852 0.22149 0.6706 C 0.22592 0.67847 0.2224 0.67361 0.23191 0.67871 C 0.2379 0.68218 0.24089 0.68403 0.24688 0.68889 C 0.25001 0.69167 0.25287 0.69491 0.25613 0.69722 C 0.25873 0.69908 0.26147 0.69977 0.2642 0.70139 C 0.26993 0.70463 0.27553 0.70903 0.28152 0.71158 L 0.29076 0.71574 C 0.29415 0.71713 0.29766 0.71806 0.30105 0.71968 C 0.30457 0.72153 0.30795 0.72408 0.31147 0.72593 C 0.3142 0.72732 0.31694 0.72847 0.31954 0.73009 C 0.32305 0.73195 0.32644 0.73449 0.32996 0.73611 C 0.33373 0.73796 0.33764 0.73889 0.34154 0.74028 C 0.34298 0.74236 0.34441 0.74491 0.3461 0.74653 C 0.35261 0.75162 0.3599 0.75139 0.36694 0.75255 C 0.38972 0.76482 0.36798 0.75347 0.38764 0.76273 C 0.39037 0.76412 0.39298 0.76597 0.39571 0.7669 C 0.40144 0.76921 0.4129 0.77037 0.41759 0.77107 C 0.42305 0.77315 0.42839 0.77593 0.43373 0.77709 C 0.47891 0.7882 0.42123 0.76875 0.47071 0.78334 C 0.47813 0.78542 0.48529 0.78889 0.49259 0.79167 L 0.73269 0.78959 C 0.7392 0.78935 0.74571 0.78611 0.75222 0.78542 C 0.76576 0.78403 0.77917 0.78403 0.79259 0.78334 C 0.80183 0.78125 0.81108 0.77871 0.82032 0.77709 C 0.8323 0.77523 0.84428 0.77546 0.85613 0.77315 C 0.86303 0.77176 0.86993 0.77014 0.87683 0.76898 C 0.88269 0.76806 0.88842 0.76806 0.89415 0.7669 C 0.90574 0.76459 0.91733 0.76273 0.92878 0.7588 C 0.93269 0.75741 0.93647 0.75556 0.94037 0.75463 C 0.94493 0.75347 0.94962 0.75347 0.95417 0.75255 C 0.96615 0.75023 0.97162 0.74815 0.98308 0.74445 C 0.98569 0.74236 0.98855 0.74074 0.99115 0.7382 C 0.99285 0.73658 0.99415 0.7338 0.99571 0.73218 C 0.99714 0.73056 0.99884 0.7294 1.0004 0.72801 C 1.01654 0.71181 1.00886 0.7169 1.01759 0.71158 C 1.01837 0.70949 1.01889 0.70695 1.01993 0.70533 C 1.02201 0.70209 1.02488 0.7007 1.02683 0.69722 L 1.03035 0.69097 C 1.03217 0.68148 1.03139 0.6838 1.03608 0.67269 C 1.03673 0.67107 1.03777 0.66991 1.03842 0.66852 C 1.04428 0.65556 1.03751 0.66806 1.04298 0.65834 C 1.04936 0.63588 1.04714 0.64699 1.04415 0.59884 C 1.04402 0.5963 1.04246 0.59491 1.04194 0.59259 C 1.04063 0.58796 1.04076 0.58796 1.04076 0.58449 " pathEditMode="relative" ptsTypes="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037 L 0.03958 0.00394 C 0.04349 0.0213 0.04792 0.03889 0.05117 0.05694 C 0.05521 0.07847 0.0582 0.10069 0.06159 0.12245 C 0.06198 0.12523 0.06224 0.12801 0.06276 0.13079 C 0.06601 0.14722 0.07031 0.16319 0.07318 0.18009 C 0.07487 0.19074 0.07513 0.20208 0.07656 0.21273 C 0.08112 0.24722 0.08581 0.28125 0.09036 0.31551 C 0.09258 0.33102 0.09674 0.3581 0.09857 0.36667 C 0.10299 0.38958 0.10521 0.41528 0.11354 0.43449 C 0.12708 0.46528 0.13268 0.48218 0.14805 0.50625 C 0.14961 0.5088 0.15195 0.50995 0.15377 0.51227 C 0.20273 0.57755 0.16029 0.5294 0.2345 0.61088 C 0.24245 0.61944 0.25065 0.62732 0.25872 0.63542 C 0.27122 0.64769 0.30208 0.67593 0.31185 0.68264 C 0.32383 0.69074 0.33555 0.69954 0.34765 0.70718 C 0.37292 0.72338 0.39765 0.74282 0.42383 0.7544 C 0.44687 0.76458 0.46927 0.78287 0.49297 0.78519 C 0.52461 0.78819 0.5069 0.78634 0.54609 0.79144 C 0.56536 0.79074 0.58463 0.79144 0.60377 0.78935 C 0.63268 0.78611 0.68398 0.77616 0.71693 0.76875 C 0.71914 0.76829 0.72148 0.76736 0.72383 0.76667 L 0.75612 0.75857 C 0.77786 0.7456 0.7526 0.75949 0.80573 0.74815 C 0.80781 0.74792 0.80937 0.74444 0.81146 0.74421 C 0.82682 0.74167 0.84232 0.74144 0.85768 0.74005 L 0.86575 0.73588 C 0.86719 0.73519 0.86875 0.73426 0.87031 0.7338 C 0.87682 0.73218 0.88346 0.73125 0.88997 0.72986 C 0.89414 0.72778 0.89831 0.72523 0.9026 0.72361 C 0.90534 0.72269 0.90807 0.72292 0.91068 0.72153 C 0.93125 0.71111 0.90404 0.71806 0.93034 0.71343 C 0.93659 0.70972 0.94544 0.70509 0.95117 0.69907 C 0.95755 0.69213 0.96341 0.68403 0.96953 0.67639 C 0.97773 0.65463 0.98515 0.63565 0.98919 0.60671 L 0.99375 0.57384 C 0.99453 0.56829 0.9957 0.56296 0.99609 0.55741 C 0.99648 0.55278 0.99674 0.54792 0.99726 0.54306 C 0.9987 0.53148 1.00039 0.52801 1.00078 0.51644 C 1.00104 0.50694 1.00078 0.49722 1.00078 0.48773 " pathEditMode="relative" rAng="0" ptsTypes="AAAAAAAAAAAAAAAAAAAAAAAAAAAAAAAAAAAAAA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60" y="393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61 0.00162 L 0.07461 0.00185 C 0.075 0.01041 0.07487 0.01944 0.07578 0.02824 C 0.07604 0.03055 0.0776 0.03194 0.07812 0.03425 C 0.07956 0.0412 0.07916 0.05 0.08047 0.05694 C 0.08125 0.06134 0.08281 0.06504 0.08385 0.06921 C 0.08437 0.07106 0.08463 0.07337 0.08502 0.07523 C 0.08541 0.08148 0.08541 0.08773 0.0862 0.09375 C 0.08659 0.09629 0.08802 0.09768 0.08854 0.1 C 0.08919 0.10254 0.08919 0.10555 0.08971 0.1081 C 0.08997 0.11018 0.09049 0.11226 0.09088 0.11435 C 0.09166 0.11898 0.09232 0.12384 0.0931 0.1287 C 0.09349 0.13402 0.09375 0.13958 0.09427 0.14513 C 0.09466 0.14907 0.09765 0.16666 0.09778 0.16759 C 0.09818 0.17384 0.09844 0.17986 0.09896 0.18611 C 0.09922 0.18958 0.09974 0.19282 0.1 0.19629 C 0.1013 0.21273 0.10052 0.21388 0.10234 0.22708 C 0.1026 0.22916 0.10312 0.23125 0.10351 0.23333 C 0.1039 0.23587 0.10416 0.23888 0.10469 0.24143 C 0.10534 0.2449 0.10625 0.24837 0.10703 0.25185 C 0.10742 0.2537 0.10781 0.25578 0.10807 0.25787 C 0.10846 0.2662 0.10846 0.2743 0.1095 0.2824 C 0.10989 0.2868 0.11107 0.2905 0.11159 0.2949 C 0.1125 0.30092 0.1125 0.30717 0.11276 0.31319 C 0.1138 0.32569 0.11341 0.31759 0.11627 0.32754 C 0.11745 0.33101 0.11771 0.33449 0.11849 0.33796 C 0.12031 0.34351 0.12174 0.3456 0.12435 0.35023 C 0.12526 0.3537 0.12552 0.35717 0.12656 0.36041 C 0.12708 0.36203 0.12825 0.36296 0.1289 0.36458 C 0.13034 0.36712 0.13125 0.3699 0.13268 0.37268 C 0.13294 0.37476 0.13294 0.37708 0.13346 0.37893 C 0.13437 0.38055 0.13528 0.38171 0.13607 0.3831 C 0.15273 0.40972 0.13789 0.3868 0.14739 0.3993 C 0.14948 0.40208 0.15117 0.40509 0.15312 0.40763 C 0.15443 0.40902 0.1556 0.41018 0.15664 0.4118 C 0.1582 0.41435 0.1595 0.41736 0.1612 0.4199 C 0.16224 0.42152 0.16354 0.42245 0.16471 0.42407 C 0.16666 0.42662 0.16849 0.42962 0.17044 0.43217 C 0.17226 0.43449 0.17435 0.43634 0.17617 0.43842 C 0.17721 0.43958 0.17851 0.44097 0.17956 0.44259 C 0.18099 0.44444 0.18255 0.44699 0.18411 0.44861 C 0.18776 0.45254 0.19166 0.45648 0.19557 0.45879 C 0.19687 0.45949 0.19805 0.45995 0.19909 0.46087 C 0.20807 0.46898 0.19739 0.46203 0.20599 0.46712 C 0.20716 0.46851 0.2082 0.47013 0.2095 0.47129 C 0.21081 0.47222 0.21276 0.47175 0.21406 0.47314 C 0.21562 0.47476 0.21614 0.478 0.21758 0.47939 C 0.21927 0.48101 0.22148 0.48078 0.22344 0.48148 C 0.225 0.48217 0.2263 0.48287 0.22786 0.48356 C 0.22943 0.48611 0.23255 0.49259 0.23476 0.49375 C 0.23737 0.49513 0.24036 0.49513 0.24284 0.49583 C 0.25547 0.50324 0.23633 0.49143 0.24974 0.50208 C 0.25443 0.50555 0.25807 0.50578 0.2625 0.51018 C 0.26432 0.5118 0.26549 0.51481 0.26706 0.51643 C 0.26862 0.51759 0.27031 0.51736 0.27187 0.51828 C 0.27344 0.51944 0.27474 0.52129 0.2763 0.52245 C 0.27825 0.52407 0.28034 0.525 0.28216 0.52662 C 0.28463 0.52847 0.28672 0.53078 0.28906 0.53263 C 0.29101 0.53425 0.2931 0.53518 0.29479 0.5368 C 0.29896 0.5405 0.29713 0.54143 0.30169 0.54305 C 0.30482 0.54398 0.30781 0.54444 0.31094 0.54513 C 0.32083 0.55671 0.30638 0.5405 0.32018 0.55115 C 0.32122 0.55185 0.32148 0.55439 0.32252 0.55532 C 0.32578 0.55787 0.32956 0.55856 0.33294 0.56134 C 0.33528 0.56342 0.3375 0.5655 0.33984 0.56759 C 0.34193 0.56944 0.34362 0.57199 0.3457 0.57384 C 0.34844 0.57615 0.35195 0.57662 0.35495 0.57777 C 0.35885 0.57962 0.36263 0.58217 0.3664 0.58402 C 0.36953 0.58541 0.37265 0.58634 0.37565 0.58819 C 0.37916 0.59027 0.38255 0.59236 0.38607 0.59421 C 0.38906 0.59583 0.39232 0.59652 0.39531 0.59837 C 0.39987 0.60115 0.40651 0.60555 0.41133 0.60648 C 0.41706 0.60787 0.42291 0.60787 0.42877 0.60856 C 0.43372 0.61064 0.4388 0.61296 0.44362 0.61481 C 0.44818 0.61643 0.45299 0.61712 0.45742 0.61898 C 0.46224 0.6206 0.4668 0.62361 0.47135 0.625 C 0.47877 0.62731 0.50989 0.62893 0.51172 0.62916 C 0.57877 0.64236 0.53984 0.63634 0.67799 0.62916 C 0.68255 0.62893 0.68724 0.62615 0.6918 0.625 C 0.69805 0.62361 0.70403 0.62268 0.71015 0.62083 C 0.71484 0.61967 0.71953 0.61782 0.72396 0.61689 C 0.72864 0.61574 0.73333 0.6155 0.73802 0.61481 C 0.7431 0.6125 0.75234 0.60763 0.75872 0.60648 C 0.76445 0.60555 0.77018 0.60555 0.77604 0.60462 C 0.78151 0.6037 0.80104 0.59884 0.8082 0.59837 C 0.82513 0.59722 0.84219 0.59699 0.85898 0.59629 C 0.87057 0.59513 0.8737 0.59675 0.88203 0.59212 C 0.88229 0.59212 0.89075 0.58703 0.89258 0.58611 C 0.89362 0.58541 0.89492 0.58518 0.89609 0.58402 C 0.89791 0.58194 0.89961 0.57893 0.90169 0.57777 C 0.90469 0.57615 0.90794 0.57638 0.91094 0.57569 C 0.91367 0.57245 0.91575 0.56967 0.91901 0.56759 C 0.92174 0.56597 0.92448 0.56481 0.92721 0.56342 C 0.93021 0.56203 0.93633 0.55949 0.93633 0.55972 C 0.94101 0.55115 0.93581 0.55902 0.94323 0.55324 C 0.94453 0.55231 0.94544 0.55023 0.94674 0.54907 C 0.95364 0.54305 0.95143 0.54791 0.95703 0.53888 C 0.95963 0.53495 0.96172 0.53078 0.96406 0.52662 L 0.96862 0.51828 C 0.96992 0.51643 0.97135 0.51481 0.97213 0.51226 C 0.97487 0.50231 0.97331 0.50625 0.97682 0.5 C 0.9776 0.49583 0.9776 0.4912 0.97903 0.4875 L 0.98372 0.47523 C 0.98711 0.45185 0.98242 0.48078 0.98724 0.46087 C 0.98789 0.45833 0.98789 0.45555 0.98828 0.45277 C 0.98867 0.45069 0.98919 0.44861 0.98945 0.44652 C 0.98997 0.44328 0.98997 0.43958 0.99062 0.43634 C 0.99127 0.43217 0.99232 0.42824 0.99284 0.42407 C 0.99336 0.42129 0.99349 0.41851 0.99414 0.41574 C 0.99466 0.41365 0.9957 0.4118 0.99635 0.40972 C 0.99687 0.40763 0.99687 0.40509 0.99752 0.40347 C 0.99831 0.40162 0.99974 0.40069 1.00104 0.3993 C 1.00169 0.39675 1.00208 0.39351 1.00325 0.3912 C 1.00416 0.38935 1.00677 0.38703 1.00677 0.38726 " pathEditMode="relative" rAng="0" ptsTypes="AAAAAAAAAAAAAAAAAAAAAAAAAAAAAAAAAAAAAAAAAAAAAAAAAAAAAAAAAAA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317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2.59259E-6 L 0.04271 0.00023 C 0.04818 0.0088 0.05469 0.01597 0.05898 0.02662 C 0.06758 0.04838 0.07148 0.07547 0.08086 0.0963 C 0.08242 0.09977 0.08424 0.10278 0.08542 0.10648 C 0.09635 0.14028 0.09922 0.15 0.10508 0.18241 C 0.10677 0.1919 0.10807 0.20162 0.10964 0.21111 C 0.11107 0.21945 0.11315 0.22732 0.11432 0.23588 C 0.11576 0.24584 0.11628 0.25648 0.11784 0.26667 C 0.11992 0.28056 0.12526 0.30185 0.1293 0.31366 C 0.13659 0.33542 0.14466 0.35301 0.15586 0.36922 C 0.16641 0.38449 0.178 0.39815 0.18932 0.41227 C 0.20964 0.43773 0.20221 0.43334 0.21458 0.43889 C 0.22227 0.4463 0.22969 0.45463 0.23763 0.46135 C 0.25365 0.475 0.2793 0.4926 0.29648 0.50255 C 0.30794 0.50903 0.31966 0.51459 0.33112 0.52084 C 0.33581 0.52361 0.34023 0.52685 0.34492 0.52917 C 0.36133 0.53704 0.37826 0.54283 0.39453 0.55162 C 0.40703 0.55857 0.41888 0.56945 0.43151 0.57639 C 0.44766 0.58519 0.46471 0.59097 0.48112 0.59885 C 0.49701 0.60672 0.51237 0.61644 0.52826 0.62361 C 0.54297 0.6301 0.55729 0.63658 0.57214 0.63982 C 0.60326 0.64699 0.66576 0.6544 0.66576 0.65463 C 0.70951 0.65232 0.75339 0.65255 0.79714 0.64815 C 0.8082 0.64699 0.81862 0.63866 0.82943 0.63797 C 0.87643 0.63403 0.84635 0.63611 0.91966 0.6338 C 0.92461 0.6331 0.92969 0.63287 0.93451 0.63172 C 0.94076 0.63033 0.93516 0.62917 0.94141 0.62547 C 0.94701 0.62222 0.95313 0.62014 0.95885 0.61736 C 0.96263 0.61181 0.96615 0.60602 0.97018 0.60093 C 0.97135 0.59977 0.97279 0.60023 0.9737 0.59885 C 0.97656 0.59537 0.97878 0.58982 0.9819 0.58658 C 0.98385 0.58426 0.9888 0.58241 0.9888 0.58264 C 0.99609 0.57292 1.00443 0.56551 1.01068 0.55371 C 1.02656 0.52315 1.01953 0.53218 1.02917 0.52084 C 1.03477 0.50116 1.03737 0.4926 1.0418 0.47385 C 1.04232 0.47176 1.04271 0.46968 1.04297 0.4676 C 1.04388 0.46227 1.04531 0.45116 1.04531 0.45139 C 1.04505 0.44584 1.04492 0.44005 1.04414 0.43472 C 1.04362 0.43125 1.04271 0.42801 1.0418 0.42454 C 1.04154 0.42246 1.04063 0.4206 1.04063 0.41829 C 1.0405 0.40602 1.04063 0.39375 1.04063 0.38148 " pathEditMode="relative" rAng="0" ptsTypes="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0" y="3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8 -0.09629 L 0.06588 -0.09606 C 0.08216 -0.06389 0.07161 -0.08958 0.08437 -0.03287 C 0.08489 -0.03055 0.08606 -0.02893 0.08672 -0.02662 C 0.08997 -0.01458 0.0931 -0.00231 0.09596 0.01019 C 0.1 0.02847 0.10299 0.04769 0.10755 0.06551 C 0.11145 0.08125 0.11731 0.09514 0.12135 0.11065 C 0.12825 0.13796 0.12825 0.13958 0.13737 0.16621 C 0.14036 0.17454 0.14244 0.18449 0.14674 0.19074 C 0.14869 0.19352 0.15065 0.19583 0.15247 0.19884 C 0.15768 0.20764 0.16198 0.21759 0.16744 0.2257 C 0.17018 0.2294 0.17356 0.23148 0.17669 0.2338 C 0.19166 0.24514 0.20677 0.25579 0.22174 0.26667 C 0.24127 0.28102 0.22682 0.26806 0.27122 0.29537 C 0.28242 0.30232 0.29323 0.31204 0.30468 0.31783 C 0.31601 0.32361 0.32786 0.32546 0.33932 0.33033 C 0.35208 0.33565 0.36471 0.3419 0.37721 0.34861 C 0.38854 0.35463 0.38216 0.35556 0.39349 0.35903 C 0.41705 0.36621 0.42005 0.36621 0.43841 0.36921 C 0.45234 0.37408 0.46601 0.38033 0.48007 0.38357 C 0.49648 0.38727 0.51302 0.38958 0.52968 0.38982 L 0.88164 0.38565 C 0.89349 0.37847 0.88125 0.38542 0.91041 0.37732 C 0.91185 0.37685 0.91354 0.37593 0.9151 0.37523 C 0.92382 0.37246 0.93294 0.3713 0.94153 0.36713 C 0.9539 0.36134 0.97018 0.35509 0.98086 0.34259 C 0.98893 0.33287 0.98672 0.33519 1.00156 0.32199 C 1.00494 0.31898 1.00872 0.31736 1.01185 0.31389 C 1.01562 0.30972 1.01862 0.30417 1.02239 0.29954 C 1.02461 0.29653 1.02695 0.29421 1.02929 0.29121 C 1.03242 0.28727 1.0358 0.2838 1.03854 0.27894 C 1.04153 0.27338 1.04661 0.26042 1.04661 0.26065 C 1.04778 0.25509 1.04896 0.24954 1.05 0.24398 C 1.05039 0.24144 1.05065 0.23843 1.05117 0.23588 C 1.05208 0.23033 1.05338 0.225 1.05468 0.21945 C 1.05547 0.21528 1.05703 0.20718 1.05703 0.20741 C 1.05625 0.20232 1.05716 0.19445 1.05468 0.19283 C 1.0513 0.19074 1.04987 0.20579 1.04869 0.20926 C 1.04791 0.21273 1.04687 0.21644 1.04531 0.21945 C 1.04453 0.2213 1.04192 0.22361 1.04192 0.22384 " pathEditMode="relative" rAng="0" ptsTypes="AAAAAAAAAAAAAAAAAAAAAAAAAAAAAAAAAAAAAAAA">
                                      <p:cBhvr>
                                        <p:cTn id="9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57" y="2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/>
      <p:bldP spid="7" grpId="0"/>
      <p:bldP spid="61" grpId="0"/>
      <p:bldP spid="58" grpId="0"/>
      <p:bldP spid="60" grpId="0"/>
      <p:bldP spid="66" grpId="0"/>
      <p:bldP spid="72" grpId="0"/>
      <p:bldP spid="62" grpId="0"/>
      <p:bldP spid="63" grpId="0"/>
      <p:bldP spid="68" grpId="0"/>
      <p:bldP spid="10" grpId="0"/>
      <p:bldP spid="28" grpId="0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42942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49501" y="0"/>
            <a:ext cx="8236234" cy="6956815"/>
            <a:chOff x="4030994" y="13713"/>
            <a:chExt cx="8236234" cy="6956815"/>
          </a:xfrm>
        </p:grpSpPr>
        <p:sp>
          <p:nvSpPr>
            <p:cNvPr id="65" name="Rectangle 64"/>
            <p:cNvSpPr/>
            <p:nvPr/>
          </p:nvSpPr>
          <p:spPr>
            <a:xfrm>
              <a:off x="6098866" y="13713"/>
              <a:ext cx="6168362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9933" y="349624"/>
            <a:ext cx="3365875" cy="1516223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348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মূ</a:t>
            </a:r>
            <a:r>
              <a:rPr lang="en-US" sz="6000" b="1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ল্যা</a:t>
            </a:r>
            <a:r>
              <a:rPr lang="en-US" sz="6000" b="1" dirty="0" err="1" smtClean="0">
                <a:solidFill>
                  <a:srgbClr val="0CE244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য়</a:t>
            </a:r>
            <a:r>
              <a:rPr lang="en-US" sz="6000" b="1" dirty="0" err="1" smtClean="0">
                <a:solidFill>
                  <a:srgbClr val="0070C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</a:t>
            </a:r>
            <a:r>
              <a:rPr lang="en-US" sz="60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60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443" y="1713211"/>
            <a:ext cx="387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মৌখিক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প্রশ্নোত্তরের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মাধ্যমে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মূল্যায়নঃ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09873" y="2442525"/>
            <a:ext cx="607624" cy="623868"/>
            <a:chOff x="6521824" y="2639405"/>
            <a:chExt cx="669865" cy="608210"/>
          </a:xfrm>
        </p:grpSpPr>
        <p:sp>
          <p:nvSpPr>
            <p:cNvPr id="8" name="Sun 7"/>
            <p:cNvSpPr/>
            <p:nvPr/>
          </p:nvSpPr>
          <p:spPr>
            <a:xfrm rot="21449940">
              <a:off x="6521824" y="2639405"/>
              <a:ext cx="658905" cy="606381"/>
            </a:xfrm>
            <a:prstGeom prst="sun">
              <a:avLst>
                <a:gd name="adj" fmla="val 468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n 38"/>
            <p:cNvSpPr/>
            <p:nvPr/>
          </p:nvSpPr>
          <p:spPr>
            <a:xfrm rot="1377842">
              <a:off x="6532784" y="2656763"/>
              <a:ext cx="658905" cy="590852"/>
            </a:xfrm>
            <a:prstGeom prst="sun">
              <a:avLst>
                <a:gd name="adj" fmla="val 468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55977" y="4594097"/>
            <a:ext cx="677434" cy="663549"/>
            <a:chOff x="6521824" y="2639405"/>
            <a:chExt cx="669865" cy="608210"/>
          </a:xfrm>
        </p:grpSpPr>
        <p:sp>
          <p:nvSpPr>
            <p:cNvPr id="42" name="Sun 41"/>
            <p:cNvSpPr/>
            <p:nvPr/>
          </p:nvSpPr>
          <p:spPr>
            <a:xfrm rot="21449940">
              <a:off x="6521824" y="2639405"/>
              <a:ext cx="658905" cy="606381"/>
            </a:xfrm>
            <a:prstGeom prst="sun">
              <a:avLst>
                <a:gd name="adj" fmla="val 46875"/>
              </a:avLst>
            </a:prstGeom>
            <a:ln>
              <a:solidFill>
                <a:srgbClr val="47F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un 44"/>
            <p:cNvSpPr/>
            <p:nvPr/>
          </p:nvSpPr>
          <p:spPr>
            <a:xfrm rot="1377842">
              <a:off x="6532784" y="2656763"/>
              <a:ext cx="658905" cy="590852"/>
            </a:xfrm>
            <a:prstGeom prst="sun">
              <a:avLst>
                <a:gd name="adj" fmla="val 46875"/>
              </a:avLst>
            </a:prstGeom>
            <a:ln>
              <a:solidFill>
                <a:srgbClr val="47F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09155" y="3550031"/>
            <a:ext cx="626119" cy="580240"/>
            <a:chOff x="6521824" y="2639405"/>
            <a:chExt cx="669865" cy="608210"/>
          </a:xfrm>
        </p:grpSpPr>
        <p:sp>
          <p:nvSpPr>
            <p:cNvPr id="47" name="Sun 46"/>
            <p:cNvSpPr/>
            <p:nvPr/>
          </p:nvSpPr>
          <p:spPr>
            <a:xfrm rot="21449940">
              <a:off x="6521824" y="2639405"/>
              <a:ext cx="658905" cy="606381"/>
            </a:xfrm>
            <a:prstGeom prst="sun">
              <a:avLst>
                <a:gd name="adj" fmla="val 46875"/>
              </a:avLst>
            </a:prstGeom>
            <a:ln>
              <a:solidFill>
                <a:srgbClr val="170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un 47"/>
            <p:cNvSpPr/>
            <p:nvPr/>
          </p:nvSpPr>
          <p:spPr>
            <a:xfrm rot="1377842">
              <a:off x="6532784" y="2656763"/>
              <a:ext cx="658905" cy="590852"/>
            </a:xfrm>
            <a:prstGeom prst="sun">
              <a:avLst>
                <a:gd name="adj" fmla="val 46875"/>
              </a:avLst>
            </a:prstGeom>
            <a:ln>
              <a:solidFill>
                <a:srgbClr val="170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92158" y="2512641"/>
            <a:ext cx="529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কীভাবে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শক্তি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লাভ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2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করে</a:t>
            </a:r>
            <a:r>
              <a:rPr lang="en-US" sz="32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US" sz="32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97883" y="3568188"/>
            <a:ext cx="541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কীভাবে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চলাচল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করে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US" sz="36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1115" y="4665021"/>
            <a:ext cx="47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36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? </a:t>
            </a:r>
            <a:endParaRPr lang="en-US" sz="36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3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/>
      <p:bldP spid="7" grpId="0"/>
      <p:bldP spid="2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FFF00"/>
            </a:gs>
            <a:gs pos="88000">
              <a:schemeClr val="accent5">
                <a:lumMod val="60000"/>
                <a:lumOff val="40000"/>
              </a:schemeClr>
            </a:gs>
            <a:gs pos="885">
              <a:srgbClr val="00B0F0"/>
            </a:gs>
            <a:gs pos="96000">
              <a:srgbClr val="1AF10F"/>
            </a:gs>
            <a:gs pos="71680">
              <a:schemeClr val="accent6">
                <a:lumMod val="40000"/>
                <a:lumOff val="6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76" b="6019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785" y="504967"/>
            <a:ext cx="674199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বাড়ির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কাজ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193" y="2274838"/>
            <a:ext cx="727880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তোমার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বাড়ির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পর্যবেক্ষণ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করে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পাশের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ছকটি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পূরণ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করে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আনবে</a:t>
            </a:r>
            <a:r>
              <a:rPr lang="en-US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।</a:t>
            </a:r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endParaRPr lang="en-US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  <a:p>
            <a:endParaRPr lang="en-US" sz="4800" dirty="0">
              <a:solidFill>
                <a:srgbClr val="FFFF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187" y="3225925"/>
            <a:ext cx="4707006" cy="2454367"/>
            <a:chOff x="6275515" y="2740498"/>
            <a:chExt cx="5755310" cy="2454367"/>
          </a:xfrm>
        </p:grpSpPr>
        <p:sp>
          <p:nvSpPr>
            <p:cNvPr id="9" name="Rectangle 8"/>
            <p:cNvSpPr/>
            <p:nvPr/>
          </p:nvSpPr>
          <p:spPr>
            <a:xfrm>
              <a:off x="6284089" y="2809615"/>
              <a:ext cx="5738163" cy="3583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275515" y="2740498"/>
              <a:ext cx="5755310" cy="2454367"/>
              <a:chOff x="6297240" y="2790317"/>
              <a:chExt cx="5755310" cy="245436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569357" y="2848102"/>
                <a:ext cx="663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FF0000"/>
                    </a:solidFill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প্রশ্ন</a:t>
                </a:r>
                <a:r>
                  <a:rPr lang="en-US" b="1" dirty="0" smtClean="0">
                    <a:solidFill>
                      <a:srgbClr val="FF0000"/>
                    </a:solidFill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b="1" dirty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47841" y="2857876"/>
                <a:ext cx="1007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উদ্ভিদ</a:t>
                </a:r>
                <a:r>
                  <a:rPr lang="en-US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597528" y="2885644"/>
                <a:ext cx="753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প্রাণী</a:t>
                </a:r>
                <a:r>
                  <a:rPr lang="en-US" sz="14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4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sz="14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19869" y="3647712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29073" y="4056433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36967" y="3240635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305357" y="4452483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297240" y="4861794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94981" y="3277587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শক্তি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পায়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69343" y="3685616"/>
                <a:ext cx="27993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অঙ্গ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বা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অংশ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রয়েছে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79193" y="4092930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চলাচল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করে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79193" y="4484933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সাড়া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প্রদান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করে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43705" y="4936907"/>
                <a:ext cx="27993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আর</a:t>
                </a:r>
                <a:r>
                  <a:rPr lang="en-US" sz="14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ও </a:t>
                </a:r>
                <a:r>
                  <a:rPr lang="en-US" sz="14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কিছু</a:t>
                </a:r>
                <a:r>
                  <a:rPr lang="en-US" sz="14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4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4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631404" y="2824288"/>
                <a:ext cx="25718" cy="2420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454365" y="2790317"/>
                <a:ext cx="25718" cy="2420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121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436" y="2743825"/>
            <a:ext cx="5472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আল্লাহ্</a:t>
            </a:r>
            <a:r>
              <a:rPr lang="en-US" sz="8800" dirty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হাফেজ</a:t>
            </a:r>
            <a:r>
              <a:rPr lang="en-US" sz="8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3" y="3895724"/>
            <a:ext cx="6129337" cy="269081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মাস্ক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পরবে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নিয়মিত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হাত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পরিষ্কার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করবে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এবং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সামাজিক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দুরত্ব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বজায়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রাখবে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0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241"/>
            <a:ext cx="12192001" cy="727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623" y="2802688"/>
            <a:ext cx="567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পাঠে</a:t>
            </a:r>
            <a:r>
              <a:rPr lang="en-US" sz="60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তোমাদের</a:t>
            </a:r>
            <a:r>
              <a:rPr lang="en-US" sz="6000" dirty="0" smtClean="0">
                <a:solidFill>
                  <a:srgbClr val="FFFF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endParaRPr lang="en-US" sz="6000" dirty="0">
              <a:solidFill>
                <a:srgbClr val="FFFF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240" y="3734461"/>
            <a:ext cx="2138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স্বা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0244" y="5024463"/>
            <a:ext cx="2138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0EA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  </a:t>
            </a:r>
            <a:endParaRPr lang="en-US" sz="11500" dirty="0">
              <a:solidFill>
                <a:srgbClr val="F0EA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4237" y="5024463"/>
            <a:ext cx="2138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00EE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  </a:t>
            </a:r>
            <a:endParaRPr lang="en-US" sz="11500" dirty="0">
              <a:solidFill>
                <a:srgbClr val="0000EE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9209" y="4710056"/>
            <a:ext cx="21387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1AF10F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গ  </a:t>
            </a:r>
            <a:endParaRPr lang="en-US" sz="11500" dirty="0">
              <a:solidFill>
                <a:srgbClr val="1AF10F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3" y="2594458"/>
            <a:ext cx="2884645" cy="20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0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6.66667E-6 L -3.125E-6 -6.66667E-6 C -0.00039 0.00647 -0.0013 0.02615 -0.0013 0.01967 C -0.0013 0.01087 -0.00208 0.00138 -3.125E-6 -0.00672 C 0.00065 -0.0095 0.00326 -0.0051 0.00482 -0.0044 C 0.00704 0.00717 0.00534 0.00022 0.01107 0.01527 L 0.01355 0.02175 C 0.01394 0.02407 0.01472 0.02592 0.01472 0.02823 C 0.01472 0.03194 0.01433 0.03587 0.01355 0.03935 C 0.01302 0.0412 0.01198 0.04259 0.01107 0.04374 C 0.00795 0.04722 0.00573 0.04814 0.00248 0.05022 C -0.00026 0.04976 -0.01198 0.0537 -0.01484 0.04374 C -0.01549 0.04097 -0.01549 0.03772 -0.01601 0.03495 C -0.0164 0.03263 -0.01679 0.03055 -0.01718 0.02823 C -0.0164 0.01018 -0.01744 -0.00857 -0.01484 -0.0264 C -0.01406 -0.03103 -0.01263 -0.01714 -0.01106 -0.0132 C -0.00976 -0.00973 -0.00768 -0.00765 -0.00625 -0.0044 C 0.00404 0.01689 -0.01289 -0.01413 -3.125E-6 0.00856 C 0.00209 0.02013 -0.00026 0.0111 0.00365 0.01967 C 0.00456 0.02152 0.00508 0.0243 0.00612 0.02615 C 0.00717 0.028 0.0086 0.02893 0.00977 0.03055 C 0.01068 0.03171 0.01146 0.03333 0.01224 0.03495 C 0.01302 0.03263 0.0142 0.03078 0.01472 0.02823 C 0.0155 0.02407 0.01407 0.01805 0.01589 0.01527 C 0.01758 0.01272 0.02006 0.01666 0.02214 0.01735 C 0.02253 0.01967 0.02266 0.02198 0.02331 0.02407 C 0.02474 0.02847 0.02826 0.03703 0.02826 0.03703 C 0.02865 0.04004 0.028 0.04444 0.02943 0.04583 C 0.0306 0.04675 0.03073 0.04166 0.03073 0.03935 C 0.03073 0.02013 0.03047 0.02083 0.02826 0.00856 C 0.02787 0.00347 0.02943 -0.00394 0.02696 -0.00672 C 0.02383 -0.00996 0.0194 -0.00695 0.01589 -0.0044 C 0.01433 -0.00325 0.01927 -0.00302 0.02084 -0.00232 C 0.02214 -0.00163 0.02331 -0.00093 0.02461 -6.66667E-6 C 0.03151 -0.00093 0.03868 0.00069 0.04545 -0.00232 C 0.04675 -0.00278 0.04427 -0.01112 0.04427 -0.0088 C 0.04427 0.01018 0.04545 0.02893 0.04545 0.04791 C 0.04545 0.05254 0.04467 0.03935 0.04427 0.03495 C 0.04297 0.02337 0.04349 0.02661 0.0418 0.01735 C 0.04467 -0.00788 0.04154 0.00069 0.07006 0.00856 C 0.07149 0.00902 0.06745 0.01134 0.06641 0.01296 C 0.05756 0.02546 0.07162 0.00833 0.06016 0.02175 C 0.0573 0.03726 0.05508 0.03657 0.06394 0.03263 C 0.06511 0.03217 0.06641 0.03124 0.06758 0.03055 C 0.0694 0.04027 0.07266 0.05439 0.06758 0.06342 C 0.06472 0.06851 0.05938 0.0618 0.05534 0.0611 C 0.04974 0.05138 0.0556 0.06296 0.05157 0.05022 C 0.05013 0.0456 0.04831 0.04143 0.04662 0.03703 L 0.04427 0.03055 C 0.04467 0.02476 0.04258 0.01597 0.04545 0.01296 C 0.05079 0.00763 0.05782 0.01319 0.06394 0.01087 C 0.06563 0.01018 0.06641 0.00647 0.06758 0.00439 C 0.0694 0.01759 0.06823 0.01018 0.07123 0.02615 L 0.07253 0.03263 C 0.07396 0.05022 0.07396 0.05231 0.07618 0.07198 C 0.0767 0.07708 0.07735 0.08379 0.07982 0.08726 C 0.08086 0.08888 0.0823 0.08888 0.0836 0.08958 C 0.08151 0.08657 0.07956 0.08334 0.07748 0.08078 C 0.07592 0.07893 0.07409 0.07823 0.07253 0.07638 C 0.07071 0.07453 0.06927 0.07198 0.06758 0.0699 C 0.06719 0.06759 0.06693 0.06527 0.06641 0.06342 C 0.06498 0.05879 0.06146 0.05022 0.06146 0.05022 C 0.06016 0.03888 0.05795 0.02638 0.06263 0.01527 C 0.06446 0.0111 0.06849 0.01411 0.07123 0.01296 C 0.07461 0.0118 0.07774 0.00972 0.08112 0.00856 C 0.08855 0.00601 0.08529 0.00763 0.09089 0.00439 C 0.09219 0.00277 0.0961 0.00046 0.09467 -6.66667E-6 C 0.0918 -0.0014 0.08659 -0.00302 0.08607 0.00208 C 0.08373 0.02129 0.08594 0.04166 0.08724 0.0611 C 0.0875 0.06504 0.09115 0.07337 0.09336 0.07638 C 0.09454 0.078 0.09597 0.07916 0.09714 0.08078 C 0.09844 0.08286 0.09935 0.08541 0.10079 0.08726 C 0.10313 0.0905 0.10534 0.09444 0.10821 0.09606 C 0.12175 0.10416 0.11289 0.10022 0.13516 0.10277 C 0.12305 0.11689 0.12683 0.11435 0.09831 0.10485 C 0.09545 0.10393 0.09427 0.09768 0.09219 0.09397 C 0.09141 0.09027 0.09024 0.0868 0.08972 0.0831 C 0.08711 0.0655 0.08698 0.05717 0.08607 0.03935 C 0.08646 0.02546 0.08438 0.01064 0.08724 -0.00232 C 0.08829 -0.00718 0.09297 -0.00371 0.09584 -0.0044 L 0.10573 -0.00672 C 0.10651 -0.0044 0.10795 -0.00278 0.10821 -6.66667E-6 C 0.10847 0.00323 0.10534 0.0111 0.10443 0.01296 C 0.103 0.0162 0.09948 0.02175 0.09948 0.02175 C 0.09896 0.02522 0.09688 0.03147 0.09948 0.03495 C 0.1017 0.03749 0.1069 0.03935 0.1069 0.03935 C 0.1073 0.04143 0.10782 0.04351 0.10821 0.04583 C 0.11042 0.06226 0.11016 0.07916 0.10821 0.02175 C 0.10899 -0.00116 0.10326 -0.01968 0.11302 -0.01112 C 0.11446 -0.00996 0.1155 -0.00811 0.1168 -0.00672 C 0.11758 -0.0044 0.11823 -0.00186 0.11927 -6.66667E-6 C 0.12032 0.00185 0.12214 0.00208 0.12292 0.00439 C 0.12383 0.00671 0.1237 0.01018 0.12409 0.01296 C 0.12487 0.01735 0.12657 0.02615 0.12657 0.02615 C 0.12565 0.028 0.12253 0.03448 0.12045 0.03263 C 0.11927 0.03171 0.11967 0.02823 0.11927 0.02615 C 0.12097 -0.01505 0.1155 -0.01135 0.15 -6.66667E-6 C 0.15144 0.00046 0.1487 0.00509 0.14753 0.00647 C 0.14532 0.00902 0.14011 0.01087 0.14011 0.01087 C 0.13855 0.01272 0.13321 0.01851 0.13269 0.02175 C 0.1323 0.02546 0.1323 0.03055 0.13399 0.03263 C 0.13633 0.03587 0.13972 0.03425 0.14258 0.03495 C 0.14336 0.03703 0.1444 0.03911 0.14506 0.04143 C 0.1461 0.0456 0.14753 0.05462 0.14753 0.05462 C 0.14636 0.03541 0.14336 -0.00464 0.1487 -0.0176 C 0.15209 -0.02593 0.16016 -0.01621 0.16589 -0.01552 C 0.16133 0.00069 0.16602 -0.01343 0.15977 -6.66667E-6 C 0.15886 0.00185 0.15834 0.00439 0.1573 0.00647 C 0.15547 0.01041 0.15274 0.01296 0.15118 0.01735 C 0.15 0.02106 0.14857 0.02453 0.14753 0.02823 C 0.14427 0.03958 0.14857 0.03078 0.14375 0.03935 C 0.14336 0.04212 0.14375 0.04583 0.14258 0.04791 C 0.14141 0.05022 0.13933 0.05022 0.13763 0.05022 C 0.13633 0.05022 0.14011 0.04884 0.14141 0.04791 C 0.1418 0.05092 0.14206 0.05393 0.14258 0.05671 C 0.14349 0.06272 0.14519 0.0655 0.14258 0.07198 C 0.14141 0.07499 0.13946 0.07685 0.13763 0.0787 C 0.13659 0.07985 0.13516 0.08009 0.13399 0.08078 C 0.13321 0.07939 0.13151 0.07847 0.13151 0.07638 C 0.13151 0.07175 0.1323 0.06689 0.13399 0.06342 C 0.13581 0.05925 0.1392 0.05833 0.14141 0.05462 C 0.14219 0.053 0.1431 0.05185 0.14375 0.05022 C 0.14558 0.04606 0.14714 0.04143 0.1487 0.03703 L 0.15118 0.03055 C 0.15404 0.01504 0.15118 0.03356 0.15118 0.00439 C 0.15118 0.00138 0.15196 -0.00163 0.15235 -0.0044 C 0.15769 -0.00302 0.16315 -0.00209 0.16836 -6.66667E-6 C 0.17058 0.00069 0.17253 0.003 0.17448 0.00439 C 0.17579 0.00509 0.17696 0.00578 0.17826 0.00647 C 0.17982 0.00856 0.18138 0.0111 0.18321 0.01296 C 0.19115 0.02175 0.18555 0.01296 0.1905 0.02175 C 0.1918 0.02036 0.1931 0.01921 0.19427 0.01735 C 0.19532 0.0155 0.19584 0.01296 0.19662 0.01087 C 0.19987 0.00277 0.20105 -6.66667E-6 0.20521 -0.00672 C 0.2073 -0.00973 0.21146 -0.02015 0.21146 -0.01552 C 0.21146 -0.01019 0.20769 -0.00741 0.20521 -0.0044 C 0.20391 -0.00278 0.19766 0.00069 0.19545 0.00208 C 0.19011 0.00138 0.18386 0.00509 0.17943 -6.66667E-6 C 0.17709 -0.00302 0.178 -0.0132 0.18073 -0.01552 C 0.18516 -0.01899 0.1905 -0.0139 0.19545 -0.0132 C 0.19779 -0.00903 0.19883 -0.00788 0.20039 -0.00232 C 0.20092 -0.00024 0.20105 0.00208 0.20157 0.00439 C 0.20235 0.00717 0.20326 0.01018 0.20404 0.01296 C 0.20951 0.06157 0.20404 0.01805 0.20521 -0.00232 C 0.20547 -0.00464 0.20769 -0.00371 0.20899 -0.0044 C 0.20977 -0.00232 0.21003 0.00138 0.21146 0.00208 C 0.2125 0.00254 0.21289 -0.00116 0.21394 -0.00232 C 0.21537 -0.00417 0.21719 -0.0051 0.21875 -0.00672 C 0.21576 0.02036 0.21954 -0.01343 0.21628 0.01735 C 0.21602 0.02106 0.2155 0.02476 0.21511 0.02823 C 0.21589 0.03772 0.21654 0.04745 0.21758 0.05671 C 0.21784 0.05902 0.2181 0.06134 0.21875 0.06342 C 0.22631 0.08425 0.22396 0.07638 0.2323 0.08958 C 0.23868 0.09953 0.23308 0.09397 0.23972 0.09837 C 0.25495 0.10856 0.23776 0.09722 0.25079 0.10694 C 0.25482 0.11018 0.25886 0.11342 0.26302 0.11573 C 0.26433 0.11643 0.2681 0.11805 0.2668 0.11805 C 0.26055 0.11805 0.25443 0.11643 0.24831 0.11573 C 0.24506 0.11296 0.24154 0.11041 0.23842 0.10694 C 0.23542 0.1037 0.22982 0.09467 0.22735 0.08958 C 0.22605 0.0868 0.22461 0.08402 0.2237 0.08078 C 0.22214 0.07522 0.22123 0.06921 0.22006 0.06342 C 0.21901 0.04629 0.21784 0.04305 0.22006 0.02823 C 0.22097 0.02175 0.2237 0.00856 0.2237 0.00856 C 0.22409 0.00138 0.22162 -0.0088 0.225 -0.0132 C 0.23659 -0.02871 0.23881 -0.00973 0.24089 -6.66667E-6 C 0.23868 0.02823 0.2418 0.0243 0.23477 0.03935 C 0.23399 0.04073 0.23321 0.04212 0.2323 0.04374 C 0.2319 0.04583 0.23086 0.04791 0.23112 0.05022 C 0.23177 0.05717 0.23438 0.05717 0.23724 0.05902 C 0.23972 0.0574 0.24375 0.05902 0.24467 0.05462 C 0.24909 0.03055 0.24623 0.02939 0.23972 0.02175 C 0.23802 0.01735 0.23685 0.01226 0.23477 0.00856 C 0.2336 0.00647 0.23217 0.00462 0.23112 0.00208 C 0.2293 -0.00209 0.22618 -0.01112 0.22618 -0.01112 C 0.22305 -0.02755 0.22722 -0.00718 0.22253 -0.02408 C 0.22162 -0.02732 0.22045 -0.03658 0.22006 -0.03936 C 0.22045 -0.05116 0.21993 -0.06297 0.22123 -0.07454 C 0.22162 -0.07802 0.22292 -0.08241 0.225 -0.08311 C 0.22644 -0.0838 0.22657 -0.07871 0.22735 -0.07663 C 0.22995 -0.05834 0.22748 -0.07755 0.22982 -0.04815 C 0.23021 -0.04445 0.23073 -0.04098 0.23112 -0.03728 C 0.23151 -0.03218 0.23177 -0.02709 0.2323 -0.022 C 0.23269 -0.01853 0.23568 -0.00579 0.23607 -0.0044 C 0.23763 -0.00603 0.2392 -0.00788 0.24089 -0.0088 C 0.24375 -0.01019 0.24675 -0.01019 0.24948 -0.01112 C 0.25326 -0.01228 0.2569 -0.0139 0.26055 -0.01552 C 0.26511 -0.01459 0.2698 -0.01575 0.27409 -0.0132 C 0.27539 -0.01251 0.27579 -0.0088 0.27539 -0.00672 C 0.27474 -0.00371 0.27292 -0.00232 0.27162 -6.66667E-6 C 0.27123 0.00277 0.2711 0.00578 0.27045 0.00856 C 0.2698 0.0111 0.26849 0.01272 0.26797 0.01527 C 0.2668 0.02083 0.2655 0.03263 0.2655 0.03263 C 0.26589 0.04212 0.26576 0.05185 0.2668 0.0611 C 0.26706 0.06365 0.26836 0.0655 0.26914 0.06759 C 0.27175 0.07407 0.27331 0.078 0.27657 0.0831 C 0.27813 0.08541 0.27969 0.08796 0.28151 0.08958 C 0.28308 0.09097 0.28477 0.09097 0.28646 0.09166 C 0.2948 0.10161 0.28438 0.09004 0.29753 0.10046 C 0.29883 0.10161 0.29974 0.10393 0.30118 0.10485 C 0.30352 0.10624 0.30612 0.10624 0.3086 0.10694 C 0.31016 0.10763 0.31511 0.10972 0.31342 0.10925 C 0.30521 0.10647 0.29701 0.1037 0.28894 0.10046 C 0.28594 0.0993 0.28308 0.09768 0.28021 0.09606 C 0.27904 0.09397 0.27787 0.09143 0.27657 0.08958 C 0.26732 0.07569 0.27761 0.09351 0.27045 0.08078 C 0.26967 0.078 0.26862 0.07522 0.26797 0.07198 C 0.26485 0.05717 0.26849 0.06897 0.2655 0.05671 C 0.26485 0.0537 0.26394 0.05092 0.26302 0.04791 C 0.26342 0.03495 0.26329 0.02175 0.26433 0.00856 C 0.26459 0.00485 0.26459 -0.00186 0.2668 -0.00232 C 0.27943 -0.0051 0.29219 -0.00093 0.30482 -6.66667E-6 C 0.30417 0.00462 0.30339 0.01921 0.3 0.02407 C 0.29896 0.02546 0.29753 0.02546 0.29623 0.02615 C 0.29362 0.0199 0.29128 0.01689 0.29128 0.00856 C 0.29128 0.00624 0.29219 0.00439 0.29258 0.00208 C 0.29506 0.00347 0.2987 0.00254 0.3 0.00647 C 0.30586 0.02476 0.2944 0.0155 0.29375 0.01527 C 0.29467 0.01157 0.29414 0.00578 0.29623 0.00439 C 0.29792 0.00323 0.29883 0.00856 0.3 0.01087 C 0.30274 0.01689 0.30313 0.0206 0.30482 0.02823 C 0.30443 0.03634 0.30704 0.04698 0.30365 0.05231 C 0.30052 0.0574 0.29532 0.05231 0.29128 0.05022 C 0.28972 0.0493 0.28855 0.04629 0.28763 0.04374 C 0.28594 0.03865 0.28256 0.02708 0.28151 0.01967 C 0.28099 0.01597 0.28073 0.01226 0.28021 0.00856 C 0.28073 -0.00302 0.28008 -0.01482 0.28151 -0.0264 C 0.28177 -0.02825 0.28308 -0.02339 0.28399 -0.022 C 0.28555 -0.01968 0.28698 -0.01714 0.28894 -0.01552 C 0.29037 -0.01413 0.29219 -0.01413 0.29375 -0.0132 C 0.29922 -0.01042 0.29597 -0.01112 0.30235 -0.0088 C 0.30482 -0.00788 0.3073 -0.00741 0.30977 -0.00672 C 0.31185 -0.00741 0.31394 -0.00788 0.31589 -0.0088 C 0.31836 -0.00996 0.32071 -0.0132 0.32331 -0.0132 C 0.32448 -0.0132 0.325 -0.01019 0.32579 -0.0088 C 0.32774 0.00717 0.33177 0.02407 0.32331 0.03935 C 0.32097 0.04351 0.32266 0.02754 0.32201 0.02175 C 0.32162 0.0162 0.32058 0.01157 0.31967 0.00647 C 0.32006 0.00138 0.31836 -0.00626 0.32084 -0.0088 C 0.32761 -0.01598 0.33099 -0.00834 0.33438 -0.00232 L 0.33685 0.01527 L 0.33802 0.02407 C 0.33763 0.03124 0.33829 0.03888 0.33685 0.04583 C 0.33633 0.04791 0.33438 0.04791 0.33308 0.04791 C 0.3306 0.04791 0.32826 0.04652 0.32579 0.04583 C 0.32696 0.03055 0.32435 0.02685 0.33308 0.03263 C 0.33451 0.03356 0.33568 0.03541 0.33685 0.03703 C 0.34232 0.04536 0.34245 0.04768 0.34662 0.05902 L 0.34909 0.0655 C 0.3487 0.05833 0.34844 0.05092 0.34792 0.04374 C 0.34766 0.04073 0.34688 0.03796 0.34662 0.03495 C 0.34571 0.02476 0.3461 0.01411 0.34414 0.00439 C 0.34375 0.00208 0.3418 0.00254 0.3405 0.00208 C 0.33724 0.00115 0.33399 0.00069 0.33073 -6.66667E-6 C 0.33555 -0.00093 0.3405 -0.0014 0.34545 -0.00232 C 0.34831 -0.00278 0.35118 -0.00394 0.35404 -0.0044 C 0.35899 -0.00533 0.36394 -0.00603 0.36875 -0.00672 C 0.36758 -0.0088 0.36654 -0.01158 0.36511 -0.0132 C 0.36407 -0.01459 0.36237 -0.0139 0.36146 -0.01552 C 0.3599 -0.01783 0.35899 -0.0213 0.35769 -0.02408 C 0.35912 -0.01135 0.35925 -0.01019 0.36146 0.00439 C 0.36172 0.00647 0.36224 0.00856 0.36263 0.01087 C 0.36315 0.01365 0.36329 0.01666 0.36394 0.01967 C 0.36446 0.02268 0.36563 0.02522 0.36628 0.02823 C 0.36927 0.04143 0.36823 0.03888 0.37006 0.05022 C 0.37032 0.05231 0.37123 0.05902 0.37123 0.05671 C 0.37123 0.053 0.37032 0.04953 0.37006 0.04583 C 0.36967 0.04073 0.36914 0.03564 0.36875 0.03055 C 0.36719 0.00763 0.36967 0.01666 0.36511 0.00439 C 0.3668 -6.66667E-6 0.36914 -0.01065 0.37006 0.00647 C 0.3711 0.02823 0.36914 0.05046 0.37123 0.07198 C 0.37175 0.07708 0.37579 0.0787 0.37735 0.0831 C 0.37826 0.08518 0.37865 0.08796 0.37982 0.08958 C 0.38086 0.09097 0.3823 0.09097 0.3836 0.09166 C 0.38438 0.09328 0.38503 0.09513 0.38594 0.09606 C 0.38711 0.09722 0.38842 0.09745 0.38972 0.09837 C 0.39297 0.10046 0.3961 0.10323 0.39948 0.10485 C 0.40235 0.10624 0.40521 0.10624 0.40808 0.10694 C 0.41016 0.10763 0.41641 0.10925 0.41433 0.10925 C 0.40938 0.10925 0.40443 0.10786 0.39948 0.10694 C 0.39701 0.10485 0.39467 0.10231 0.39219 0.10046 C 0.38855 0.09791 0.38451 0.09722 0.38112 0.09397 C 0.37982 0.09259 0.37956 0.08935 0.37865 0.08726 C 0.37787 0.08564 0.37696 0.08448 0.37618 0.0831 C 0.37579 0.07939 0.37552 0.07569 0.37487 0.07198 C 0.37435 0.06828 0.3724 0.06504 0.37253 0.0611 C 0.37279 0.03911 0.37487 0.01735 0.37618 -0.0044 C 0.3819 -0.00371 0.38998 -0.01042 0.39336 -0.00232 C 0.39805 0.00879 0.39297 0.02569 0.39467 0.03935 C 0.39506 0.04305 0.39623 0.03194 0.39701 0.02823 C 0.39896 0.01921 0.39714 0.02384 0.40079 0.01735 C 0.40287 0.05509 0.40026 0.02522 0.40443 0.05231 C 0.40495 0.05601 0.40495 0.05995 0.40573 0.06342 C 0.40638 0.06643 0.41289 0.08055 0.41302 0.08078 C 0.41407 0.08263 0.4168 0.08518 0.4168 0.08518 C 0.41068 0.06897 0.41355 0.07615 0.40808 0.06342 C 0.4073 0.05601 0.40638 0.04884 0.40573 0.04143 C 0.40456 0.03078 0.40391 0.01689 0.40326 0.00647 C 0.40704 0.00416 0.4099 0.00208 0.41433 0.00208 C 0.41602 0.00208 0.41758 0.00347 0.41914 0.00439 C 0.41875 0.01157 0.41901 0.01897 0.41797 0.02615 C 0.41654 0.0361 0.40795 0.0236 0.41914 0.04374 C 0.42071 0.04652 0.42331 0.04652 0.42539 0.04791 C 0.42644 0.04976 0.43125 0.05763 0.43151 0.0611 C 0.43177 0.06411 0.43073 0.06689 0.43021 0.0699 C 0.42865 0.06759 0.4267 0.06597 0.42539 0.06342 C 0.42214 0.05671 0.42227 0.04722 0.42162 0.03935 C 0.42201 0.02314 0.42136 0.00694 0.42292 -0.0088 C 0.42305 -0.01112 0.42526 -0.01135 0.42657 -0.01112 C 0.428 -0.01065 0.42904 -0.00811 0.43021 -0.00672 C 0.43021 -0.00556 0.43112 0.02731 0.42774 0.03935 C 0.42709 0.04166 0.42644 0.04397 0.42539 0.04583 C 0.42435 0.04768 0.42279 0.0486 0.42162 0.05022 C 0.42071 0.05138 0.42006 0.053 0.41914 0.05462 C 0.41472 0.05393 0.41003 0.05485 0.40573 0.05231 C 0.40456 0.05161 0.40756 0.04976 0.40808 0.04791 C 0.40925 0.04397 0.40951 0.03911 0.41055 0.03495 C 0.41159 0.03101 0.41315 0.02777 0.41433 0.02407 C 0.41485 0.02198 0.41524 0.01967 0.4155 0.01735 C 0.41641 0.01018 0.41719 0.00277 0.41797 -0.0044 L 0.46589 -6.66667E-6 C 0.46758 0.00022 0.46954 0.00022 0.47084 0.00208 C 0.475 0.00763 0.47826 0.01527 0.4819 0.02175 C 0.48724 0.03124 0.48659 0.02985 0.49297 0.04374 C 0.49427 0.04652 0.49532 0.04953 0.49662 0.05231 C 0.4987 0.05694 0.50092 0.06087 0.50274 0.0655 C 0.50704 0.07615 0.51094 0.08749 0.51511 0.09837 C 0.51784 0.10555 0.52019 0.11388 0.5237 0.12013 C 0.53047 0.13217 0.53933 0.14884 0.54701 0.15948 C 0.5543 0.16944 0.56159 0.17916 0.56914 0.18796 C 0.57943 0.19976 0.59219 0.20925 0.60365 0.21643 C 0.61381 0.22268 0.62383 0.23009 0.63438 0.23379 C 0.64401 0.23726 0.65404 0.2368 0.66381 0.23819 C 0.66589 0.23981 0.66784 0.24143 0.67006 0.24259 C 0.67526 0.2456 0.67644 0.24467 0.6823 0.24698 C 0.68516 0.24814 0.68789 0.25092 0.69089 0.25138 C 0.70274 0.253 0.71472 0.25277 0.72657 0.25347 C 0.7323 0.25532 0.73373 0.25532 0.73881 0.25786 C 0.74219 0.25972 0.74545 0.26226 0.7487 0.26458 C 0.75196 0.27036 0.75638 0.27638 0.75847 0.28425 C 0.75912 0.2861 0.75925 0.28865 0.75977 0.29073 C 0.76185 0.29953 0.76224 0.29791 0.76342 0.30601 C 0.76355 0.30671 0.76342 0.3074 0.76342 0.3083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>
            <a:off x="7115182" y="2882559"/>
            <a:ext cx="4129090" cy="141445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9216" y="235711"/>
            <a:ext cx="3227509" cy="1610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58760" y="3276150"/>
            <a:ext cx="3227509" cy="16107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43988" y="1697257"/>
            <a:ext cx="3227509" cy="1610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58760" y="1734778"/>
            <a:ext cx="3209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শ্রেণিঃ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চতুর্থ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বিষয়ঃ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প্রাথমিক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বিজ্ঞান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পাঠ্যাংশঃ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…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পারেনা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অধ্যায়ঃ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২ </a:t>
            </a:r>
            <a:endParaRPr lang="en-US" dirty="0" smtClean="0">
              <a:latin typeface="Kalpana Unicode" panose="02000506000000020003" pitchFamily="2" charset="0"/>
              <a:cs typeface="Kalpana Unicode" panose="02000506000000020003" pitchFamily="2" charset="0"/>
            </a:endParaRPr>
          </a:p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সময়ঃ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৪৫ </a:t>
            </a:r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মিনিট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dirty="0" smtClean="0">
              <a:latin typeface="Kalpana Unicode" panose="02000506000000020003" pitchFamily="2" charset="0"/>
              <a:cs typeface="Kalpana Unicode" panose="02000506000000020003" pitchFamily="2" charset="0"/>
            </a:endParaRPr>
          </a:p>
          <a:p>
            <a:r>
              <a:rPr lang="en-US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তারিখঃ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২১/১০/২১ </a:t>
            </a:r>
            <a:endParaRPr lang="en-US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3755" y="200656"/>
            <a:ext cx="3257550" cy="1414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67979" y="2793285"/>
            <a:ext cx="4129090" cy="14144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3755" y="2732646"/>
            <a:ext cx="3257549" cy="21560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6611" y="1584256"/>
            <a:ext cx="3257549" cy="1100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2351" y="1646799"/>
            <a:ext cx="3071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মোঃ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জিল্লুর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রহমান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সহকারী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শিক্ষক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বাংলাচন্ডি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সরকারি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প্রাথমিক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বিদ্যালয়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তেতুলিয়া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,</a:t>
            </a:r>
            <a:r>
              <a:rPr lang="en-US" sz="20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পঞ্চগড়</a:t>
            </a:r>
            <a:r>
              <a:rPr lang="en-US" sz="20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20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649" y="536174"/>
            <a:ext cx="265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5943" y="4303873"/>
            <a:ext cx="242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০১৭১২৩১৪২৩৭ </a:t>
            </a:r>
            <a:endParaRPr lang="en-US" sz="32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25" y="4200525"/>
            <a:ext cx="4129088" cy="2228851"/>
          </a:xfrm>
          <a:prstGeom prst="rect">
            <a:avLst/>
          </a:prstGeom>
          <a:solidFill>
            <a:srgbClr val="0CE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>
            <a:off x="910835" y="4257700"/>
            <a:ext cx="2228839" cy="2114551"/>
          </a:xfrm>
          <a:prstGeom prst="triangle">
            <a:avLst/>
          </a:prstGeom>
          <a:solidFill>
            <a:srgbClr val="E7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2950369" y="4257654"/>
            <a:ext cx="2228852" cy="2128839"/>
          </a:xfrm>
          <a:prstGeom prst="triangle">
            <a:avLst/>
          </a:prstGeom>
          <a:solidFill>
            <a:srgbClr val="E7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967979" y="5314978"/>
            <a:ext cx="4129090" cy="11144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010840" y="4214833"/>
            <a:ext cx="4129090" cy="11144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18749" y="4311016"/>
            <a:ext cx="4129088" cy="22288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7031976" y="4327057"/>
            <a:ext cx="2228839" cy="2114551"/>
          </a:xfrm>
          <a:prstGeom prst="triangle">
            <a:avLst/>
          </a:prstGeom>
          <a:solidFill>
            <a:srgbClr val="E7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9057227" y="4306206"/>
            <a:ext cx="2228852" cy="2128839"/>
          </a:xfrm>
          <a:prstGeom prst="triangle">
            <a:avLst/>
          </a:prstGeom>
          <a:solidFill>
            <a:srgbClr val="E7E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139126" y="5398039"/>
            <a:ext cx="4129090" cy="11144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202366" y="4303873"/>
            <a:ext cx="4129090" cy="11144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094366" y="610717"/>
            <a:ext cx="210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পরিচিতি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175"/>
            <a:ext cx="1905000" cy="64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7" grpId="0" animBg="1"/>
      <p:bldP spid="28" grpId="0" animBg="1"/>
      <p:bldP spid="31" grpId="0"/>
      <p:bldP spid="15" grpId="0" animBg="1"/>
      <p:bldP spid="9" grpId="0" animBg="1"/>
      <p:bldP spid="11" grpId="0" animBg="1"/>
      <p:bldP spid="12" grpId="0" animBg="1"/>
      <p:bldP spid="14" grpId="0"/>
      <p:bldP spid="16" grpId="0"/>
      <p:bldP spid="19" grpId="0"/>
      <p:bldP spid="10" grpId="0" animBg="1"/>
      <p:bldP spid="26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FF00"/>
            </a:gs>
            <a:gs pos="88000">
              <a:schemeClr val="accent5">
                <a:lumMod val="60000"/>
                <a:lumOff val="40000"/>
              </a:schemeClr>
            </a:gs>
            <a:gs pos="885">
              <a:srgbClr val="00B0F0"/>
            </a:gs>
            <a:gs pos="96000">
              <a:srgbClr val="1AF10F"/>
            </a:gs>
            <a:gs pos="71680">
              <a:schemeClr val="accent6">
                <a:lumMod val="40000"/>
                <a:lumOff val="6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4096" y="250889"/>
            <a:ext cx="5432679" cy="124872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3453"/>
              </a:avLst>
            </a:prstTxWarp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শি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খ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70DE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ন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ফ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ল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0350" y="2307146"/>
            <a:ext cx="654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এই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পাঠ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শেষে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শিক্ষার্থীরা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যা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জানতে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পারবে</a:t>
            </a:r>
            <a:r>
              <a:rPr lang="en-US" sz="36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… </a:t>
            </a:r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854" y="3960876"/>
            <a:ext cx="9178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২. ২ .১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মধ্যে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4400" b="1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5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07104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38713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90057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18433" y="-1944"/>
            <a:ext cx="8158166" cy="7104712"/>
            <a:chOff x="4014006" y="111232"/>
            <a:chExt cx="8158166" cy="7104712"/>
          </a:xfrm>
        </p:grpSpPr>
        <p:sp>
          <p:nvSpPr>
            <p:cNvPr id="65" name="Rectangle 64"/>
            <p:cNvSpPr/>
            <p:nvPr/>
          </p:nvSpPr>
          <p:spPr>
            <a:xfrm>
              <a:off x="6055411" y="139077"/>
              <a:ext cx="6116761" cy="7076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36005" y="2489233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28516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67" y="1200444"/>
            <a:ext cx="2892474" cy="2264689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7143750" y="257175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কিছু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দেখি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…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619" y="1224532"/>
            <a:ext cx="2900535" cy="2247424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62071"/>
            <a:ext cx="2967899" cy="2523377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b="6849"/>
          <a:stretch/>
        </p:blipFill>
        <p:spPr>
          <a:xfrm>
            <a:off x="9190769" y="3757614"/>
            <a:ext cx="2814450" cy="2527834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9" name="TextBox 28"/>
          <p:cNvSpPr txBox="1"/>
          <p:nvPr/>
        </p:nvSpPr>
        <p:spPr>
          <a:xfrm>
            <a:off x="6789043" y="3176991"/>
            <a:ext cx="4307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এরা</a:t>
            </a:r>
            <a:r>
              <a:rPr lang="en-US" sz="6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সবাই</a:t>
            </a:r>
            <a:r>
              <a:rPr lang="en-US" sz="6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জীব</a:t>
            </a:r>
            <a:r>
              <a:rPr lang="en-US" sz="6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8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490493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45189" y="2128430"/>
            <a:ext cx="699773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912317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59660" y="-26549"/>
            <a:ext cx="8232340" cy="6983364"/>
            <a:chOff x="4030994" y="13713"/>
            <a:chExt cx="8232340" cy="6983364"/>
          </a:xfrm>
        </p:grpSpPr>
        <p:sp>
          <p:nvSpPr>
            <p:cNvPr id="65" name="Rectangle 64"/>
            <p:cNvSpPr/>
            <p:nvPr/>
          </p:nvSpPr>
          <p:spPr>
            <a:xfrm>
              <a:off x="6074892" y="40262"/>
              <a:ext cx="6188442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9900" y="557213"/>
            <a:ext cx="5486400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1309"/>
                <a:gd name="adj2" fmla="val -130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আচ্ছা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পারো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জীবদের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কত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ভাগে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ভাগ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85270143"/>
              </p:ext>
            </p:extLst>
          </p:nvPr>
        </p:nvGraphicFramePr>
        <p:xfrm>
          <a:off x="6159546" y="1757542"/>
          <a:ext cx="6032454" cy="503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135049" y="2046711"/>
            <a:ext cx="403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হ্যাঁ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ঠিকই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বলেছ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…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74074" y="2942264"/>
            <a:ext cx="4555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তাহলে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, 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জীব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কে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২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ভাগে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ভাগ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করা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হয়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3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DA3FCD-D073-4DCE-93B0-5E274B607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graphicEl>
                                              <a:dgm id="{98DA3FCD-D073-4DCE-93B0-5E274B607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271AD8-3F8D-4EEF-8F4D-73B6E9B4F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graphicEl>
                                              <a:dgm id="{D0271AD8-3F8D-4EEF-8F4D-73B6E9B4F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D900AA-3798-40BE-9B01-EF7208D2D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31D900AA-3798-40BE-9B01-EF7208D2D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BE83C5-82EF-40C6-AE9E-B61106C9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52BE83C5-82EF-40C6-AE9E-B61106C9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12E90F-D2DE-4160-9310-FF4E72FE6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graphicEl>
                                              <a:dgm id="{8A12E90F-D2DE-4160-9310-FF4E72FE6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7293B0-B172-488C-9978-F5D7921C6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>
                                            <p:graphicEl>
                                              <a:dgm id="{667293B0-B172-488C-9978-F5D7921C6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4" grpId="0"/>
      <p:bldGraphic spid="10" grpId="0">
        <p:bldSub>
          <a:bldDgm bld="one"/>
        </p:bldSub>
      </p:bldGraphic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53063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47325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69154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97264" y="0"/>
            <a:ext cx="8160659" cy="6983364"/>
            <a:chOff x="4030994" y="13713"/>
            <a:chExt cx="8160659" cy="6983364"/>
          </a:xfrm>
        </p:grpSpPr>
        <p:sp>
          <p:nvSpPr>
            <p:cNvPr id="65" name="Rectangle 64"/>
            <p:cNvSpPr/>
            <p:nvPr/>
          </p:nvSpPr>
          <p:spPr>
            <a:xfrm>
              <a:off x="6074892" y="40262"/>
              <a:ext cx="6116761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98" y="190575"/>
            <a:ext cx="5576989" cy="2815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25" y="4595742"/>
            <a:ext cx="5698041" cy="222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Oval 27"/>
          <p:cNvSpPr/>
          <p:nvPr/>
        </p:nvSpPr>
        <p:spPr>
          <a:xfrm>
            <a:off x="9859751" y="2144660"/>
            <a:ext cx="1278739" cy="703614"/>
          </a:xfrm>
          <a:prstGeom prst="ellipse">
            <a:avLst/>
          </a:prstGeom>
          <a:solidFill>
            <a:srgbClr val="0CE244"/>
          </a:solidFill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2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48439" y="4894967"/>
            <a:ext cx="1259294" cy="66970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170DE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28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1678" y="3490817"/>
            <a:ext cx="471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তাহলে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এরা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হলো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7032" y="2575625"/>
            <a:ext cx="5941949" cy="231934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আচ্ছা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,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এদের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কোনো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করেছ</a:t>
            </a:r>
            <a:r>
              <a:rPr lang="en-US" sz="36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?  </a:t>
            </a:r>
            <a:endParaRPr lang="en-US" sz="36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8702" y="3012346"/>
            <a:ext cx="4625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আমরা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ভাবে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মধ্যে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করতে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800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পারি</a:t>
            </a:r>
            <a:r>
              <a:rPr lang="en-US" sz="4800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US" sz="48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28" grpId="0" animBg="1"/>
      <p:bldP spid="41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025772" y="-26549"/>
            <a:ext cx="8160659" cy="6983364"/>
            <a:chOff x="4030994" y="13713"/>
            <a:chExt cx="8160659" cy="6983364"/>
          </a:xfrm>
        </p:grpSpPr>
        <p:sp>
          <p:nvSpPr>
            <p:cNvPr id="65" name="Rectangle 64"/>
            <p:cNvSpPr/>
            <p:nvPr/>
          </p:nvSpPr>
          <p:spPr>
            <a:xfrm>
              <a:off x="6074892" y="40262"/>
              <a:ext cx="6116761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1" y="0"/>
            <a:ext cx="5803794" cy="6956815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>
            <a:off x="1139327" y="2213188"/>
            <a:ext cx="1525021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9282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76847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415" y="5482466"/>
            <a:ext cx="4602879" cy="96934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TextBox 7"/>
          <p:cNvSpPr txBox="1"/>
          <p:nvPr/>
        </p:nvSpPr>
        <p:spPr>
          <a:xfrm>
            <a:off x="6640186" y="1957630"/>
            <a:ext cx="4543339" cy="185959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00EE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আজকের</a:t>
            </a:r>
            <a:r>
              <a:rPr lang="en-US" sz="7200" dirty="0" smtClean="0">
                <a:solidFill>
                  <a:srgbClr val="0000EE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7200" dirty="0" err="1" smtClean="0">
                <a:solidFill>
                  <a:srgbClr val="0000EE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</a:t>
            </a:r>
            <a:r>
              <a:rPr lang="en-US" sz="7200" dirty="0" smtClean="0">
                <a:solidFill>
                  <a:srgbClr val="0000EE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endParaRPr lang="en-US" sz="7200" dirty="0">
              <a:solidFill>
                <a:srgbClr val="0000EE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139327" y="2213188"/>
            <a:ext cx="1524615" cy="441745"/>
          </a:xfrm>
          <a:custGeom>
            <a:avLst/>
            <a:gdLst>
              <a:gd name="connsiteX0" fmla="*/ 1568588 w 1823421"/>
              <a:gd name="connsiteY0" fmla="*/ 74951 h 944381"/>
              <a:gd name="connsiteX1" fmla="*/ 1568588 w 1823421"/>
              <a:gd name="connsiteY1" fmla="*/ 74951 h 944381"/>
              <a:gd name="connsiteX2" fmla="*/ 1448667 w 1823421"/>
              <a:gd name="connsiteY2" fmla="*/ 29981 h 944381"/>
              <a:gd name="connsiteX3" fmla="*/ 1343736 w 1823421"/>
              <a:gd name="connsiteY3" fmla="*/ 14991 h 944381"/>
              <a:gd name="connsiteX4" fmla="*/ 924011 w 1823421"/>
              <a:gd name="connsiteY4" fmla="*/ 0 h 944381"/>
              <a:gd name="connsiteX5" fmla="*/ 594228 w 1823421"/>
              <a:gd name="connsiteY5" fmla="*/ 14991 h 944381"/>
              <a:gd name="connsiteX6" fmla="*/ 549257 w 1823421"/>
              <a:gd name="connsiteY6" fmla="*/ 29981 h 944381"/>
              <a:gd name="connsiteX7" fmla="*/ 489297 w 1823421"/>
              <a:gd name="connsiteY7" fmla="*/ 44971 h 944381"/>
              <a:gd name="connsiteX8" fmla="*/ 249454 w 1823421"/>
              <a:gd name="connsiteY8" fmla="*/ 59961 h 944381"/>
              <a:gd name="connsiteX9" fmla="*/ 159513 w 1823421"/>
              <a:gd name="connsiteY9" fmla="*/ 89941 h 944381"/>
              <a:gd name="connsiteX10" fmla="*/ 99552 w 1823421"/>
              <a:gd name="connsiteY10" fmla="*/ 149902 h 944381"/>
              <a:gd name="connsiteX11" fmla="*/ 24601 w 1823421"/>
              <a:gd name="connsiteY11" fmla="*/ 209863 h 944381"/>
              <a:gd name="connsiteX12" fmla="*/ 9611 w 1823421"/>
              <a:gd name="connsiteY12" fmla="*/ 299804 h 944381"/>
              <a:gd name="connsiteX13" fmla="*/ 54582 w 1823421"/>
              <a:gd name="connsiteY13" fmla="*/ 659568 h 944381"/>
              <a:gd name="connsiteX14" fmla="*/ 129533 w 1823421"/>
              <a:gd name="connsiteY14" fmla="*/ 734519 h 944381"/>
              <a:gd name="connsiteX15" fmla="*/ 204483 w 1823421"/>
              <a:gd name="connsiteY15" fmla="*/ 749509 h 944381"/>
              <a:gd name="connsiteX16" fmla="*/ 294424 w 1823421"/>
              <a:gd name="connsiteY16" fmla="*/ 794479 h 944381"/>
              <a:gd name="connsiteX17" fmla="*/ 339395 w 1823421"/>
              <a:gd name="connsiteY17" fmla="*/ 824459 h 944381"/>
              <a:gd name="connsiteX18" fmla="*/ 459316 w 1823421"/>
              <a:gd name="connsiteY18" fmla="*/ 854440 h 944381"/>
              <a:gd name="connsiteX19" fmla="*/ 519277 w 1823421"/>
              <a:gd name="connsiteY19" fmla="*/ 869430 h 944381"/>
              <a:gd name="connsiteX20" fmla="*/ 609218 w 1823421"/>
              <a:gd name="connsiteY20" fmla="*/ 899410 h 944381"/>
              <a:gd name="connsiteX21" fmla="*/ 654188 w 1823421"/>
              <a:gd name="connsiteY21" fmla="*/ 929391 h 944381"/>
              <a:gd name="connsiteX22" fmla="*/ 699159 w 1823421"/>
              <a:gd name="connsiteY22" fmla="*/ 944381 h 944381"/>
              <a:gd name="connsiteX23" fmla="*/ 1568588 w 1823421"/>
              <a:gd name="connsiteY23" fmla="*/ 929391 h 944381"/>
              <a:gd name="connsiteX24" fmla="*/ 1613559 w 1823421"/>
              <a:gd name="connsiteY24" fmla="*/ 914400 h 944381"/>
              <a:gd name="connsiteX25" fmla="*/ 1688510 w 1823421"/>
              <a:gd name="connsiteY25" fmla="*/ 854440 h 944381"/>
              <a:gd name="connsiteX26" fmla="*/ 1733480 w 1823421"/>
              <a:gd name="connsiteY26" fmla="*/ 824459 h 944381"/>
              <a:gd name="connsiteX27" fmla="*/ 1778451 w 1823421"/>
              <a:gd name="connsiteY27" fmla="*/ 749509 h 944381"/>
              <a:gd name="connsiteX28" fmla="*/ 1808431 w 1823421"/>
              <a:gd name="connsiteY28" fmla="*/ 614597 h 944381"/>
              <a:gd name="connsiteX29" fmla="*/ 1823421 w 1823421"/>
              <a:gd name="connsiteY29" fmla="*/ 569627 h 944381"/>
              <a:gd name="connsiteX30" fmla="*/ 1808431 w 1823421"/>
              <a:gd name="connsiteY30" fmla="*/ 299804 h 944381"/>
              <a:gd name="connsiteX31" fmla="*/ 1778451 w 1823421"/>
              <a:gd name="connsiteY31" fmla="*/ 269823 h 944381"/>
              <a:gd name="connsiteX32" fmla="*/ 1748470 w 1823421"/>
              <a:gd name="connsiteY32" fmla="*/ 224853 h 944381"/>
              <a:gd name="connsiteX33" fmla="*/ 1658529 w 1823421"/>
              <a:gd name="connsiteY33" fmla="*/ 149902 h 944381"/>
              <a:gd name="connsiteX34" fmla="*/ 1538608 w 1823421"/>
              <a:gd name="connsiteY34" fmla="*/ 119922 h 944381"/>
              <a:gd name="connsiteX35" fmla="*/ 1493638 w 1823421"/>
              <a:gd name="connsiteY35" fmla="*/ 89941 h 9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23421" h="944381">
                <a:moveTo>
                  <a:pt x="1568588" y="74951"/>
                </a:moveTo>
                <a:lnTo>
                  <a:pt x="1568588" y="74951"/>
                </a:lnTo>
                <a:cubicBezTo>
                  <a:pt x="1528614" y="59961"/>
                  <a:pt x="1489917" y="40981"/>
                  <a:pt x="1448667" y="29981"/>
                </a:cubicBezTo>
                <a:cubicBezTo>
                  <a:pt x="1414528" y="20877"/>
                  <a:pt x="1379011" y="17007"/>
                  <a:pt x="1343736" y="14991"/>
                </a:cubicBezTo>
                <a:cubicBezTo>
                  <a:pt x="1203966" y="7004"/>
                  <a:pt x="1063919" y="4997"/>
                  <a:pt x="924011" y="0"/>
                </a:cubicBezTo>
                <a:cubicBezTo>
                  <a:pt x="814083" y="4997"/>
                  <a:pt x="703919" y="6216"/>
                  <a:pt x="594228" y="14991"/>
                </a:cubicBezTo>
                <a:cubicBezTo>
                  <a:pt x="578477" y="16251"/>
                  <a:pt x="564450" y="25640"/>
                  <a:pt x="549257" y="29981"/>
                </a:cubicBezTo>
                <a:cubicBezTo>
                  <a:pt x="529448" y="35641"/>
                  <a:pt x="509797" y="42921"/>
                  <a:pt x="489297" y="44971"/>
                </a:cubicBezTo>
                <a:cubicBezTo>
                  <a:pt x="409591" y="52942"/>
                  <a:pt x="329402" y="54964"/>
                  <a:pt x="249454" y="59961"/>
                </a:cubicBezTo>
                <a:cubicBezTo>
                  <a:pt x="219474" y="69954"/>
                  <a:pt x="181859" y="67595"/>
                  <a:pt x="159513" y="89941"/>
                </a:cubicBezTo>
                <a:cubicBezTo>
                  <a:pt x="139526" y="109928"/>
                  <a:pt x="123071" y="134223"/>
                  <a:pt x="99552" y="149902"/>
                </a:cubicBezTo>
                <a:cubicBezTo>
                  <a:pt x="42822" y="187722"/>
                  <a:pt x="67321" y="167143"/>
                  <a:pt x="24601" y="209863"/>
                </a:cubicBezTo>
                <a:cubicBezTo>
                  <a:pt x="19604" y="239843"/>
                  <a:pt x="9611" y="269410"/>
                  <a:pt x="9611" y="299804"/>
                </a:cubicBezTo>
                <a:cubicBezTo>
                  <a:pt x="9611" y="430708"/>
                  <a:pt x="-30953" y="561814"/>
                  <a:pt x="54582" y="659568"/>
                </a:cubicBezTo>
                <a:cubicBezTo>
                  <a:pt x="77848" y="686158"/>
                  <a:pt x="94887" y="727590"/>
                  <a:pt x="129533" y="734519"/>
                </a:cubicBezTo>
                <a:lnTo>
                  <a:pt x="204483" y="749509"/>
                </a:lnTo>
                <a:cubicBezTo>
                  <a:pt x="333365" y="835428"/>
                  <a:pt x="170300" y="732418"/>
                  <a:pt x="294424" y="794479"/>
                </a:cubicBezTo>
                <a:cubicBezTo>
                  <a:pt x="310538" y="802536"/>
                  <a:pt x="323281" y="816402"/>
                  <a:pt x="339395" y="824459"/>
                </a:cubicBezTo>
                <a:cubicBezTo>
                  <a:pt x="371544" y="840534"/>
                  <a:pt x="428519" y="847596"/>
                  <a:pt x="459316" y="854440"/>
                </a:cubicBezTo>
                <a:cubicBezTo>
                  <a:pt x="479428" y="858909"/>
                  <a:pt x="499544" y="863510"/>
                  <a:pt x="519277" y="869430"/>
                </a:cubicBezTo>
                <a:cubicBezTo>
                  <a:pt x="549546" y="878511"/>
                  <a:pt x="609218" y="899410"/>
                  <a:pt x="609218" y="899410"/>
                </a:cubicBezTo>
                <a:cubicBezTo>
                  <a:pt x="624208" y="909404"/>
                  <a:pt x="638074" y="921334"/>
                  <a:pt x="654188" y="929391"/>
                </a:cubicBezTo>
                <a:cubicBezTo>
                  <a:pt x="668321" y="936458"/>
                  <a:pt x="683358" y="944381"/>
                  <a:pt x="699159" y="944381"/>
                </a:cubicBezTo>
                <a:cubicBezTo>
                  <a:pt x="989012" y="944381"/>
                  <a:pt x="1278778" y="934388"/>
                  <a:pt x="1568588" y="929391"/>
                </a:cubicBezTo>
                <a:cubicBezTo>
                  <a:pt x="1583578" y="924394"/>
                  <a:pt x="1599426" y="921467"/>
                  <a:pt x="1613559" y="914400"/>
                </a:cubicBezTo>
                <a:cubicBezTo>
                  <a:pt x="1675071" y="883644"/>
                  <a:pt x="1642038" y="891618"/>
                  <a:pt x="1688510" y="854440"/>
                </a:cubicBezTo>
                <a:cubicBezTo>
                  <a:pt x="1702578" y="843186"/>
                  <a:pt x="1718490" y="834453"/>
                  <a:pt x="1733480" y="824459"/>
                </a:cubicBezTo>
                <a:cubicBezTo>
                  <a:pt x="1775945" y="697064"/>
                  <a:pt x="1716720" y="852394"/>
                  <a:pt x="1778451" y="749509"/>
                </a:cubicBezTo>
                <a:cubicBezTo>
                  <a:pt x="1796315" y="719735"/>
                  <a:pt x="1803802" y="635429"/>
                  <a:pt x="1808431" y="614597"/>
                </a:cubicBezTo>
                <a:cubicBezTo>
                  <a:pt x="1811859" y="599172"/>
                  <a:pt x="1818424" y="584617"/>
                  <a:pt x="1823421" y="569627"/>
                </a:cubicBezTo>
                <a:cubicBezTo>
                  <a:pt x="1818424" y="479686"/>
                  <a:pt x="1821793" y="388887"/>
                  <a:pt x="1808431" y="299804"/>
                </a:cubicBezTo>
                <a:cubicBezTo>
                  <a:pt x="1806335" y="285827"/>
                  <a:pt x="1787280" y="280859"/>
                  <a:pt x="1778451" y="269823"/>
                </a:cubicBezTo>
                <a:cubicBezTo>
                  <a:pt x="1767197" y="255755"/>
                  <a:pt x="1760004" y="238693"/>
                  <a:pt x="1748470" y="224853"/>
                </a:cubicBezTo>
                <a:cubicBezTo>
                  <a:pt x="1724787" y="196434"/>
                  <a:pt x="1692222" y="166748"/>
                  <a:pt x="1658529" y="149902"/>
                </a:cubicBezTo>
                <a:cubicBezTo>
                  <a:pt x="1627799" y="134537"/>
                  <a:pt x="1567117" y="125624"/>
                  <a:pt x="1538608" y="119922"/>
                </a:cubicBezTo>
                <a:lnTo>
                  <a:pt x="1493638" y="89941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0207" y="2084041"/>
            <a:ext cx="718876" cy="7169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94476" y="2027211"/>
            <a:ext cx="869154" cy="8602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 flipV="1">
            <a:off x="2886011" y="3796093"/>
            <a:ext cx="154745" cy="2477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-Shape 63"/>
          <p:cNvSpPr/>
          <p:nvPr/>
        </p:nvSpPr>
        <p:spPr>
          <a:xfrm flipH="1">
            <a:off x="841973" y="4071452"/>
            <a:ext cx="297354" cy="191068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969409" y="-11308"/>
            <a:ext cx="8333635" cy="6970089"/>
            <a:chOff x="4030994" y="13713"/>
            <a:chExt cx="8179065" cy="6970089"/>
          </a:xfrm>
        </p:grpSpPr>
        <p:sp>
          <p:nvSpPr>
            <p:cNvPr id="65" name="Rectangle 64"/>
            <p:cNvSpPr/>
            <p:nvPr/>
          </p:nvSpPr>
          <p:spPr>
            <a:xfrm>
              <a:off x="6093298" y="26987"/>
              <a:ext cx="6116761" cy="6956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anual Operation 66"/>
            <p:cNvSpPr/>
            <p:nvPr/>
          </p:nvSpPr>
          <p:spPr>
            <a:xfrm rot="5400000">
              <a:off x="1652993" y="2391714"/>
              <a:ext cx="6823873" cy="206787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16535 w 26535"/>
                <a:gd name="connsiteY0" fmla="*/ 0 h 10000"/>
                <a:gd name="connsiteX1" fmla="*/ 26535 w 26535"/>
                <a:gd name="connsiteY1" fmla="*/ 0 h 10000"/>
                <a:gd name="connsiteX2" fmla="*/ 24535 w 26535"/>
                <a:gd name="connsiteY2" fmla="*/ 10000 h 10000"/>
                <a:gd name="connsiteX3" fmla="*/ 18535 w 26535"/>
                <a:gd name="connsiteY3" fmla="*/ 10000 h 10000"/>
                <a:gd name="connsiteX4" fmla="*/ 0 w 26535"/>
                <a:gd name="connsiteY4" fmla="*/ 190 h 10000"/>
                <a:gd name="connsiteX5" fmla="*/ 16535 w 26535"/>
                <a:gd name="connsiteY5" fmla="*/ 0 h 10000"/>
                <a:gd name="connsiteX0" fmla="*/ 16535 w 42620"/>
                <a:gd name="connsiteY0" fmla="*/ 0 h 10000"/>
                <a:gd name="connsiteX1" fmla="*/ 26535 w 42620"/>
                <a:gd name="connsiteY1" fmla="*/ 0 h 10000"/>
                <a:gd name="connsiteX2" fmla="*/ 42617 w 42620"/>
                <a:gd name="connsiteY2" fmla="*/ 1048 h 10000"/>
                <a:gd name="connsiteX3" fmla="*/ 24535 w 42620"/>
                <a:gd name="connsiteY3" fmla="*/ 10000 h 10000"/>
                <a:gd name="connsiteX4" fmla="*/ 18535 w 42620"/>
                <a:gd name="connsiteY4" fmla="*/ 10000 h 10000"/>
                <a:gd name="connsiteX5" fmla="*/ 0 w 42620"/>
                <a:gd name="connsiteY5" fmla="*/ 190 h 10000"/>
                <a:gd name="connsiteX6" fmla="*/ 16535 w 42620"/>
                <a:gd name="connsiteY6" fmla="*/ 0 h 10000"/>
                <a:gd name="connsiteX0" fmla="*/ 16535 w 42617"/>
                <a:gd name="connsiteY0" fmla="*/ 0 h 10000"/>
                <a:gd name="connsiteX1" fmla="*/ 26535 w 42617"/>
                <a:gd name="connsiteY1" fmla="*/ 0 h 10000"/>
                <a:gd name="connsiteX2" fmla="*/ 42617 w 42617"/>
                <a:gd name="connsiteY2" fmla="*/ 1048 h 10000"/>
                <a:gd name="connsiteX3" fmla="*/ 24535 w 42617"/>
                <a:gd name="connsiteY3" fmla="*/ 10000 h 10000"/>
                <a:gd name="connsiteX4" fmla="*/ 18535 w 42617"/>
                <a:gd name="connsiteY4" fmla="*/ 10000 h 10000"/>
                <a:gd name="connsiteX5" fmla="*/ 0 w 42617"/>
                <a:gd name="connsiteY5" fmla="*/ 190 h 10000"/>
                <a:gd name="connsiteX6" fmla="*/ 16535 w 42617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7" h="10000">
                  <a:moveTo>
                    <a:pt x="16535" y="0"/>
                  </a:moveTo>
                  <a:lnTo>
                    <a:pt x="26535" y="0"/>
                  </a:lnTo>
                  <a:cubicBezTo>
                    <a:pt x="26242" y="1361"/>
                    <a:pt x="42740" y="-1237"/>
                    <a:pt x="42617" y="1048"/>
                  </a:cubicBezTo>
                  <a:lnTo>
                    <a:pt x="24535" y="10000"/>
                  </a:lnTo>
                  <a:lnTo>
                    <a:pt x="18535" y="10000"/>
                  </a:lnTo>
                  <a:cubicBezTo>
                    <a:pt x="18238" y="8468"/>
                    <a:pt x="297" y="1722"/>
                    <a:pt x="0" y="190"/>
                  </a:cubicBezTo>
                  <a:lnTo>
                    <a:pt x="1653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1973" y="2850984"/>
            <a:ext cx="3183799" cy="4010426"/>
            <a:chOff x="851752" y="2847574"/>
            <a:chExt cx="3183799" cy="4010426"/>
          </a:xfrm>
        </p:grpSpPr>
        <p:grpSp>
          <p:nvGrpSpPr>
            <p:cNvPr id="3" name="Group 2"/>
            <p:cNvGrpSpPr/>
            <p:nvPr/>
          </p:nvGrpSpPr>
          <p:grpSpPr>
            <a:xfrm>
              <a:off x="851752" y="2847574"/>
              <a:ext cx="3183799" cy="4010426"/>
              <a:chOff x="1370367" y="1860517"/>
              <a:chExt cx="3183799" cy="401042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238935" y="3084394"/>
                <a:ext cx="723332" cy="19106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370367" y="1860517"/>
                <a:ext cx="3183799" cy="4010426"/>
                <a:chOff x="2084237" y="1337481"/>
                <a:chExt cx="3183799" cy="4010426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251881" y="1337481"/>
                  <a:ext cx="2156346" cy="124194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08227" y="1610436"/>
                  <a:ext cx="177421" cy="68238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6200000">
                  <a:off x="4415051" y="1617260"/>
                  <a:ext cx="1023582" cy="682388"/>
                </a:xfrm>
                <a:prstGeom prst="trapezoid">
                  <a:avLst>
                    <a:gd name="adj" fmla="val 39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apezoid 14"/>
                <p:cNvSpPr/>
                <p:nvPr/>
              </p:nvSpPr>
              <p:spPr>
                <a:xfrm rot="5584149">
                  <a:off x="1994565" y="1472945"/>
                  <a:ext cx="370389" cy="191045"/>
                </a:xfrm>
                <a:prstGeom prst="trapezoid">
                  <a:avLst>
                    <a:gd name="adj" fmla="val 125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 rot="1147138">
                  <a:off x="2634393" y="2676978"/>
                  <a:ext cx="422030" cy="2670929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164646" y="2701016"/>
                  <a:ext cx="426349" cy="2281834"/>
                  <a:chOff x="7512149" y="2192528"/>
                  <a:chExt cx="422030" cy="329387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7632507" y="2192528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7512149" y="5217292"/>
                    <a:ext cx="422030" cy="269108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20569582">
                  <a:off x="3696626" y="2680078"/>
                  <a:ext cx="426861" cy="2597330"/>
                  <a:chOff x="7512149" y="2292824"/>
                  <a:chExt cx="422030" cy="3193576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7624688" y="2292824"/>
                    <a:ext cx="140677" cy="30247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12149" y="5317588"/>
                    <a:ext cx="422030" cy="16881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3436811" y="1951630"/>
                  <a:ext cx="576776" cy="33437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126465" y="1474768"/>
                  <a:ext cx="900332" cy="2480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68465" y="1488589"/>
                  <a:ext cx="393895" cy="24369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Oval 4"/>
            <p:cNvSpPr/>
            <p:nvPr/>
          </p:nvSpPr>
          <p:spPr>
            <a:xfrm>
              <a:off x="1218511" y="3575713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28554" y="3723684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227047" y="3880171"/>
              <a:ext cx="118872" cy="1228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55" y="3892415"/>
            <a:ext cx="105162" cy="105162"/>
          </a:xfrm>
          <a:prstGeom prst="rect">
            <a:avLst/>
          </a:prstGeom>
        </p:spPr>
      </p:pic>
      <p:sp>
        <p:nvSpPr>
          <p:cNvPr id="75" name="Freeform 74"/>
          <p:cNvSpPr/>
          <p:nvPr/>
        </p:nvSpPr>
        <p:spPr>
          <a:xfrm>
            <a:off x="1922382" y="2003669"/>
            <a:ext cx="841248" cy="844605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66257" y="2114939"/>
            <a:ext cx="713232" cy="715167"/>
          </a:xfrm>
          <a:custGeom>
            <a:avLst/>
            <a:gdLst>
              <a:gd name="connsiteX0" fmla="*/ 620699 w 1188720"/>
              <a:gd name="connsiteY0" fmla="*/ 895885 h 1188720"/>
              <a:gd name="connsiteX1" fmla="*/ 506017 w 1188720"/>
              <a:gd name="connsiteY1" fmla="*/ 959492 h 1188720"/>
              <a:gd name="connsiteX2" fmla="*/ 620699 w 1188720"/>
              <a:gd name="connsiteY2" fmla="*/ 1023099 h 1188720"/>
              <a:gd name="connsiteX3" fmla="*/ 735381 w 1188720"/>
              <a:gd name="connsiteY3" fmla="*/ 959492 h 1188720"/>
              <a:gd name="connsiteX4" fmla="*/ 620699 w 1188720"/>
              <a:gd name="connsiteY4" fmla="*/ 895885 h 1188720"/>
              <a:gd name="connsiteX5" fmla="*/ 305558 w 1188720"/>
              <a:gd name="connsiteY5" fmla="*/ 749926 h 1188720"/>
              <a:gd name="connsiteX6" fmla="*/ 190876 w 1188720"/>
              <a:gd name="connsiteY6" fmla="*/ 813533 h 1188720"/>
              <a:gd name="connsiteX7" fmla="*/ 305558 w 1188720"/>
              <a:gd name="connsiteY7" fmla="*/ 877140 h 1188720"/>
              <a:gd name="connsiteX8" fmla="*/ 420240 w 1188720"/>
              <a:gd name="connsiteY8" fmla="*/ 813533 h 1188720"/>
              <a:gd name="connsiteX9" fmla="*/ 305558 w 1188720"/>
              <a:gd name="connsiteY9" fmla="*/ 749926 h 1188720"/>
              <a:gd name="connsiteX10" fmla="*/ 902686 w 1188720"/>
              <a:gd name="connsiteY10" fmla="*/ 721956 h 1188720"/>
              <a:gd name="connsiteX11" fmla="*/ 788004 w 1188720"/>
              <a:gd name="connsiteY11" fmla="*/ 785563 h 1188720"/>
              <a:gd name="connsiteX12" fmla="*/ 902686 w 1188720"/>
              <a:gd name="connsiteY12" fmla="*/ 849170 h 1188720"/>
              <a:gd name="connsiteX13" fmla="*/ 1017368 w 1188720"/>
              <a:gd name="connsiteY13" fmla="*/ 785563 h 1188720"/>
              <a:gd name="connsiteX14" fmla="*/ 902686 w 1188720"/>
              <a:gd name="connsiteY14" fmla="*/ 721956 h 1188720"/>
              <a:gd name="connsiteX15" fmla="*/ 224554 w 1188720"/>
              <a:gd name="connsiteY15" fmla="*/ 513027 h 1188720"/>
              <a:gd name="connsiteX16" fmla="*/ 109872 w 1188720"/>
              <a:gd name="connsiteY16" fmla="*/ 576634 h 1188720"/>
              <a:gd name="connsiteX17" fmla="*/ 224554 w 1188720"/>
              <a:gd name="connsiteY17" fmla="*/ 640241 h 1188720"/>
              <a:gd name="connsiteX18" fmla="*/ 339236 w 1188720"/>
              <a:gd name="connsiteY18" fmla="*/ 576634 h 1188720"/>
              <a:gd name="connsiteX19" fmla="*/ 224554 w 1188720"/>
              <a:gd name="connsiteY19" fmla="*/ 513027 h 1188720"/>
              <a:gd name="connsiteX20" fmla="*/ 993975 w 1188720"/>
              <a:gd name="connsiteY20" fmla="*/ 451825 h 1188720"/>
              <a:gd name="connsiteX21" fmla="*/ 879293 w 1188720"/>
              <a:gd name="connsiteY21" fmla="*/ 515432 h 1188720"/>
              <a:gd name="connsiteX22" fmla="*/ 993975 w 1188720"/>
              <a:gd name="connsiteY22" fmla="*/ 579039 h 1188720"/>
              <a:gd name="connsiteX23" fmla="*/ 1108657 w 1188720"/>
              <a:gd name="connsiteY23" fmla="*/ 515432 h 1188720"/>
              <a:gd name="connsiteX24" fmla="*/ 993975 w 1188720"/>
              <a:gd name="connsiteY24" fmla="*/ 451825 h 1188720"/>
              <a:gd name="connsiteX25" fmla="*/ 318619 w 1188720"/>
              <a:gd name="connsiteY25" fmla="*/ 291118 h 1188720"/>
              <a:gd name="connsiteX26" fmla="*/ 203937 w 1188720"/>
              <a:gd name="connsiteY26" fmla="*/ 354725 h 1188720"/>
              <a:gd name="connsiteX27" fmla="*/ 318619 w 1188720"/>
              <a:gd name="connsiteY27" fmla="*/ 418332 h 1188720"/>
              <a:gd name="connsiteX28" fmla="*/ 433301 w 1188720"/>
              <a:gd name="connsiteY28" fmla="*/ 354725 h 1188720"/>
              <a:gd name="connsiteX29" fmla="*/ 318619 w 1188720"/>
              <a:gd name="connsiteY29" fmla="*/ 291118 h 1188720"/>
              <a:gd name="connsiteX30" fmla="*/ 869868 w 1188720"/>
              <a:gd name="connsiteY30" fmla="*/ 265067 h 1188720"/>
              <a:gd name="connsiteX31" fmla="*/ 755186 w 1188720"/>
              <a:gd name="connsiteY31" fmla="*/ 328674 h 1188720"/>
              <a:gd name="connsiteX32" fmla="*/ 869868 w 1188720"/>
              <a:gd name="connsiteY32" fmla="*/ 392281 h 1188720"/>
              <a:gd name="connsiteX33" fmla="*/ 984550 w 1188720"/>
              <a:gd name="connsiteY33" fmla="*/ 328674 h 1188720"/>
              <a:gd name="connsiteX34" fmla="*/ 869868 w 1188720"/>
              <a:gd name="connsiteY34" fmla="*/ 265067 h 1188720"/>
              <a:gd name="connsiteX35" fmla="*/ 609871 w 1188720"/>
              <a:gd name="connsiteY35" fmla="*/ 170751 h 1188720"/>
              <a:gd name="connsiteX36" fmla="*/ 495189 w 1188720"/>
              <a:gd name="connsiteY36" fmla="*/ 234358 h 1188720"/>
              <a:gd name="connsiteX37" fmla="*/ 609871 w 1188720"/>
              <a:gd name="connsiteY37" fmla="*/ 297965 h 1188720"/>
              <a:gd name="connsiteX38" fmla="*/ 724553 w 1188720"/>
              <a:gd name="connsiteY38" fmla="*/ 234358 h 1188720"/>
              <a:gd name="connsiteX39" fmla="*/ 609871 w 1188720"/>
              <a:gd name="connsiteY39" fmla="*/ 170751 h 1188720"/>
              <a:gd name="connsiteX40" fmla="*/ 594360 w 1188720"/>
              <a:gd name="connsiteY40" fmla="*/ 0 h 1188720"/>
              <a:gd name="connsiteX41" fmla="*/ 1188720 w 1188720"/>
              <a:gd name="connsiteY41" fmla="*/ 594360 h 1188720"/>
              <a:gd name="connsiteX42" fmla="*/ 594360 w 1188720"/>
              <a:gd name="connsiteY42" fmla="*/ 1188720 h 1188720"/>
              <a:gd name="connsiteX43" fmla="*/ 0 w 1188720"/>
              <a:gd name="connsiteY43" fmla="*/ 594360 h 1188720"/>
              <a:gd name="connsiteX44" fmla="*/ 594360 w 1188720"/>
              <a:gd name="connsiteY4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88720" h="1188720">
                <a:moveTo>
                  <a:pt x="620699" y="895885"/>
                </a:moveTo>
                <a:cubicBezTo>
                  <a:pt x="557362" y="895885"/>
                  <a:pt x="506017" y="924363"/>
                  <a:pt x="506017" y="959492"/>
                </a:cubicBezTo>
                <a:cubicBezTo>
                  <a:pt x="506017" y="994621"/>
                  <a:pt x="557362" y="1023099"/>
                  <a:pt x="620699" y="1023099"/>
                </a:cubicBezTo>
                <a:cubicBezTo>
                  <a:pt x="684036" y="1023099"/>
                  <a:pt x="735381" y="994621"/>
                  <a:pt x="735381" y="959492"/>
                </a:cubicBezTo>
                <a:cubicBezTo>
                  <a:pt x="735381" y="924363"/>
                  <a:pt x="684036" y="895885"/>
                  <a:pt x="620699" y="895885"/>
                </a:cubicBezTo>
                <a:close/>
                <a:moveTo>
                  <a:pt x="305558" y="749926"/>
                </a:moveTo>
                <a:cubicBezTo>
                  <a:pt x="242221" y="749926"/>
                  <a:pt x="190876" y="778404"/>
                  <a:pt x="190876" y="813533"/>
                </a:cubicBezTo>
                <a:cubicBezTo>
                  <a:pt x="190876" y="848662"/>
                  <a:pt x="242221" y="877140"/>
                  <a:pt x="305558" y="877140"/>
                </a:cubicBezTo>
                <a:cubicBezTo>
                  <a:pt x="368895" y="877140"/>
                  <a:pt x="420240" y="848662"/>
                  <a:pt x="420240" y="813533"/>
                </a:cubicBezTo>
                <a:cubicBezTo>
                  <a:pt x="420240" y="778404"/>
                  <a:pt x="368895" y="749926"/>
                  <a:pt x="305558" y="749926"/>
                </a:cubicBezTo>
                <a:close/>
                <a:moveTo>
                  <a:pt x="902686" y="721956"/>
                </a:moveTo>
                <a:cubicBezTo>
                  <a:pt x="839349" y="721956"/>
                  <a:pt x="788004" y="750434"/>
                  <a:pt x="788004" y="785563"/>
                </a:cubicBezTo>
                <a:cubicBezTo>
                  <a:pt x="788004" y="820692"/>
                  <a:pt x="839349" y="849170"/>
                  <a:pt x="902686" y="849170"/>
                </a:cubicBezTo>
                <a:cubicBezTo>
                  <a:pt x="966023" y="849170"/>
                  <a:pt x="1017368" y="820692"/>
                  <a:pt x="1017368" y="785563"/>
                </a:cubicBezTo>
                <a:cubicBezTo>
                  <a:pt x="1017368" y="750434"/>
                  <a:pt x="966023" y="721956"/>
                  <a:pt x="902686" y="721956"/>
                </a:cubicBezTo>
                <a:close/>
                <a:moveTo>
                  <a:pt x="224554" y="513027"/>
                </a:moveTo>
                <a:cubicBezTo>
                  <a:pt x="161217" y="513027"/>
                  <a:pt x="109872" y="541505"/>
                  <a:pt x="109872" y="576634"/>
                </a:cubicBezTo>
                <a:cubicBezTo>
                  <a:pt x="109872" y="611763"/>
                  <a:pt x="161217" y="640241"/>
                  <a:pt x="224554" y="640241"/>
                </a:cubicBezTo>
                <a:cubicBezTo>
                  <a:pt x="287891" y="640241"/>
                  <a:pt x="339236" y="611763"/>
                  <a:pt x="339236" y="576634"/>
                </a:cubicBezTo>
                <a:cubicBezTo>
                  <a:pt x="339236" y="541505"/>
                  <a:pt x="287891" y="513027"/>
                  <a:pt x="224554" y="513027"/>
                </a:cubicBezTo>
                <a:close/>
                <a:moveTo>
                  <a:pt x="993975" y="451825"/>
                </a:moveTo>
                <a:cubicBezTo>
                  <a:pt x="930638" y="451825"/>
                  <a:pt x="879293" y="480303"/>
                  <a:pt x="879293" y="515432"/>
                </a:cubicBezTo>
                <a:cubicBezTo>
                  <a:pt x="879293" y="550561"/>
                  <a:pt x="930638" y="579039"/>
                  <a:pt x="993975" y="579039"/>
                </a:cubicBezTo>
                <a:cubicBezTo>
                  <a:pt x="1057312" y="579039"/>
                  <a:pt x="1108657" y="550561"/>
                  <a:pt x="1108657" y="515432"/>
                </a:cubicBezTo>
                <a:cubicBezTo>
                  <a:pt x="1108657" y="480303"/>
                  <a:pt x="1057312" y="451825"/>
                  <a:pt x="993975" y="451825"/>
                </a:cubicBezTo>
                <a:close/>
                <a:moveTo>
                  <a:pt x="318619" y="291118"/>
                </a:moveTo>
                <a:cubicBezTo>
                  <a:pt x="255282" y="291118"/>
                  <a:pt x="203937" y="319596"/>
                  <a:pt x="203937" y="354725"/>
                </a:cubicBezTo>
                <a:cubicBezTo>
                  <a:pt x="203937" y="389854"/>
                  <a:pt x="255282" y="418332"/>
                  <a:pt x="318619" y="418332"/>
                </a:cubicBezTo>
                <a:cubicBezTo>
                  <a:pt x="381956" y="418332"/>
                  <a:pt x="433301" y="389854"/>
                  <a:pt x="433301" y="354725"/>
                </a:cubicBezTo>
                <a:cubicBezTo>
                  <a:pt x="433301" y="319596"/>
                  <a:pt x="381956" y="291118"/>
                  <a:pt x="318619" y="291118"/>
                </a:cubicBezTo>
                <a:close/>
                <a:moveTo>
                  <a:pt x="869868" y="265067"/>
                </a:moveTo>
                <a:cubicBezTo>
                  <a:pt x="806531" y="265067"/>
                  <a:pt x="755186" y="293545"/>
                  <a:pt x="755186" y="328674"/>
                </a:cubicBezTo>
                <a:cubicBezTo>
                  <a:pt x="755186" y="363803"/>
                  <a:pt x="806531" y="392281"/>
                  <a:pt x="869868" y="392281"/>
                </a:cubicBezTo>
                <a:cubicBezTo>
                  <a:pt x="933205" y="392281"/>
                  <a:pt x="984550" y="363803"/>
                  <a:pt x="984550" y="328674"/>
                </a:cubicBezTo>
                <a:cubicBezTo>
                  <a:pt x="984550" y="293545"/>
                  <a:pt x="933205" y="265067"/>
                  <a:pt x="869868" y="265067"/>
                </a:cubicBezTo>
                <a:close/>
                <a:moveTo>
                  <a:pt x="609871" y="170751"/>
                </a:moveTo>
                <a:cubicBezTo>
                  <a:pt x="546534" y="170751"/>
                  <a:pt x="495189" y="199229"/>
                  <a:pt x="495189" y="234358"/>
                </a:cubicBezTo>
                <a:cubicBezTo>
                  <a:pt x="495189" y="269487"/>
                  <a:pt x="546534" y="297965"/>
                  <a:pt x="609871" y="297965"/>
                </a:cubicBezTo>
                <a:cubicBezTo>
                  <a:pt x="673208" y="297965"/>
                  <a:pt x="724553" y="269487"/>
                  <a:pt x="724553" y="234358"/>
                </a:cubicBezTo>
                <a:cubicBezTo>
                  <a:pt x="724553" y="199229"/>
                  <a:pt x="673208" y="170751"/>
                  <a:pt x="609871" y="170751"/>
                </a:cubicBezTo>
                <a:close/>
                <a:moveTo>
                  <a:pt x="594360" y="0"/>
                </a:moveTo>
                <a:cubicBezTo>
                  <a:pt x="922616" y="0"/>
                  <a:pt x="1188720" y="266104"/>
                  <a:pt x="1188720" y="594360"/>
                </a:cubicBezTo>
                <a:cubicBezTo>
                  <a:pt x="1188720" y="922616"/>
                  <a:pt x="922616" y="1188720"/>
                  <a:pt x="594360" y="1188720"/>
                </a:cubicBezTo>
                <a:cubicBezTo>
                  <a:pt x="266104" y="1188720"/>
                  <a:pt x="0" y="922616"/>
                  <a:pt x="0" y="594360"/>
                </a:cubicBezTo>
                <a:cubicBezTo>
                  <a:pt x="0" y="266104"/>
                  <a:pt x="266104" y="0"/>
                  <a:pt x="59436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10" y="164189"/>
            <a:ext cx="1063360" cy="1447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6133" y="210879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উদ্ভিদ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ও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প্রাণীর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মধ্যে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কী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পার্থক্য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3600" dirty="0" err="1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রয়েছে</a:t>
            </a:r>
            <a:r>
              <a:rPr lang="en-US" sz="3600" dirty="0" smtClean="0">
                <a:solidFill>
                  <a:srgbClr val="170DE1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US" sz="3600" dirty="0">
              <a:solidFill>
                <a:srgbClr val="170DE1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15135" y="1562596"/>
            <a:ext cx="2686817" cy="1137576"/>
            <a:chOff x="6227553" y="1666926"/>
            <a:chExt cx="2860564" cy="1811861"/>
          </a:xfrm>
        </p:grpSpPr>
        <p:grpSp>
          <p:nvGrpSpPr>
            <p:cNvPr id="41" name="Group 40"/>
            <p:cNvGrpSpPr/>
            <p:nvPr/>
          </p:nvGrpSpPr>
          <p:grpSpPr>
            <a:xfrm>
              <a:off x="6227553" y="1666926"/>
              <a:ext cx="953084" cy="834230"/>
              <a:chOff x="6500813" y="2425971"/>
              <a:chExt cx="953084" cy="83423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500813" y="2425971"/>
                <a:ext cx="953084" cy="81981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749677" y="2585571"/>
                <a:ext cx="455355" cy="39969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999869" y="2956035"/>
                <a:ext cx="1915" cy="30416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7311519" y="1694269"/>
              <a:ext cx="1071140" cy="73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কাজ</a:t>
              </a:r>
              <a:r>
                <a:rPr lang="en-US" sz="24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:  </a:t>
              </a:r>
              <a:endParaRPr lang="en-US" sz="24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59771" y="2155226"/>
              <a:ext cx="2328346" cy="1323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 </a:t>
              </a:r>
              <a:r>
                <a:rPr lang="en-US" sz="24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কী</a:t>
              </a:r>
              <a:r>
                <a:rPr lang="en-US" sz="24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24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করতে</a:t>
              </a:r>
              <a:r>
                <a:rPr lang="en-US" sz="24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en-US" sz="2400" dirty="0" err="1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হবে</a:t>
              </a:r>
              <a:r>
                <a:rPr lang="en-US" sz="2400" dirty="0" smtClean="0">
                  <a:latin typeface="Kalpana Unicode" panose="02000506000000020003" pitchFamily="2" charset="0"/>
                  <a:cs typeface="Kalpana Unicode" panose="02000506000000020003" pitchFamily="2" charset="0"/>
                </a:rPr>
                <a:t> : </a:t>
              </a:r>
              <a:endParaRPr lang="en-US" sz="24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6416740" y="2327059"/>
            <a:ext cx="5556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</a:t>
            </a:r>
            <a:r>
              <a:rPr lang="en-US" sz="2000" b="1" kern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 একটি ছক তৈরি কর</a:t>
            </a:r>
            <a:r>
              <a:rPr lang="en-US" sz="2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9356" y="5493428"/>
            <a:ext cx="559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75239" y="5341803"/>
            <a:ext cx="489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২।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কাজটি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নিয়ে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সহপাঠীদের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আলোচনা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কর</a:t>
            </a:r>
            <a:r>
              <a:rPr lang="en-US" sz="2400" dirty="0" smtClean="0">
                <a:solidFill>
                  <a:srgbClr val="FF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। </a:t>
            </a:r>
            <a:endParaRPr lang="en-US" sz="2400" dirty="0">
              <a:solidFill>
                <a:srgbClr val="FF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273" y="301560"/>
            <a:ext cx="886100" cy="122969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963234" y="5802479"/>
            <a:ext cx="3140418" cy="1163450"/>
            <a:chOff x="5947699" y="5788177"/>
            <a:chExt cx="3140418" cy="1163450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3" b="93365" l="9794" r="907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6812"/>
            <a:stretch/>
          </p:blipFill>
          <p:spPr bwMode="auto">
            <a:xfrm>
              <a:off x="5947699" y="5788177"/>
              <a:ext cx="959272" cy="102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ounded Rectangular Callout 37"/>
            <p:cNvSpPr/>
            <p:nvPr/>
          </p:nvSpPr>
          <p:spPr>
            <a:xfrm rot="10800000" flipH="1" flipV="1">
              <a:off x="6870614" y="5870582"/>
              <a:ext cx="2217503" cy="1081045"/>
            </a:xfrm>
            <a:prstGeom prst="wedgeRoundRectCallout">
              <a:avLst>
                <a:gd name="adj1" fmla="val -64354"/>
                <a:gd name="adj2" fmla="val 13321"/>
                <a:gd name="adj3" fmla="val 16667"/>
              </a:avLst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803699" y="6021970"/>
              <a:ext cx="22404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বৈশিষ্ট্যগুলো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en-US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1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55032" y="5372495"/>
            <a:ext cx="3227362" cy="1586286"/>
            <a:chOff x="9155032" y="5372495"/>
            <a:chExt cx="3227362" cy="1586286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390" b="94836" l="13690" r="92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1" b="5787"/>
            <a:stretch/>
          </p:blipFill>
          <p:spPr bwMode="auto">
            <a:xfrm>
              <a:off x="11516780" y="5372495"/>
              <a:ext cx="865614" cy="106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ounded Rectangular Callout 36"/>
            <p:cNvSpPr/>
            <p:nvPr/>
          </p:nvSpPr>
          <p:spPr>
            <a:xfrm flipH="1" flipV="1">
              <a:off x="9155032" y="5934175"/>
              <a:ext cx="2330014" cy="1024606"/>
            </a:xfrm>
            <a:prstGeom prst="wedgeRoundRectCallout">
              <a:avLst>
                <a:gd name="adj1" fmla="val -68141"/>
                <a:gd name="adj2" fmla="val 3915"/>
                <a:gd name="adj3" fmla="val 16667"/>
              </a:avLst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197263" y="6018931"/>
              <a:ext cx="22364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চলাচলের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পা,ডানা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পাখনা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কিন্তু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মূলের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আটকে</a:t>
              </a:r>
              <a:r>
                <a:rPr lang="en-US" sz="1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en-US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2668934"/>
            <a:ext cx="5755310" cy="2485144"/>
            <a:chOff x="6275515" y="2740498"/>
            <a:chExt cx="5755310" cy="2485144"/>
          </a:xfrm>
        </p:grpSpPr>
        <p:sp>
          <p:nvSpPr>
            <p:cNvPr id="32" name="Rectangle 31"/>
            <p:cNvSpPr/>
            <p:nvPr/>
          </p:nvSpPr>
          <p:spPr>
            <a:xfrm>
              <a:off x="6284089" y="2809615"/>
              <a:ext cx="5738163" cy="3583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275515" y="2740498"/>
              <a:ext cx="5755310" cy="2485144"/>
              <a:chOff x="6297240" y="2790317"/>
              <a:chExt cx="5755310" cy="248514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569356" y="2848102"/>
                <a:ext cx="9457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rgbClr val="FF0000"/>
                    </a:solidFill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প্রশ্ন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047842" y="2857876"/>
                <a:ext cx="753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উদ্ভিদ</a:t>
                </a:r>
                <a:r>
                  <a:rPr lang="en-US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597527" y="2885644"/>
                <a:ext cx="753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প্রাণী</a:t>
                </a:r>
                <a:r>
                  <a:rPr lang="en-US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endParaRPr lang="en-US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19869" y="3647712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329073" y="4056433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36967" y="3240635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05357" y="4452483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297240" y="4861794"/>
                <a:ext cx="5715583" cy="358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94981" y="3277587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শক্তি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পায়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469343" y="3685616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অঙ্গ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বা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অংশ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রয়েছে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479193" y="4092930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চলাচল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করে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479193" y="4484933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কীভাবে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সাড়া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প্রদান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করে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443705" y="4936907"/>
                <a:ext cx="27993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আর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ও </a:t>
                </a:r>
                <a:r>
                  <a:rPr lang="en-US" sz="1600" b="1" dirty="0" err="1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কিছু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</a:t>
                </a:r>
                <a:r>
                  <a:rPr lang="en-US" sz="1600" b="1" dirty="0" smtClean="0">
                    <a:latin typeface="Kalpana Unicode" panose="02000506000000020003" pitchFamily="2" charset="0"/>
                    <a:cs typeface="Kalpana Unicode" panose="02000506000000020003" pitchFamily="2" charset="0"/>
                  </a:rPr>
                  <a:t> ? </a:t>
                </a:r>
                <a:endParaRPr lang="en-US" sz="1600" b="1" dirty="0">
                  <a:latin typeface="Kalpana Unicode" panose="02000506000000020003" pitchFamily="2" charset="0"/>
                  <a:cs typeface="Kalpana Unicode" panose="02000506000000020003" pitchFamily="2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8631404" y="2824288"/>
                <a:ext cx="25718" cy="2420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0454365" y="2790317"/>
                <a:ext cx="25718" cy="24203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71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Kalpana Unicode" panose="02000506000000020003" pitchFamily="2" charset="0"/>
            <a:cs typeface="Kalpana Unicode" panose="0200050600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617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Kalpana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176</cp:revision>
  <dcterms:created xsi:type="dcterms:W3CDTF">2021-10-11T19:07:52Z</dcterms:created>
  <dcterms:modified xsi:type="dcterms:W3CDTF">2021-10-22T05:49:10Z</dcterms:modified>
</cp:coreProperties>
</file>