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472" r:id="rId3"/>
    <p:sldId id="460" r:id="rId4"/>
    <p:sldId id="461" r:id="rId5"/>
    <p:sldId id="271" r:id="rId6"/>
    <p:sldId id="283" r:id="rId7"/>
    <p:sldId id="462" r:id="rId8"/>
    <p:sldId id="463" r:id="rId9"/>
    <p:sldId id="465" r:id="rId10"/>
    <p:sldId id="466" r:id="rId11"/>
    <p:sldId id="468" r:id="rId12"/>
    <p:sldId id="469" r:id="rId13"/>
    <p:sldId id="470" r:id="rId14"/>
    <p:sldId id="471" r:id="rId15"/>
    <p:sldId id="273" r:id="rId16"/>
    <p:sldId id="280" r:id="rId17"/>
    <p:sldId id="4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vP0zmCU4qCLT4rLVBfGyA==" hashData="287dY8oey/81lFb6Oi15YnnW7ne7G3TsEcKxkCMCOwPZZ+Tra2ov+A03F8rGn2pk0NAaGqbddVmmSSTYCsSot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753B8-A3C1-4C6F-8518-FE0533B686C7}" type="doc">
      <dgm:prSet loTypeId="urn:microsoft.com/office/officeart/2005/8/layout/vList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36B3570-EA78-4984-9D9A-C159ADCCF52D}">
      <dgm:prSet/>
      <dgm:spPr/>
      <dgm:t>
        <a:bodyPr/>
        <a:lstStyle/>
        <a:p>
          <a:r>
            <a:rPr lang="en-US" b="1" dirty="0"/>
            <a:t>Look at the underlined words and guess what you are going to read.</a:t>
          </a:r>
          <a:endParaRPr lang="en-US" dirty="0"/>
        </a:p>
      </dgm:t>
    </dgm:pt>
    <dgm:pt modelId="{8EAA2E3D-7B34-40E6-B791-B1BC0A63D404}" type="parTrans" cxnId="{FB5C2116-98A9-47E6-A8BF-805329249544}">
      <dgm:prSet/>
      <dgm:spPr/>
      <dgm:t>
        <a:bodyPr/>
        <a:lstStyle/>
        <a:p>
          <a:endParaRPr lang="en-US"/>
        </a:p>
      </dgm:t>
    </dgm:pt>
    <dgm:pt modelId="{50479C77-C610-43F1-B970-861A6457DB31}" type="sibTrans" cxnId="{FB5C2116-98A9-47E6-A8BF-805329249544}">
      <dgm:prSet/>
      <dgm:spPr/>
      <dgm:t>
        <a:bodyPr/>
        <a:lstStyle/>
        <a:p>
          <a:endParaRPr lang="en-US"/>
        </a:p>
      </dgm:t>
    </dgm:pt>
    <dgm:pt modelId="{DDA22195-7C5C-4E66-B150-EDFCF7C64550}" type="pres">
      <dgm:prSet presAssocID="{AD8753B8-A3C1-4C6F-8518-FE0533B686C7}" presName="linearFlow" presStyleCnt="0">
        <dgm:presLayoutVars>
          <dgm:dir/>
          <dgm:resizeHandles val="exact"/>
        </dgm:presLayoutVars>
      </dgm:prSet>
      <dgm:spPr/>
    </dgm:pt>
    <dgm:pt modelId="{0211E023-5975-40B1-A004-9A5E8B1DBCE6}" type="pres">
      <dgm:prSet presAssocID="{336B3570-EA78-4984-9D9A-C159ADCCF52D}" presName="composite" presStyleCnt="0"/>
      <dgm:spPr/>
    </dgm:pt>
    <dgm:pt modelId="{D79E1686-46C7-4215-979D-472C8C21D1F3}" type="pres">
      <dgm:prSet presAssocID="{336B3570-EA78-4984-9D9A-C159ADCCF52D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2BE599AA-821D-4BD0-8352-CEA9092DA6B5}" type="pres">
      <dgm:prSet presAssocID="{336B3570-EA78-4984-9D9A-C159ADCCF52D}" presName="txShp" presStyleLbl="node1" presStyleIdx="0" presStyleCnt="1">
        <dgm:presLayoutVars>
          <dgm:bulletEnabled val="1"/>
        </dgm:presLayoutVars>
      </dgm:prSet>
      <dgm:spPr/>
    </dgm:pt>
  </dgm:ptLst>
  <dgm:cxnLst>
    <dgm:cxn modelId="{FB5C2116-98A9-47E6-A8BF-805329249544}" srcId="{AD8753B8-A3C1-4C6F-8518-FE0533B686C7}" destId="{336B3570-EA78-4984-9D9A-C159ADCCF52D}" srcOrd="0" destOrd="0" parTransId="{8EAA2E3D-7B34-40E6-B791-B1BC0A63D404}" sibTransId="{50479C77-C610-43F1-B970-861A6457DB31}"/>
    <dgm:cxn modelId="{C7BFCE31-2644-4A2A-8052-C2DA88C1A3AF}" type="presOf" srcId="{336B3570-EA78-4984-9D9A-C159ADCCF52D}" destId="{2BE599AA-821D-4BD0-8352-CEA9092DA6B5}" srcOrd="0" destOrd="0" presId="urn:microsoft.com/office/officeart/2005/8/layout/vList3"/>
    <dgm:cxn modelId="{76785E65-626B-4693-BF4B-2305C3E66D23}" type="presOf" srcId="{AD8753B8-A3C1-4C6F-8518-FE0533B686C7}" destId="{DDA22195-7C5C-4E66-B150-EDFCF7C64550}" srcOrd="0" destOrd="0" presId="urn:microsoft.com/office/officeart/2005/8/layout/vList3"/>
    <dgm:cxn modelId="{F276E1F6-DE8F-477C-9E6C-0D8CE45C0B5F}" type="presParOf" srcId="{DDA22195-7C5C-4E66-B150-EDFCF7C64550}" destId="{0211E023-5975-40B1-A004-9A5E8B1DBCE6}" srcOrd="0" destOrd="0" presId="urn:microsoft.com/office/officeart/2005/8/layout/vList3"/>
    <dgm:cxn modelId="{856180EB-052D-4CA2-884C-1DB16B36A02B}" type="presParOf" srcId="{0211E023-5975-40B1-A004-9A5E8B1DBCE6}" destId="{D79E1686-46C7-4215-979D-472C8C21D1F3}" srcOrd="0" destOrd="0" presId="urn:microsoft.com/office/officeart/2005/8/layout/vList3"/>
    <dgm:cxn modelId="{6CF15A5E-3EF6-42B4-BD51-30E98DB90BA8}" type="presParOf" srcId="{0211E023-5975-40B1-A004-9A5E8B1DBCE6}" destId="{2BE599AA-821D-4BD0-8352-CEA9092DA6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C2D432-241D-4A30-8BF9-5414B21205F8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3F7917-93A7-427A-B468-4ECAAA330384}">
      <dgm:prSet custT="1"/>
      <dgm:spPr/>
      <dgm:t>
        <a:bodyPr/>
        <a:lstStyle/>
        <a:p>
          <a:r>
            <a:rPr lang="en-US" sz="2800" b="1" dirty="0"/>
            <a:t>1. Assertive Sentence: </a:t>
          </a:r>
          <a:r>
            <a:rPr lang="en-US" sz="2800" dirty="0"/>
            <a:t>When a sentence refers to a statement or description , then it is called an Assertive sentence.</a:t>
          </a:r>
        </a:p>
      </dgm:t>
    </dgm:pt>
    <dgm:pt modelId="{DB8C149E-3316-4D37-901C-FE074E6BFF14}" type="parTrans" cxnId="{DDA19D04-3378-4384-8D6A-634B78672C43}">
      <dgm:prSet/>
      <dgm:spPr/>
      <dgm:t>
        <a:bodyPr/>
        <a:lstStyle/>
        <a:p>
          <a:endParaRPr lang="en-US"/>
        </a:p>
      </dgm:t>
    </dgm:pt>
    <dgm:pt modelId="{FD70E71F-9ECB-4394-B55A-278AA3EBC0DA}" type="sibTrans" cxnId="{DDA19D04-3378-4384-8D6A-634B78672C43}">
      <dgm:prSet/>
      <dgm:spPr/>
      <dgm:t>
        <a:bodyPr/>
        <a:lstStyle/>
        <a:p>
          <a:endParaRPr lang="en-US"/>
        </a:p>
      </dgm:t>
    </dgm:pt>
    <dgm:pt modelId="{6F6F0F14-1A97-495C-8C20-43FB82FB1DC0}">
      <dgm:prSet/>
      <dgm:spPr/>
      <dgm:t>
        <a:bodyPr/>
        <a:lstStyle/>
        <a:p>
          <a:r>
            <a:rPr lang="en-US" dirty="0"/>
            <a:t>Examples:</a:t>
          </a:r>
        </a:p>
      </dgm:t>
    </dgm:pt>
    <dgm:pt modelId="{150AE5D7-8200-43DC-995E-DDC6D320513E}" type="parTrans" cxnId="{F2012A71-0EF3-4616-B7B2-9423ED083F75}">
      <dgm:prSet/>
      <dgm:spPr/>
      <dgm:t>
        <a:bodyPr/>
        <a:lstStyle/>
        <a:p>
          <a:endParaRPr lang="en-US"/>
        </a:p>
      </dgm:t>
    </dgm:pt>
    <dgm:pt modelId="{A11F7DE3-E637-4F5F-9C58-57D37FDBE6F5}" type="sibTrans" cxnId="{F2012A71-0EF3-4616-B7B2-9423ED083F75}">
      <dgm:prSet/>
      <dgm:spPr/>
      <dgm:t>
        <a:bodyPr/>
        <a:lstStyle/>
        <a:p>
          <a:endParaRPr lang="en-US"/>
        </a:p>
      </dgm:t>
    </dgm:pt>
    <dgm:pt modelId="{D9E9E2F8-26E8-464F-AA5C-4BA025D18868}">
      <dgm:prSet/>
      <dgm:spPr/>
      <dgm:t>
        <a:bodyPr/>
        <a:lstStyle/>
        <a:p>
          <a:r>
            <a:rPr lang="en-US" dirty="0"/>
            <a:t>- I make some new thing.</a:t>
          </a:r>
        </a:p>
      </dgm:t>
    </dgm:pt>
    <dgm:pt modelId="{C750163B-A60B-4D89-AD41-338885835591}" type="parTrans" cxnId="{00DA571C-5A62-435F-A70C-7C3030AC0E15}">
      <dgm:prSet/>
      <dgm:spPr/>
      <dgm:t>
        <a:bodyPr/>
        <a:lstStyle/>
        <a:p>
          <a:endParaRPr lang="en-US"/>
        </a:p>
      </dgm:t>
    </dgm:pt>
    <dgm:pt modelId="{60D4CFB1-0DD4-4BF3-9B3C-F62F8804D596}" type="sibTrans" cxnId="{00DA571C-5A62-435F-A70C-7C3030AC0E15}">
      <dgm:prSet/>
      <dgm:spPr/>
      <dgm:t>
        <a:bodyPr/>
        <a:lstStyle/>
        <a:p>
          <a:endParaRPr lang="en-US"/>
        </a:p>
      </dgm:t>
    </dgm:pt>
    <dgm:pt modelId="{0A3BA108-91C2-4A08-8349-8605F48184AC}">
      <dgm:prSet/>
      <dgm:spPr/>
      <dgm:t>
        <a:bodyPr/>
        <a:lstStyle/>
        <a:p>
          <a:r>
            <a:rPr lang="en-US" dirty="0"/>
            <a:t>- She will do it tomorrow.</a:t>
          </a:r>
        </a:p>
      </dgm:t>
    </dgm:pt>
    <dgm:pt modelId="{4D60F4E1-10F0-44BD-93C6-9AF1B5D0F620}" type="parTrans" cxnId="{4DE47902-C0AF-4736-8FFE-80B993C76C0A}">
      <dgm:prSet/>
      <dgm:spPr/>
      <dgm:t>
        <a:bodyPr/>
        <a:lstStyle/>
        <a:p>
          <a:endParaRPr lang="en-US"/>
        </a:p>
      </dgm:t>
    </dgm:pt>
    <dgm:pt modelId="{C62F5D88-8966-4C77-B16F-2753994B9AD8}" type="sibTrans" cxnId="{4DE47902-C0AF-4736-8FFE-80B993C76C0A}">
      <dgm:prSet/>
      <dgm:spPr/>
      <dgm:t>
        <a:bodyPr/>
        <a:lstStyle/>
        <a:p>
          <a:endParaRPr lang="en-US"/>
        </a:p>
      </dgm:t>
    </dgm:pt>
    <dgm:pt modelId="{4F5C7185-745D-4883-94F8-E3CB7E50DFDF}">
      <dgm:prSet/>
      <dgm:spPr/>
      <dgm:t>
        <a:bodyPr/>
        <a:lstStyle/>
        <a:p>
          <a:r>
            <a:rPr lang="en-US" dirty="0"/>
            <a:t>- The result is not published yet.</a:t>
          </a:r>
        </a:p>
      </dgm:t>
    </dgm:pt>
    <dgm:pt modelId="{BAB2658A-0090-4F28-8D18-4EC6AAEC2039}" type="parTrans" cxnId="{3B34E039-2E85-4D3A-92CD-AD466649409A}">
      <dgm:prSet/>
      <dgm:spPr/>
      <dgm:t>
        <a:bodyPr/>
        <a:lstStyle/>
        <a:p>
          <a:endParaRPr lang="en-US"/>
        </a:p>
      </dgm:t>
    </dgm:pt>
    <dgm:pt modelId="{EB9D8364-A127-41F6-B9C0-3E97066A0AD1}" type="sibTrans" cxnId="{3B34E039-2E85-4D3A-92CD-AD466649409A}">
      <dgm:prSet/>
      <dgm:spPr/>
      <dgm:t>
        <a:bodyPr/>
        <a:lstStyle/>
        <a:p>
          <a:endParaRPr lang="en-US"/>
        </a:p>
      </dgm:t>
    </dgm:pt>
    <dgm:pt modelId="{1BAFFCAF-3F0E-4236-B8E3-F150CED02325}" type="pres">
      <dgm:prSet presAssocID="{E5C2D432-241D-4A30-8BF9-5414B21205F8}" presName="diagram" presStyleCnt="0">
        <dgm:presLayoutVars>
          <dgm:dir/>
          <dgm:resizeHandles val="exact"/>
        </dgm:presLayoutVars>
      </dgm:prSet>
      <dgm:spPr/>
    </dgm:pt>
    <dgm:pt modelId="{4D2317BF-DB39-43BB-8095-83877D82942B}" type="pres">
      <dgm:prSet presAssocID="{8C3F7917-93A7-427A-B468-4ECAAA330384}" presName="node" presStyleLbl="node1" presStyleIdx="0" presStyleCnt="5" custScaleY="116667">
        <dgm:presLayoutVars>
          <dgm:bulletEnabled val="1"/>
        </dgm:presLayoutVars>
      </dgm:prSet>
      <dgm:spPr/>
    </dgm:pt>
    <dgm:pt modelId="{8C403B62-C390-4B58-8964-E604CCA2A28F}" type="pres">
      <dgm:prSet presAssocID="{FD70E71F-9ECB-4394-B55A-278AA3EBC0DA}" presName="sibTrans" presStyleCnt="0"/>
      <dgm:spPr/>
    </dgm:pt>
    <dgm:pt modelId="{3EC4A466-6A46-4BFE-8E00-E860E8359097}" type="pres">
      <dgm:prSet presAssocID="{6F6F0F14-1A97-495C-8C20-43FB82FB1DC0}" presName="node" presStyleLbl="node1" presStyleIdx="1" presStyleCnt="5">
        <dgm:presLayoutVars>
          <dgm:bulletEnabled val="1"/>
        </dgm:presLayoutVars>
      </dgm:prSet>
      <dgm:spPr/>
    </dgm:pt>
    <dgm:pt modelId="{CFD9C2F3-5F83-46D9-99BA-A4EE6926FA65}" type="pres">
      <dgm:prSet presAssocID="{A11F7DE3-E637-4F5F-9C58-57D37FDBE6F5}" presName="sibTrans" presStyleCnt="0"/>
      <dgm:spPr/>
    </dgm:pt>
    <dgm:pt modelId="{CD1AB16A-DD00-4692-93FA-0AD10FFBBF7A}" type="pres">
      <dgm:prSet presAssocID="{D9E9E2F8-26E8-464F-AA5C-4BA025D18868}" presName="node" presStyleLbl="node1" presStyleIdx="2" presStyleCnt="5">
        <dgm:presLayoutVars>
          <dgm:bulletEnabled val="1"/>
        </dgm:presLayoutVars>
      </dgm:prSet>
      <dgm:spPr/>
    </dgm:pt>
    <dgm:pt modelId="{7CD459E9-2D7D-40D0-AF3C-9A1AE643161D}" type="pres">
      <dgm:prSet presAssocID="{60D4CFB1-0DD4-4BF3-9B3C-F62F8804D596}" presName="sibTrans" presStyleCnt="0"/>
      <dgm:spPr/>
    </dgm:pt>
    <dgm:pt modelId="{32812A20-422A-4829-A29C-761AC0BE11B8}" type="pres">
      <dgm:prSet presAssocID="{0A3BA108-91C2-4A08-8349-8605F48184AC}" presName="node" presStyleLbl="node1" presStyleIdx="3" presStyleCnt="5">
        <dgm:presLayoutVars>
          <dgm:bulletEnabled val="1"/>
        </dgm:presLayoutVars>
      </dgm:prSet>
      <dgm:spPr/>
    </dgm:pt>
    <dgm:pt modelId="{4511EABA-3AA1-49BF-8909-11CE9DB6CDD1}" type="pres">
      <dgm:prSet presAssocID="{C62F5D88-8966-4C77-B16F-2753994B9AD8}" presName="sibTrans" presStyleCnt="0"/>
      <dgm:spPr/>
    </dgm:pt>
    <dgm:pt modelId="{339F0DEC-895F-4C3A-BB27-9D8AB74A145C}" type="pres">
      <dgm:prSet presAssocID="{4F5C7185-745D-4883-94F8-E3CB7E50DFDF}" presName="node" presStyleLbl="node1" presStyleIdx="4" presStyleCnt="5">
        <dgm:presLayoutVars>
          <dgm:bulletEnabled val="1"/>
        </dgm:presLayoutVars>
      </dgm:prSet>
      <dgm:spPr/>
    </dgm:pt>
  </dgm:ptLst>
  <dgm:cxnLst>
    <dgm:cxn modelId="{4DE47902-C0AF-4736-8FFE-80B993C76C0A}" srcId="{E5C2D432-241D-4A30-8BF9-5414B21205F8}" destId="{0A3BA108-91C2-4A08-8349-8605F48184AC}" srcOrd="3" destOrd="0" parTransId="{4D60F4E1-10F0-44BD-93C6-9AF1B5D0F620}" sibTransId="{C62F5D88-8966-4C77-B16F-2753994B9AD8}"/>
    <dgm:cxn modelId="{DDA19D04-3378-4384-8D6A-634B78672C43}" srcId="{E5C2D432-241D-4A30-8BF9-5414B21205F8}" destId="{8C3F7917-93A7-427A-B468-4ECAAA330384}" srcOrd="0" destOrd="0" parTransId="{DB8C149E-3316-4D37-901C-FE074E6BFF14}" sibTransId="{FD70E71F-9ECB-4394-B55A-278AA3EBC0DA}"/>
    <dgm:cxn modelId="{00DA571C-5A62-435F-A70C-7C3030AC0E15}" srcId="{E5C2D432-241D-4A30-8BF9-5414B21205F8}" destId="{D9E9E2F8-26E8-464F-AA5C-4BA025D18868}" srcOrd="2" destOrd="0" parTransId="{C750163B-A60B-4D89-AD41-338885835591}" sibTransId="{60D4CFB1-0DD4-4BF3-9B3C-F62F8804D596}"/>
    <dgm:cxn modelId="{3B34E039-2E85-4D3A-92CD-AD466649409A}" srcId="{E5C2D432-241D-4A30-8BF9-5414B21205F8}" destId="{4F5C7185-745D-4883-94F8-E3CB7E50DFDF}" srcOrd="4" destOrd="0" parTransId="{BAB2658A-0090-4F28-8D18-4EC6AAEC2039}" sibTransId="{EB9D8364-A127-41F6-B9C0-3E97066A0AD1}"/>
    <dgm:cxn modelId="{6A27493E-A39B-4A68-ABC2-B374C1FBF49F}" type="presOf" srcId="{D9E9E2F8-26E8-464F-AA5C-4BA025D18868}" destId="{CD1AB16A-DD00-4692-93FA-0AD10FFBBF7A}" srcOrd="0" destOrd="0" presId="urn:microsoft.com/office/officeart/2005/8/layout/default"/>
    <dgm:cxn modelId="{7ED90A67-3CE1-4615-B82C-A4F69761691B}" type="presOf" srcId="{E5C2D432-241D-4A30-8BF9-5414B21205F8}" destId="{1BAFFCAF-3F0E-4236-B8E3-F150CED02325}" srcOrd="0" destOrd="0" presId="urn:microsoft.com/office/officeart/2005/8/layout/default"/>
    <dgm:cxn modelId="{A608AD6C-54B9-4D19-8DF7-A18F589DF6A9}" type="presOf" srcId="{6F6F0F14-1A97-495C-8C20-43FB82FB1DC0}" destId="{3EC4A466-6A46-4BFE-8E00-E860E8359097}" srcOrd="0" destOrd="0" presId="urn:microsoft.com/office/officeart/2005/8/layout/default"/>
    <dgm:cxn modelId="{F2012A71-0EF3-4616-B7B2-9423ED083F75}" srcId="{E5C2D432-241D-4A30-8BF9-5414B21205F8}" destId="{6F6F0F14-1A97-495C-8C20-43FB82FB1DC0}" srcOrd="1" destOrd="0" parTransId="{150AE5D7-8200-43DC-995E-DDC6D320513E}" sibTransId="{A11F7DE3-E637-4F5F-9C58-57D37FDBE6F5}"/>
    <dgm:cxn modelId="{97F86795-C40D-425E-B544-04FF7FCB4AAD}" type="presOf" srcId="{4F5C7185-745D-4883-94F8-E3CB7E50DFDF}" destId="{339F0DEC-895F-4C3A-BB27-9D8AB74A145C}" srcOrd="0" destOrd="0" presId="urn:microsoft.com/office/officeart/2005/8/layout/default"/>
    <dgm:cxn modelId="{325EE8BB-7187-4193-A563-4096852C82A2}" type="presOf" srcId="{0A3BA108-91C2-4A08-8349-8605F48184AC}" destId="{32812A20-422A-4829-A29C-761AC0BE11B8}" srcOrd="0" destOrd="0" presId="urn:microsoft.com/office/officeart/2005/8/layout/default"/>
    <dgm:cxn modelId="{3EB0F4C7-9E07-4DB1-881A-5BEE07DBE960}" type="presOf" srcId="{8C3F7917-93A7-427A-B468-4ECAAA330384}" destId="{4D2317BF-DB39-43BB-8095-83877D82942B}" srcOrd="0" destOrd="0" presId="urn:microsoft.com/office/officeart/2005/8/layout/default"/>
    <dgm:cxn modelId="{1E4ED5DD-EF0D-4E8C-9A8A-20F63315CDF6}" type="presParOf" srcId="{1BAFFCAF-3F0E-4236-B8E3-F150CED02325}" destId="{4D2317BF-DB39-43BB-8095-83877D82942B}" srcOrd="0" destOrd="0" presId="urn:microsoft.com/office/officeart/2005/8/layout/default"/>
    <dgm:cxn modelId="{80C3B136-2F70-43DC-AD0B-A0E97663DCE7}" type="presParOf" srcId="{1BAFFCAF-3F0E-4236-B8E3-F150CED02325}" destId="{8C403B62-C390-4B58-8964-E604CCA2A28F}" srcOrd="1" destOrd="0" presId="urn:microsoft.com/office/officeart/2005/8/layout/default"/>
    <dgm:cxn modelId="{F3459800-7CA3-4E1D-9C58-9232D66061C5}" type="presParOf" srcId="{1BAFFCAF-3F0E-4236-B8E3-F150CED02325}" destId="{3EC4A466-6A46-4BFE-8E00-E860E8359097}" srcOrd="2" destOrd="0" presId="urn:microsoft.com/office/officeart/2005/8/layout/default"/>
    <dgm:cxn modelId="{46528296-3930-4362-B058-BCF299C59445}" type="presParOf" srcId="{1BAFFCAF-3F0E-4236-B8E3-F150CED02325}" destId="{CFD9C2F3-5F83-46D9-99BA-A4EE6926FA65}" srcOrd="3" destOrd="0" presId="urn:microsoft.com/office/officeart/2005/8/layout/default"/>
    <dgm:cxn modelId="{48048E0C-5748-4999-B888-140CF37F4CAE}" type="presParOf" srcId="{1BAFFCAF-3F0E-4236-B8E3-F150CED02325}" destId="{CD1AB16A-DD00-4692-93FA-0AD10FFBBF7A}" srcOrd="4" destOrd="0" presId="urn:microsoft.com/office/officeart/2005/8/layout/default"/>
    <dgm:cxn modelId="{1E79C1F5-0F0F-471B-B630-F5984926E826}" type="presParOf" srcId="{1BAFFCAF-3F0E-4236-B8E3-F150CED02325}" destId="{7CD459E9-2D7D-40D0-AF3C-9A1AE643161D}" srcOrd="5" destOrd="0" presId="urn:microsoft.com/office/officeart/2005/8/layout/default"/>
    <dgm:cxn modelId="{020FF79D-285B-41A5-8315-FA25BEFAD29F}" type="presParOf" srcId="{1BAFFCAF-3F0E-4236-B8E3-F150CED02325}" destId="{32812A20-422A-4829-A29C-761AC0BE11B8}" srcOrd="6" destOrd="0" presId="urn:microsoft.com/office/officeart/2005/8/layout/default"/>
    <dgm:cxn modelId="{E898B5EC-EBAD-4C38-A210-372590C186EB}" type="presParOf" srcId="{1BAFFCAF-3F0E-4236-B8E3-F150CED02325}" destId="{4511EABA-3AA1-49BF-8909-11CE9DB6CDD1}" srcOrd="7" destOrd="0" presId="urn:microsoft.com/office/officeart/2005/8/layout/default"/>
    <dgm:cxn modelId="{6599BD67-EEAB-4399-B241-5ABDEAB80BD0}" type="presParOf" srcId="{1BAFFCAF-3F0E-4236-B8E3-F150CED02325}" destId="{339F0DEC-895F-4C3A-BB27-9D8AB74A145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F58BF6-ABD0-4BE3-ABAC-CA83E453E78D}" type="doc">
      <dgm:prSet loTypeId="urn:microsoft.com/office/officeart/2005/8/layout/vList4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07A2CBF-8DBD-4D0D-844C-749CA92DDBBE}">
      <dgm:prSet custT="1"/>
      <dgm:spPr/>
      <dgm:t>
        <a:bodyPr/>
        <a:lstStyle/>
        <a:p>
          <a:r>
            <a:rPr lang="en-US" sz="4800" b="1" i="0" dirty="0"/>
            <a:t>Types of Assertive Sentence.</a:t>
          </a:r>
          <a:endParaRPr lang="en-US" sz="4800" dirty="0"/>
        </a:p>
      </dgm:t>
    </dgm:pt>
    <dgm:pt modelId="{2953BB0A-09FA-4020-8D82-131DF72CE13A}" type="parTrans" cxnId="{1555195A-D05F-4AE4-BFBD-D688B8CF3A58}">
      <dgm:prSet/>
      <dgm:spPr/>
      <dgm:t>
        <a:bodyPr/>
        <a:lstStyle/>
        <a:p>
          <a:endParaRPr lang="en-US"/>
        </a:p>
      </dgm:t>
    </dgm:pt>
    <dgm:pt modelId="{B53F64D4-1BEB-474A-B866-16D650637D35}" type="sibTrans" cxnId="{1555195A-D05F-4AE4-BFBD-D688B8CF3A58}">
      <dgm:prSet/>
      <dgm:spPr/>
      <dgm:t>
        <a:bodyPr/>
        <a:lstStyle/>
        <a:p>
          <a:endParaRPr lang="en-US"/>
        </a:p>
      </dgm:t>
    </dgm:pt>
    <dgm:pt modelId="{BA444A74-A000-4C53-91B3-F8514E9757FA}">
      <dgm:prSet/>
      <dgm:spPr/>
      <dgm:t>
        <a:bodyPr/>
        <a:lstStyle/>
        <a:p>
          <a:r>
            <a:rPr lang="en-US" b="1" dirty="0"/>
            <a:t>There are two types of Assertive sentences.</a:t>
          </a:r>
        </a:p>
        <a:p>
          <a:r>
            <a:rPr lang="en-US" b="1" dirty="0"/>
            <a:t>1.Affirmative Sentence.</a:t>
          </a:r>
        </a:p>
        <a:p>
          <a:r>
            <a:rPr lang="en-US" b="1" dirty="0"/>
            <a:t>2.Negative Sentence.</a:t>
          </a:r>
        </a:p>
      </dgm:t>
    </dgm:pt>
    <dgm:pt modelId="{A9541546-0F9D-4469-B13E-6A6B82AF309F}" type="parTrans" cxnId="{B49CDABE-2696-4C7C-A80E-0208A0C19FB2}">
      <dgm:prSet/>
      <dgm:spPr/>
      <dgm:t>
        <a:bodyPr/>
        <a:lstStyle/>
        <a:p>
          <a:endParaRPr lang="en-US"/>
        </a:p>
      </dgm:t>
    </dgm:pt>
    <dgm:pt modelId="{CCF58D80-079B-48AA-982E-871C9EDDAA0B}" type="sibTrans" cxnId="{B49CDABE-2696-4C7C-A80E-0208A0C19FB2}">
      <dgm:prSet/>
      <dgm:spPr/>
      <dgm:t>
        <a:bodyPr/>
        <a:lstStyle/>
        <a:p>
          <a:endParaRPr lang="en-US"/>
        </a:p>
      </dgm:t>
    </dgm:pt>
    <dgm:pt modelId="{F798B56F-C224-4665-9918-78114EF660BA}" type="pres">
      <dgm:prSet presAssocID="{1AF58BF6-ABD0-4BE3-ABAC-CA83E453E78D}" presName="linear" presStyleCnt="0">
        <dgm:presLayoutVars>
          <dgm:dir/>
          <dgm:resizeHandles val="exact"/>
        </dgm:presLayoutVars>
      </dgm:prSet>
      <dgm:spPr/>
    </dgm:pt>
    <dgm:pt modelId="{74D0EE0E-D733-4A6B-BBCC-C12A72C6D4CF}" type="pres">
      <dgm:prSet presAssocID="{307A2CBF-8DBD-4D0D-844C-749CA92DDBBE}" presName="comp" presStyleCnt="0"/>
      <dgm:spPr/>
    </dgm:pt>
    <dgm:pt modelId="{E34114CD-CE8F-4A0E-9C69-FE3C5E0F5F74}" type="pres">
      <dgm:prSet presAssocID="{307A2CBF-8DBD-4D0D-844C-749CA92DDBBE}" presName="box" presStyleLbl="node1" presStyleIdx="0" presStyleCnt="2"/>
      <dgm:spPr/>
    </dgm:pt>
    <dgm:pt modelId="{D9628A8C-065D-4B59-9A08-97B18CC462BD}" type="pres">
      <dgm:prSet presAssocID="{307A2CBF-8DBD-4D0D-844C-749CA92DDBBE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E87158A9-DAD8-45F9-837F-CCBDEA23EADB}" type="pres">
      <dgm:prSet presAssocID="{307A2CBF-8DBD-4D0D-844C-749CA92DDBBE}" presName="text" presStyleLbl="node1" presStyleIdx="0" presStyleCnt="2">
        <dgm:presLayoutVars>
          <dgm:bulletEnabled val="1"/>
        </dgm:presLayoutVars>
      </dgm:prSet>
      <dgm:spPr/>
    </dgm:pt>
    <dgm:pt modelId="{9C187137-1941-43F3-9CC7-28A4C32465A0}" type="pres">
      <dgm:prSet presAssocID="{B53F64D4-1BEB-474A-B866-16D650637D35}" presName="spacer" presStyleCnt="0"/>
      <dgm:spPr/>
    </dgm:pt>
    <dgm:pt modelId="{101373AB-A93E-4FE5-AA06-3EB6B97B71CB}" type="pres">
      <dgm:prSet presAssocID="{BA444A74-A000-4C53-91B3-F8514E9757FA}" presName="comp" presStyleCnt="0"/>
      <dgm:spPr/>
    </dgm:pt>
    <dgm:pt modelId="{1B474BAF-1CA0-4A5C-99AE-C33AB1705A59}" type="pres">
      <dgm:prSet presAssocID="{BA444A74-A000-4C53-91B3-F8514E9757FA}" presName="box" presStyleLbl="node1" presStyleIdx="1" presStyleCnt="2"/>
      <dgm:spPr/>
    </dgm:pt>
    <dgm:pt modelId="{224924B9-D2C3-4A10-AA15-BEC62F5E7624}" type="pres">
      <dgm:prSet presAssocID="{BA444A74-A000-4C53-91B3-F8514E9757FA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A2C7C01B-6F43-4A2E-AEC7-1F7CD7595A8E}" type="pres">
      <dgm:prSet presAssocID="{BA444A74-A000-4C53-91B3-F8514E9757FA}" presName="text" presStyleLbl="node1" presStyleIdx="1" presStyleCnt="2">
        <dgm:presLayoutVars>
          <dgm:bulletEnabled val="1"/>
        </dgm:presLayoutVars>
      </dgm:prSet>
      <dgm:spPr/>
    </dgm:pt>
  </dgm:ptLst>
  <dgm:cxnLst>
    <dgm:cxn modelId="{2BD5A215-25C2-4E00-82D1-7E6E6D6B33CD}" type="presOf" srcId="{1AF58BF6-ABD0-4BE3-ABAC-CA83E453E78D}" destId="{F798B56F-C224-4665-9918-78114EF660BA}" srcOrd="0" destOrd="0" presId="urn:microsoft.com/office/officeart/2005/8/layout/vList4"/>
    <dgm:cxn modelId="{3AE43A17-DD8A-4F90-B4AE-A41E9395A1FA}" type="presOf" srcId="{307A2CBF-8DBD-4D0D-844C-749CA92DDBBE}" destId="{E34114CD-CE8F-4A0E-9C69-FE3C5E0F5F74}" srcOrd="0" destOrd="0" presId="urn:microsoft.com/office/officeart/2005/8/layout/vList4"/>
    <dgm:cxn modelId="{F8DA9859-A14C-4851-984B-2811E0EE1FB8}" type="presOf" srcId="{BA444A74-A000-4C53-91B3-F8514E9757FA}" destId="{1B474BAF-1CA0-4A5C-99AE-C33AB1705A59}" srcOrd="0" destOrd="0" presId="urn:microsoft.com/office/officeart/2005/8/layout/vList4"/>
    <dgm:cxn modelId="{1555195A-D05F-4AE4-BFBD-D688B8CF3A58}" srcId="{1AF58BF6-ABD0-4BE3-ABAC-CA83E453E78D}" destId="{307A2CBF-8DBD-4D0D-844C-749CA92DDBBE}" srcOrd="0" destOrd="0" parTransId="{2953BB0A-09FA-4020-8D82-131DF72CE13A}" sibTransId="{B53F64D4-1BEB-474A-B866-16D650637D35}"/>
    <dgm:cxn modelId="{E04B0C90-3DEB-4337-A629-42A6839114F9}" type="presOf" srcId="{BA444A74-A000-4C53-91B3-F8514E9757FA}" destId="{A2C7C01B-6F43-4A2E-AEC7-1F7CD7595A8E}" srcOrd="1" destOrd="0" presId="urn:microsoft.com/office/officeart/2005/8/layout/vList4"/>
    <dgm:cxn modelId="{EC339FB2-0C0A-4FD5-A6B0-353F0288AB4D}" type="presOf" srcId="{307A2CBF-8DBD-4D0D-844C-749CA92DDBBE}" destId="{E87158A9-DAD8-45F9-837F-CCBDEA23EADB}" srcOrd="1" destOrd="0" presId="urn:microsoft.com/office/officeart/2005/8/layout/vList4"/>
    <dgm:cxn modelId="{B49CDABE-2696-4C7C-A80E-0208A0C19FB2}" srcId="{1AF58BF6-ABD0-4BE3-ABAC-CA83E453E78D}" destId="{BA444A74-A000-4C53-91B3-F8514E9757FA}" srcOrd="1" destOrd="0" parTransId="{A9541546-0F9D-4469-B13E-6A6B82AF309F}" sibTransId="{CCF58D80-079B-48AA-982E-871C9EDDAA0B}"/>
    <dgm:cxn modelId="{F14A9C85-9214-48A1-BC3A-6A9923B4E43D}" type="presParOf" srcId="{F798B56F-C224-4665-9918-78114EF660BA}" destId="{74D0EE0E-D733-4A6B-BBCC-C12A72C6D4CF}" srcOrd="0" destOrd="0" presId="urn:microsoft.com/office/officeart/2005/8/layout/vList4"/>
    <dgm:cxn modelId="{80C374DE-3BAD-4DD4-B9D8-79886031E3C0}" type="presParOf" srcId="{74D0EE0E-D733-4A6B-BBCC-C12A72C6D4CF}" destId="{E34114CD-CE8F-4A0E-9C69-FE3C5E0F5F74}" srcOrd="0" destOrd="0" presId="urn:microsoft.com/office/officeart/2005/8/layout/vList4"/>
    <dgm:cxn modelId="{2AF1919A-5764-4647-9415-5904FE71B9AC}" type="presParOf" srcId="{74D0EE0E-D733-4A6B-BBCC-C12A72C6D4CF}" destId="{D9628A8C-065D-4B59-9A08-97B18CC462BD}" srcOrd="1" destOrd="0" presId="urn:microsoft.com/office/officeart/2005/8/layout/vList4"/>
    <dgm:cxn modelId="{0128E3E5-61FB-4F48-AE9F-6D63637B2A5E}" type="presParOf" srcId="{74D0EE0E-D733-4A6B-BBCC-C12A72C6D4CF}" destId="{E87158A9-DAD8-45F9-837F-CCBDEA23EADB}" srcOrd="2" destOrd="0" presId="urn:microsoft.com/office/officeart/2005/8/layout/vList4"/>
    <dgm:cxn modelId="{1307B144-73CC-45B3-9B87-A88930EAB57D}" type="presParOf" srcId="{F798B56F-C224-4665-9918-78114EF660BA}" destId="{9C187137-1941-43F3-9CC7-28A4C32465A0}" srcOrd="1" destOrd="0" presId="urn:microsoft.com/office/officeart/2005/8/layout/vList4"/>
    <dgm:cxn modelId="{68434322-04AF-4684-A8AD-C94CED9EDE3C}" type="presParOf" srcId="{F798B56F-C224-4665-9918-78114EF660BA}" destId="{101373AB-A93E-4FE5-AA06-3EB6B97B71CB}" srcOrd="2" destOrd="0" presId="urn:microsoft.com/office/officeart/2005/8/layout/vList4"/>
    <dgm:cxn modelId="{82B47DB7-E126-45DC-B375-5A93D34DB294}" type="presParOf" srcId="{101373AB-A93E-4FE5-AA06-3EB6B97B71CB}" destId="{1B474BAF-1CA0-4A5C-99AE-C33AB1705A59}" srcOrd="0" destOrd="0" presId="urn:microsoft.com/office/officeart/2005/8/layout/vList4"/>
    <dgm:cxn modelId="{DE6A8EC9-B2EC-44DB-8721-16E33482552C}" type="presParOf" srcId="{101373AB-A93E-4FE5-AA06-3EB6B97B71CB}" destId="{224924B9-D2C3-4A10-AA15-BEC62F5E7624}" srcOrd="1" destOrd="0" presId="urn:microsoft.com/office/officeart/2005/8/layout/vList4"/>
    <dgm:cxn modelId="{2FB6E8E8-6928-4BCD-A077-79742F012283}" type="presParOf" srcId="{101373AB-A93E-4FE5-AA06-3EB6B97B71CB}" destId="{A2C7C01B-6F43-4A2E-AEC7-1F7CD7595A8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9E58BA-F532-4392-9591-72BB7E8C6985}" type="doc">
      <dgm:prSet loTypeId="urn:microsoft.com/office/officeart/2005/8/layout/h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3ECE299-0FBD-4B92-BB83-420E302B6349}">
      <dgm:prSet custT="1"/>
      <dgm:spPr/>
      <dgm:t>
        <a:bodyPr/>
        <a:lstStyle/>
        <a:p>
          <a:r>
            <a:rPr lang="en-US" sz="3200" b="1" i="0" dirty="0"/>
            <a:t>2.Negative Sentence : When an Assertive sentence refers to a negative statement ,then it is called an Negative Sentence.</a:t>
          </a:r>
          <a:endParaRPr lang="en-US" sz="3200" dirty="0"/>
        </a:p>
      </dgm:t>
    </dgm:pt>
    <dgm:pt modelId="{C7E1008F-4537-4457-83C6-4125B1D9E7B4}" type="parTrans" cxnId="{1F1F9240-F40F-453F-B0B4-09D16E842E24}">
      <dgm:prSet/>
      <dgm:spPr/>
      <dgm:t>
        <a:bodyPr/>
        <a:lstStyle/>
        <a:p>
          <a:endParaRPr lang="en-US"/>
        </a:p>
      </dgm:t>
    </dgm:pt>
    <dgm:pt modelId="{AE07FFE1-D340-45D3-807F-7C1C1ADF7CE1}" type="sibTrans" cxnId="{1F1F9240-F40F-453F-B0B4-09D16E842E24}">
      <dgm:prSet/>
      <dgm:spPr/>
      <dgm:t>
        <a:bodyPr/>
        <a:lstStyle/>
        <a:p>
          <a:endParaRPr lang="en-US"/>
        </a:p>
      </dgm:t>
    </dgm:pt>
    <dgm:pt modelId="{C38069F8-CA79-46D9-B019-7B5B770903A1}">
      <dgm:prSet custT="1"/>
      <dgm:spPr/>
      <dgm:t>
        <a:bodyPr/>
        <a:lstStyle/>
        <a:p>
          <a:r>
            <a:rPr lang="en-US" sz="2800" b="1" i="0" dirty="0"/>
            <a:t>Example:</a:t>
          </a:r>
          <a:r>
            <a:rPr lang="en-US" sz="2800" b="0" i="0" dirty="0"/>
            <a:t>-</a:t>
          </a:r>
        </a:p>
        <a:p>
          <a:r>
            <a:rPr lang="en-US" sz="2800" b="0" i="0" dirty="0"/>
            <a:t>1</a:t>
          </a:r>
          <a:r>
            <a:rPr lang="en-US" sz="2800" b="1" i="1" dirty="0"/>
            <a:t>.He does not do the work.</a:t>
          </a:r>
        </a:p>
        <a:p>
          <a:r>
            <a:rPr lang="en-US" sz="2800" b="1" i="1" dirty="0"/>
            <a:t>2.We will not go there.</a:t>
          </a:r>
        </a:p>
        <a:p>
          <a:r>
            <a:rPr lang="en-US" sz="2800" b="1" i="1" dirty="0"/>
            <a:t>3.Masum does not work at office till night.</a:t>
          </a:r>
        </a:p>
      </dgm:t>
    </dgm:pt>
    <dgm:pt modelId="{FCF21751-5712-4A16-A63C-6197826184C4}" type="parTrans" cxnId="{5F8E453F-2E39-4BF4-B86B-E5E5CDBFDA7C}">
      <dgm:prSet/>
      <dgm:spPr/>
      <dgm:t>
        <a:bodyPr/>
        <a:lstStyle/>
        <a:p>
          <a:endParaRPr lang="en-US"/>
        </a:p>
      </dgm:t>
    </dgm:pt>
    <dgm:pt modelId="{D4F3EA7C-0869-4934-9B8E-EE86090409C1}" type="sibTrans" cxnId="{5F8E453F-2E39-4BF4-B86B-E5E5CDBFDA7C}">
      <dgm:prSet/>
      <dgm:spPr/>
      <dgm:t>
        <a:bodyPr/>
        <a:lstStyle/>
        <a:p>
          <a:endParaRPr lang="en-US"/>
        </a:p>
      </dgm:t>
    </dgm:pt>
    <dgm:pt modelId="{1920B620-26CE-4E08-A4E8-6524E065D3EB}" type="pres">
      <dgm:prSet presAssocID="{239E58BA-F532-4392-9591-72BB7E8C6985}" presName="Name0" presStyleCnt="0">
        <dgm:presLayoutVars>
          <dgm:dir/>
          <dgm:animLvl val="lvl"/>
          <dgm:resizeHandles val="exact"/>
        </dgm:presLayoutVars>
      </dgm:prSet>
      <dgm:spPr/>
    </dgm:pt>
    <dgm:pt modelId="{D5C6E1A5-4335-418F-B3BE-BC23125A7E43}" type="pres">
      <dgm:prSet presAssocID="{239E58BA-F532-4392-9591-72BB7E8C6985}" presName="dummy" presStyleCnt="0"/>
      <dgm:spPr/>
    </dgm:pt>
    <dgm:pt modelId="{05E9CD76-66CF-4A85-B944-C51831E3C1BF}" type="pres">
      <dgm:prSet presAssocID="{239E58BA-F532-4392-9591-72BB7E8C6985}" presName="linH" presStyleCnt="0"/>
      <dgm:spPr/>
    </dgm:pt>
    <dgm:pt modelId="{A898D1F3-8D47-4511-8050-2917B7769632}" type="pres">
      <dgm:prSet presAssocID="{239E58BA-F532-4392-9591-72BB7E8C6985}" presName="padding1" presStyleCnt="0"/>
      <dgm:spPr/>
    </dgm:pt>
    <dgm:pt modelId="{443E0E4E-1D68-46B0-AC72-088D54647B55}" type="pres">
      <dgm:prSet presAssocID="{83ECE299-0FBD-4B92-BB83-420E302B6349}" presName="linV" presStyleCnt="0"/>
      <dgm:spPr/>
    </dgm:pt>
    <dgm:pt modelId="{197C5DA3-6A10-4A60-8E05-534F2CC5C7E5}" type="pres">
      <dgm:prSet presAssocID="{83ECE299-0FBD-4B92-BB83-420E302B6349}" presName="spVertical1" presStyleCnt="0"/>
      <dgm:spPr/>
    </dgm:pt>
    <dgm:pt modelId="{48C62CA1-01AD-461F-9885-29D2421D1F23}" type="pres">
      <dgm:prSet presAssocID="{83ECE299-0FBD-4B92-BB83-420E302B6349}" presName="parTx" presStyleLbl="revTx" presStyleIdx="0" presStyleCnt="2" custLinFactNeighborY="41484">
        <dgm:presLayoutVars>
          <dgm:chMax val="0"/>
          <dgm:chPref val="0"/>
          <dgm:bulletEnabled val="1"/>
        </dgm:presLayoutVars>
      </dgm:prSet>
      <dgm:spPr/>
    </dgm:pt>
    <dgm:pt modelId="{790740D0-75FD-45E7-96CB-BC03E6829562}" type="pres">
      <dgm:prSet presAssocID="{83ECE299-0FBD-4B92-BB83-420E302B6349}" presName="spVertical2" presStyleCnt="0"/>
      <dgm:spPr/>
    </dgm:pt>
    <dgm:pt modelId="{0086095D-3DFC-4AD3-8B90-BE39DD013EA6}" type="pres">
      <dgm:prSet presAssocID="{83ECE299-0FBD-4B92-BB83-420E302B6349}" presName="spVertical3" presStyleCnt="0"/>
      <dgm:spPr/>
    </dgm:pt>
    <dgm:pt modelId="{52F48C1A-E779-4C18-99EE-74BCEB831FA4}" type="pres">
      <dgm:prSet presAssocID="{AE07FFE1-D340-45D3-807F-7C1C1ADF7CE1}" presName="space" presStyleCnt="0"/>
      <dgm:spPr/>
    </dgm:pt>
    <dgm:pt modelId="{22DC4477-9A77-40A9-AC5B-AD0752B5C99F}" type="pres">
      <dgm:prSet presAssocID="{C38069F8-CA79-46D9-B019-7B5B770903A1}" presName="linV" presStyleCnt="0"/>
      <dgm:spPr/>
    </dgm:pt>
    <dgm:pt modelId="{AC85754F-EF8B-40AA-AD53-046A78981789}" type="pres">
      <dgm:prSet presAssocID="{C38069F8-CA79-46D9-B019-7B5B770903A1}" presName="spVertical1" presStyleCnt="0"/>
      <dgm:spPr/>
    </dgm:pt>
    <dgm:pt modelId="{54F99378-2B7D-4072-8EB3-E9991BC3D780}" type="pres">
      <dgm:prSet presAssocID="{C38069F8-CA79-46D9-B019-7B5B770903A1}" presName="parTx" presStyleLbl="revTx" presStyleIdx="1" presStyleCnt="2" custLinFactNeighborX="-962" custLinFactNeighborY="41484">
        <dgm:presLayoutVars>
          <dgm:chMax val="0"/>
          <dgm:chPref val="0"/>
          <dgm:bulletEnabled val="1"/>
        </dgm:presLayoutVars>
      </dgm:prSet>
      <dgm:spPr/>
    </dgm:pt>
    <dgm:pt modelId="{3683D29A-E1FC-40F4-800C-9C7D5ACFBCF3}" type="pres">
      <dgm:prSet presAssocID="{C38069F8-CA79-46D9-B019-7B5B770903A1}" presName="spVertical2" presStyleCnt="0"/>
      <dgm:spPr/>
    </dgm:pt>
    <dgm:pt modelId="{14CA2DAE-9F2E-43B2-8AA1-F02427DE033F}" type="pres">
      <dgm:prSet presAssocID="{C38069F8-CA79-46D9-B019-7B5B770903A1}" presName="spVertical3" presStyleCnt="0"/>
      <dgm:spPr/>
    </dgm:pt>
    <dgm:pt modelId="{E9F91B70-F171-4825-8F8E-C45801416F80}" type="pres">
      <dgm:prSet presAssocID="{239E58BA-F532-4392-9591-72BB7E8C6985}" presName="padding2" presStyleCnt="0"/>
      <dgm:spPr/>
    </dgm:pt>
    <dgm:pt modelId="{2D95E2E2-B626-4597-B387-A94F64C8A509}" type="pres">
      <dgm:prSet presAssocID="{239E58BA-F532-4392-9591-72BB7E8C6985}" presName="negArrow" presStyleCnt="0"/>
      <dgm:spPr/>
    </dgm:pt>
    <dgm:pt modelId="{87678B25-190C-44C1-9FB8-0A78D7014CAD}" type="pres">
      <dgm:prSet presAssocID="{239E58BA-F532-4392-9591-72BB7E8C6985}" presName="backgroundArrow" presStyleLbl="node1" presStyleIdx="0" presStyleCnt="1" custScaleY="120742"/>
      <dgm:spPr/>
    </dgm:pt>
  </dgm:ptLst>
  <dgm:cxnLst>
    <dgm:cxn modelId="{061FEB0F-9050-4958-BDF3-F4C9108E2381}" type="presOf" srcId="{C38069F8-CA79-46D9-B019-7B5B770903A1}" destId="{54F99378-2B7D-4072-8EB3-E9991BC3D780}" srcOrd="0" destOrd="0" presId="urn:microsoft.com/office/officeart/2005/8/layout/hProcess3"/>
    <dgm:cxn modelId="{97222129-217B-4701-B3FB-8BF1C006B8C7}" type="presOf" srcId="{239E58BA-F532-4392-9591-72BB7E8C6985}" destId="{1920B620-26CE-4E08-A4E8-6524E065D3EB}" srcOrd="0" destOrd="0" presId="urn:microsoft.com/office/officeart/2005/8/layout/hProcess3"/>
    <dgm:cxn modelId="{5F8E453F-2E39-4BF4-B86B-E5E5CDBFDA7C}" srcId="{239E58BA-F532-4392-9591-72BB7E8C6985}" destId="{C38069F8-CA79-46D9-B019-7B5B770903A1}" srcOrd="1" destOrd="0" parTransId="{FCF21751-5712-4A16-A63C-6197826184C4}" sibTransId="{D4F3EA7C-0869-4934-9B8E-EE86090409C1}"/>
    <dgm:cxn modelId="{1F1F9240-F40F-453F-B0B4-09D16E842E24}" srcId="{239E58BA-F532-4392-9591-72BB7E8C6985}" destId="{83ECE299-0FBD-4B92-BB83-420E302B6349}" srcOrd="0" destOrd="0" parTransId="{C7E1008F-4537-4457-83C6-4125B1D9E7B4}" sibTransId="{AE07FFE1-D340-45D3-807F-7C1C1ADF7CE1}"/>
    <dgm:cxn modelId="{18AF0097-0FF8-49DC-BBC2-00723BDCA319}" type="presOf" srcId="{83ECE299-0FBD-4B92-BB83-420E302B6349}" destId="{48C62CA1-01AD-461F-9885-29D2421D1F23}" srcOrd="0" destOrd="0" presId="urn:microsoft.com/office/officeart/2005/8/layout/hProcess3"/>
    <dgm:cxn modelId="{922606B1-B457-46DD-924F-700182B495AB}" type="presParOf" srcId="{1920B620-26CE-4E08-A4E8-6524E065D3EB}" destId="{D5C6E1A5-4335-418F-B3BE-BC23125A7E43}" srcOrd="0" destOrd="0" presId="urn:microsoft.com/office/officeart/2005/8/layout/hProcess3"/>
    <dgm:cxn modelId="{3BABB8A8-F067-4316-B174-39E1051FE578}" type="presParOf" srcId="{1920B620-26CE-4E08-A4E8-6524E065D3EB}" destId="{05E9CD76-66CF-4A85-B944-C51831E3C1BF}" srcOrd="1" destOrd="0" presId="urn:microsoft.com/office/officeart/2005/8/layout/hProcess3"/>
    <dgm:cxn modelId="{5C12CABE-E60C-4065-923C-7DFD04470928}" type="presParOf" srcId="{05E9CD76-66CF-4A85-B944-C51831E3C1BF}" destId="{A898D1F3-8D47-4511-8050-2917B7769632}" srcOrd="0" destOrd="0" presId="urn:microsoft.com/office/officeart/2005/8/layout/hProcess3"/>
    <dgm:cxn modelId="{91C3AB27-61C6-41D1-A154-714B638C24F4}" type="presParOf" srcId="{05E9CD76-66CF-4A85-B944-C51831E3C1BF}" destId="{443E0E4E-1D68-46B0-AC72-088D54647B55}" srcOrd="1" destOrd="0" presId="urn:microsoft.com/office/officeart/2005/8/layout/hProcess3"/>
    <dgm:cxn modelId="{A2F7342B-D24C-4079-A6E1-FC441185C868}" type="presParOf" srcId="{443E0E4E-1D68-46B0-AC72-088D54647B55}" destId="{197C5DA3-6A10-4A60-8E05-534F2CC5C7E5}" srcOrd="0" destOrd="0" presId="urn:microsoft.com/office/officeart/2005/8/layout/hProcess3"/>
    <dgm:cxn modelId="{EFCCFF79-8836-4186-A4CA-EFAF8F6274A7}" type="presParOf" srcId="{443E0E4E-1D68-46B0-AC72-088D54647B55}" destId="{48C62CA1-01AD-461F-9885-29D2421D1F23}" srcOrd="1" destOrd="0" presId="urn:microsoft.com/office/officeart/2005/8/layout/hProcess3"/>
    <dgm:cxn modelId="{552E1343-4777-4FD0-AD9C-9C262EDA252C}" type="presParOf" srcId="{443E0E4E-1D68-46B0-AC72-088D54647B55}" destId="{790740D0-75FD-45E7-96CB-BC03E6829562}" srcOrd="2" destOrd="0" presId="urn:microsoft.com/office/officeart/2005/8/layout/hProcess3"/>
    <dgm:cxn modelId="{F690DA07-4032-4BA3-94B5-ACFD6ADBE7AC}" type="presParOf" srcId="{443E0E4E-1D68-46B0-AC72-088D54647B55}" destId="{0086095D-3DFC-4AD3-8B90-BE39DD013EA6}" srcOrd="3" destOrd="0" presId="urn:microsoft.com/office/officeart/2005/8/layout/hProcess3"/>
    <dgm:cxn modelId="{69087797-360A-49B7-8165-A0EDB9DD6551}" type="presParOf" srcId="{05E9CD76-66CF-4A85-B944-C51831E3C1BF}" destId="{52F48C1A-E779-4C18-99EE-74BCEB831FA4}" srcOrd="2" destOrd="0" presId="urn:microsoft.com/office/officeart/2005/8/layout/hProcess3"/>
    <dgm:cxn modelId="{7FADC2AF-94FF-4CB0-B49C-BF3ABB320BB1}" type="presParOf" srcId="{05E9CD76-66CF-4A85-B944-C51831E3C1BF}" destId="{22DC4477-9A77-40A9-AC5B-AD0752B5C99F}" srcOrd="3" destOrd="0" presId="urn:microsoft.com/office/officeart/2005/8/layout/hProcess3"/>
    <dgm:cxn modelId="{78660AEA-28F9-4E02-AF10-DDDBD740AD1A}" type="presParOf" srcId="{22DC4477-9A77-40A9-AC5B-AD0752B5C99F}" destId="{AC85754F-EF8B-40AA-AD53-046A78981789}" srcOrd="0" destOrd="0" presId="urn:microsoft.com/office/officeart/2005/8/layout/hProcess3"/>
    <dgm:cxn modelId="{F86E4228-219B-4B7C-A3F7-669A2F5705CE}" type="presParOf" srcId="{22DC4477-9A77-40A9-AC5B-AD0752B5C99F}" destId="{54F99378-2B7D-4072-8EB3-E9991BC3D780}" srcOrd="1" destOrd="0" presId="urn:microsoft.com/office/officeart/2005/8/layout/hProcess3"/>
    <dgm:cxn modelId="{35E343C1-8698-47F4-AF97-16B4773B680B}" type="presParOf" srcId="{22DC4477-9A77-40A9-AC5B-AD0752B5C99F}" destId="{3683D29A-E1FC-40F4-800C-9C7D5ACFBCF3}" srcOrd="2" destOrd="0" presId="urn:microsoft.com/office/officeart/2005/8/layout/hProcess3"/>
    <dgm:cxn modelId="{401C271D-DFD0-404E-8F59-0135FE3EC63D}" type="presParOf" srcId="{22DC4477-9A77-40A9-AC5B-AD0752B5C99F}" destId="{14CA2DAE-9F2E-43B2-8AA1-F02427DE033F}" srcOrd="3" destOrd="0" presId="urn:microsoft.com/office/officeart/2005/8/layout/hProcess3"/>
    <dgm:cxn modelId="{2F854C20-D545-4FDC-9609-2E6F91AC01F4}" type="presParOf" srcId="{05E9CD76-66CF-4A85-B944-C51831E3C1BF}" destId="{E9F91B70-F171-4825-8F8E-C45801416F80}" srcOrd="4" destOrd="0" presId="urn:microsoft.com/office/officeart/2005/8/layout/hProcess3"/>
    <dgm:cxn modelId="{6238BC52-16D9-45E0-9AAA-D0524C18DCDC}" type="presParOf" srcId="{05E9CD76-66CF-4A85-B944-C51831E3C1BF}" destId="{2D95E2E2-B626-4597-B387-A94F64C8A509}" srcOrd="5" destOrd="0" presId="urn:microsoft.com/office/officeart/2005/8/layout/hProcess3"/>
    <dgm:cxn modelId="{6850DC4C-9290-4718-BAC1-7682902C5C76}" type="presParOf" srcId="{05E9CD76-66CF-4A85-B944-C51831E3C1BF}" destId="{87678B25-190C-44C1-9FB8-0A78D7014CAD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0349B3-1A81-4ED6-91A8-B7B9884E7F0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49BA978-F0DC-4DF1-9608-F595D920859E}">
      <dgm:prSet custT="1"/>
      <dgm:spPr/>
      <dgm:t>
        <a:bodyPr/>
        <a:lstStyle/>
        <a:p>
          <a:r>
            <a:rPr lang="en-US" sz="4800" dirty="0"/>
            <a:t>Different structures of Negative sentence.</a:t>
          </a:r>
        </a:p>
      </dgm:t>
    </dgm:pt>
    <dgm:pt modelId="{DBA952FD-191E-468C-8CAA-C0787E64C53D}" type="parTrans" cxnId="{E43EB985-1939-4484-AD1A-CB68A57EB1EE}">
      <dgm:prSet/>
      <dgm:spPr/>
      <dgm:t>
        <a:bodyPr/>
        <a:lstStyle/>
        <a:p>
          <a:endParaRPr lang="en-US"/>
        </a:p>
      </dgm:t>
    </dgm:pt>
    <dgm:pt modelId="{CDDDD4EA-685C-4AF7-B710-3B060EF937EB}" type="sibTrans" cxnId="{E43EB985-1939-4484-AD1A-CB68A57EB1EE}">
      <dgm:prSet/>
      <dgm:spPr/>
      <dgm:t>
        <a:bodyPr/>
        <a:lstStyle/>
        <a:p>
          <a:endParaRPr lang="en-US"/>
        </a:p>
      </dgm:t>
    </dgm:pt>
    <dgm:pt modelId="{8A5408FA-2E5B-4EEE-B90C-FDA1A07080E7}" type="pres">
      <dgm:prSet presAssocID="{650349B3-1A81-4ED6-91A8-B7B9884E7F0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D369CE9-F326-46FA-90B2-54B74C397993}" type="pres">
      <dgm:prSet presAssocID="{549BA978-F0DC-4DF1-9608-F595D920859E}" presName="circle1" presStyleLbl="node1" presStyleIdx="0" presStyleCnt="1"/>
      <dgm:spPr/>
    </dgm:pt>
    <dgm:pt modelId="{3F3C1580-3408-411C-A0A7-8DEBD173293E}" type="pres">
      <dgm:prSet presAssocID="{549BA978-F0DC-4DF1-9608-F595D920859E}" presName="space" presStyleCnt="0"/>
      <dgm:spPr/>
    </dgm:pt>
    <dgm:pt modelId="{BB57AF63-1AD8-4D2E-8B8B-958B9718D795}" type="pres">
      <dgm:prSet presAssocID="{549BA978-F0DC-4DF1-9608-F595D920859E}" presName="rect1" presStyleLbl="alignAcc1" presStyleIdx="0" presStyleCnt="1"/>
      <dgm:spPr/>
    </dgm:pt>
    <dgm:pt modelId="{803CD8A5-0D14-4DFD-9405-9622DDE20B28}" type="pres">
      <dgm:prSet presAssocID="{549BA978-F0DC-4DF1-9608-F595D920859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88CBA61-8961-48F3-8FF8-7B40AAAF1D87}" type="presOf" srcId="{549BA978-F0DC-4DF1-9608-F595D920859E}" destId="{BB57AF63-1AD8-4D2E-8B8B-958B9718D795}" srcOrd="0" destOrd="0" presId="urn:microsoft.com/office/officeart/2005/8/layout/target3"/>
    <dgm:cxn modelId="{A13FEC6E-DEFE-474C-B0C8-0F0360BD534B}" type="presOf" srcId="{549BA978-F0DC-4DF1-9608-F595D920859E}" destId="{803CD8A5-0D14-4DFD-9405-9622DDE20B28}" srcOrd="1" destOrd="0" presId="urn:microsoft.com/office/officeart/2005/8/layout/target3"/>
    <dgm:cxn modelId="{53D1C773-4EFD-48B4-A6A6-7A3613459A41}" type="presOf" srcId="{650349B3-1A81-4ED6-91A8-B7B9884E7F09}" destId="{8A5408FA-2E5B-4EEE-B90C-FDA1A07080E7}" srcOrd="0" destOrd="0" presId="urn:microsoft.com/office/officeart/2005/8/layout/target3"/>
    <dgm:cxn modelId="{E43EB985-1939-4484-AD1A-CB68A57EB1EE}" srcId="{650349B3-1A81-4ED6-91A8-B7B9884E7F09}" destId="{549BA978-F0DC-4DF1-9608-F595D920859E}" srcOrd="0" destOrd="0" parTransId="{DBA952FD-191E-468C-8CAA-C0787E64C53D}" sibTransId="{CDDDD4EA-685C-4AF7-B710-3B060EF937EB}"/>
    <dgm:cxn modelId="{C23E3BCF-36F6-4A80-8EA0-E725FC531140}" type="presParOf" srcId="{8A5408FA-2E5B-4EEE-B90C-FDA1A07080E7}" destId="{BD369CE9-F326-46FA-90B2-54B74C397993}" srcOrd="0" destOrd="0" presId="urn:microsoft.com/office/officeart/2005/8/layout/target3"/>
    <dgm:cxn modelId="{8C3880EA-5655-4BF1-9B99-251EC1979915}" type="presParOf" srcId="{8A5408FA-2E5B-4EEE-B90C-FDA1A07080E7}" destId="{3F3C1580-3408-411C-A0A7-8DEBD173293E}" srcOrd="1" destOrd="0" presId="urn:microsoft.com/office/officeart/2005/8/layout/target3"/>
    <dgm:cxn modelId="{63E1EE87-FB98-43B0-B64C-4BE1A48A792D}" type="presParOf" srcId="{8A5408FA-2E5B-4EEE-B90C-FDA1A07080E7}" destId="{BB57AF63-1AD8-4D2E-8B8B-958B9718D795}" srcOrd="2" destOrd="0" presId="urn:microsoft.com/office/officeart/2005/8/layout/target3"/>
    <dgm:cxn modelId="{E5239EA0-CCDC-4530-90D3-9B3BA9815A45}" type="presParOf" srcId="{8A5408FA-2E5B-4EEE-B90C-FDA1A07080E7}" destId="{803CD8A5-0D14-4DFD-9405-9622DDE20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AE66815-AFCF-4AC0-8DB6-3D4AF1DB4A85}" type="doc">
      <dgm:prSet loTypeId="urn:microsoft.com/office/officeart/2005/8/layout/h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BDC2BEC-6D53-47CB-B0DD-0413FBD15564}">
      <dgm:prSet custT="1"/>
      <dgm:spPr/>
      <dgm:t>
        <a:bodyPr/>
        <a:lstStyle/>
        <a:p>
          <a:r>
            <a:rPr lang="en-US" sz="2400" b="1" dirty="0"/>
            <a:t>1.Subject + auxiliary verb + not + action verb + ……..</a:t>
          </a:r>
        </a:p>
      </dgm:t>
    </dgm:pt>
    <dgm:pt modelId="{0EED3956-A348-4C40-829C-08CCCD920BED}" type="parTrans" cxnId="{1E47F60D-B875-499A-A49D-D5D3C59C7987}">
      <dgm:prSet/>
      <dgm:spPr/>
      <dgm:t>
        <a:bodyPr/>
        <a:lstStyle/>
        <a:p>
          <a:endParaRPr lang="en-US" b="1"/>
        </a:p>
      </dgm:t>
    </dgm:pt>
    <dgm:pt modelId="{90676D4D-8011-4FA3-96B6-223B4DA656E5}" type="sibTrans" cxnId="{1E47F60D-B875-499A-A49D-D5D3C59C7987}">
      <dgm:prSet/>
      <dgm:spPr/>
      <dgm:t>
        <a:bodyPr/>
        <a:lstStyle/>
        <a:p>
          <a:endParaRPr lang="en-US" b="1"/>
        </a:p>
      </dgm:t>
    </dgm:pt>
    <dgm:pt modelId="{44AA4E3C-FF19-4641-8446-EED7EC01F743}">
      <dgm:prSet custT="1"/>
      <dgm:spPr/>
      <dgm:t>
        <a:bodyPr/>
        <a:lstStyle/>
        <a:p>
          <a:r>
            <a:rPr lang="en-US" sz="2400" b="1" dirty="0"/>
            <a:t>Example: He does not like big cities.</a:t>
          </a:r>
        </a:p>
      </dgm:t>
    </dgm:pt>
    <dgm:pt modelId="{765E3FF4-39F7-45AC-8216-8740B980FA3A}" type="parTrans" cxnId="{4F589603-D2B5-4DC9-B30E-28776DE9E712}">
      <dgm:prSet/>
      <dgm:spPr/>
      <dgm:t>
        <a:bodyPr/>
        <a:lstStyle/>
        <a:p>
          <a:endParaRPr lang="en-US" b="1"/>
        </a:p>
      </dgm:t>
    </dgm:pt>
    <dgm:pt modelId="{4CEBB8E0-6597-46CA-901F-9FF8D592867E}" type="sibTrans" cxnId="{4F589603-D2B5-4DC9-B30E-28776DE9E712}">
      <dgm:prSet/>
      <dgm:spPr/>
      <dgm:t>
        <a:bodyPr/>
        <a:lstStyle/>
        <a:p>
          <a:endParaRPr lang="en-US" b="1"/>
        </a:p>
      </dgm:t>
    </dgm:pt>
    <dgm:pt modelId="{1459CEFD-E723-4320-B63A-13E32A8245AA}">
      <dgm:prSet custT="1"/>
      <dgm:spPr/>
      <dgm:t>
        <a:bodyPr/>
        <a:lstStyle/>
        <a:p>
          <a:r>
            <a:rPr lang="en-US" sz="2400" b="1" dirty="0"/>
            <a:t>He is not working now.</a:t>
          </a:r>
        </a:p>
      </dgm:t>
    </dgm:pt>
    <dgm:pt modelId="{39806057-6678-4A8C-91E2-414A78B43346}" type="parTrans" cxnId="{276F8AA1-7A49-4D8C-8596-72EAC63177A5}">
      <dgm:prSet/>
      <dgm:spPr/>
      <dgm:t>
        <a:bodyPr/>
        <a:lstStyle/>
        <a:p>
          <a:endParaRPr lang="en-US" b="1"/>
        </a:p>
      </dgm:t>
    </dgm:pt>
    <dgm:pt modelId="{A017A802-B49B-40A8-83A2-A5DFA5E588BD}" type="sibTrans" cxnId="{276F8AA1-7A49-4D8C-8596-72EAC63177A5}">
      <dgm:prSet/>
      <dgm:spPr/>
      <dgm:t>
        <a:bodyPr/>
        <a:lstStyle/>
        <a:p>
          <a:endParaRPr lang="en-US" b="1"/>
        </a:p>
      </dgm:t>
    </dgm:pt>
    <dgm:pt modelId="{08769555-E891-4B47-B263-09DD4738D97A}" type="pres">
      <dgm:prSet presAssocID="{5AE66815-AFCF-4AC0-8DB6-3D4AF1DB4A85}" presName="Name0" presStyleCnt="0">
        <dgm:presLayoutVars>
          <dgm:dir/>
          <dgm:animLvl val="lvl"/>
          <dgm:resizeHandles val="exact"/>
        </dgm:presLayoutVars>
      </dgm:prSet>
      <dgm:spPr/>
    </dgm:pt>
    <dgm:pt modelId="{14AFE8D2-DD76-4636-8D5F-C844FFD70500}" type="pres">
      <dgm:prSet presAssocID="{2BDC2BEC-6D53-47CB-B0DD-0413FBD15564}" presName="composite" presStyleCnt="0"/>
      <dgm:spPr/>
    </dgm:pt>
    <dgm:pt modelId="{224BC689-4394-4C1B-A062-3D59737565AC}" type="pres">
      <dgm:prSet presAssocID="{2BDC2BEC-6D53-47CB-B0DD-0413FBD15564}" presName="parTx" presStyleLbl="alignNode1" presStyleIdx="0" presStyleCnt="3" custLinFactNeighborX="1811">
        <dgm:presLayoutVars>
          <dgm:chMax val="0"/>
          <dgm:chPref val="0"/>
          <dgm:bulletEnabled val="1"/>
        </dgm:presLayoutVars>
      </dgm:prSet>
      <dgm:spPr/>
    </dgm:pt>
    <dgm:pt modelId="{FBFD343F-69A3-40DF-9D6A-465D2C293DB2}" type="pres">
      <dgm:prSet presAssocID="{2BDC2BEC-6D53-47CB-B0DD-0413FBD15564}" presName="desTx" presStyleLbl="alignAccFollowNode1" presStyleIdx="0" presStyleCnt="3">
        <dgm:presLayoutVars>
          <dgm:bulletEnabled val="1"/>
        </dgm:presLayoutVars>
      </dgm:prSet>
      <dgm:spPr/>
    </dgm:pt>
    <dgm:pt modelId="{BE674442-87E1-4EAB-BAD5-F816FD425AA7}" type="pres">
      <dgm:prSet presAssocID="{90676D4D-8011-4FA3-96B6-223B4DA656E5}" presName="space" presStyleCnt="0"/>
      <dgm:spPr/>
    </dgm:pt>
    <dgm:pt modelId="{889C3342-9274-45C3-9938-9CE989C90FAF}" type="pres">
      <dgm:prSet presAssocID="{44AA4E3C-FF19-4641-8446-EED7EC01F743}" presName="composite" presStyleCnt="0"/>
      <dgm:spPr/>
    </dgm:pt>
    <dgm:pt modelId="{AA85A1FB-D7B9-41AA-A636-840F923AB38F}" type="pres">
      <dgm:prSet presAssocID="{44AA4E3C-FF19-4641-8446-EED7EC01F743}" presName="parTx" presStyleLbl="alignNode1" presStyleIdx="1" presStyleCnt="3" custLinFactNeighborX="1811">
        <dgm:presLayoutVars>
          <dgm:chMax val="0"/>
          <dgm:chPref val="0"/>
          <dgm:bulletEnabled val="1"/>
        </dgm:presLayoutVars>
      </dgm:prSet>
      <dgm:spPr/>
    </dgm:pt>
    <dgm:pt modelId="{6BA83A18-3E2F-46DA-8B2C-C6F8CC8B7D98}" type="pres">
      <dgm:prSet presAssocID="{44AA4E3C-FF19-4641-8446-EED7EC01F743}" presName="desTx" presStyleLbl="alignAccFollowNode1" presStyleIdx="1" presStyleCnt="3">
        <dgm:presLayoutVars>
          <dgm:bulletEnabled val="1"/>
        </dgm:presLayoutVars>
      </dgm:prSet>
      <dgm:spPr/>
    </dgm:pt>
    <dgm:pt modelId="{69351A65-E52D-41C7-A7D5-F5EEF60CCF2C}" type="pres">
      <dgm:prSet presAssocID="{4CEBB8E0-6597-46CA-901F-9FF8D592867E}" presName="space" presStyleCnt="0"/>
      <dgm:spPr/>
    </dgm:pt>
    <dgm:pt modelId="{E4BEE4AE-A888-4AD6-A042-837602032670}" type="pres">
      <dgm:prSet presAssocID="{1459CEFD-E723-4320-B63A-13E32A8245AA}" presName="composite" presStyleCnt="0"/>
      <dgm:spPr/>
    </dgm:pt>
    <dgm:pt modelId="{7E999C90-54AD-4D71-871C-6E746A8454E7}" type="pres">
      <dgm:prSet presAssocID="{1459CEFD-E723-4320-B63A-13E32A8245A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87C617B-0888-4F40-947A-8C318D3619F9}" type="pres">
      <dgm:prSet presAssocID="{1459CEFD-E723-4320-B63A-13E32A8245A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F589603-D2B5-4DC9-B30E-28776DE9E712}" srcId="{5AE66815-AFCF-4AC0-8DB6-3D4AF1DB4A85}" destId="{44AA4E3C-FF19-4641-8446-EED7EC01F743}" srcOrd="1" destOrd="0" parTransId="{765E3FF4-39F7-45AC-8216-8740B980FA3A}" sibTransId="{4CEBB8E0-6597-46CA-901F-9FF8D592867E}"/>
    <dgm:cxn modelId="{1E47F60D-B875-499A-A49D-D5D3C59C7987}" srcId="{5AE66815-AFCF-4AC0-8DB6-3D4AF1DB4A85}" destId="{2BDC2BEC-6D53-47CB-B0DD-0413FBD15564}" srcOrd="0" destOrd="0" parTransId="{0EED3956-A348-4C40-829C-08CCCD920BED}" sibTransId="{90676D4D-8011-4FA3-96B6-223B4DA656E5}"/>
    <dgm:cxn modelId="{7D609E3F-5105-4CB5-9FFC-B760F24E93D1}" type="presOf" srcId="{1459CEFD-E723-4320-B63A-13E32A8245AA}" destId="{7E999C90-54AD-4D71-871C-6E746A8454E7}" srcOrd="0" destOrd="0" presId="urn:microsoft.com/office/officeart/2005/8/layout/hList1"/>
    <dgm:cxn modelId="{31B8FF99-512C-4596-9BE6-4E3BF1FE71FE}" type="presOf" srcId="{2BDC2BEC-6D53-47CB-B0DD-0413FBD15564}" destId="{224BC689-4394-4C1B-A062-3D59737565AC}" srcOrd="0" destOrd="0" presId="urn:microsoft.com/office/officeart/2005/8/layout/hList1"/>
    <dgm:cxn modelId="{276F8AA1-7A49-4D8C-8596-72EAC63177A5}" srcId="{5AE66815-AFCF-4AC0-8DB6-3D4AF1DB4A85}" destId="{1459CEFD-E723-4320-B63A-13E32A8245AA}" srcOrd="2" destOrd="0" parTransId="{39806057-6678-4A8C-91E2-414A78B43346}" sibTransId="{A017A802-B49B-40A8-83A2-A5DFA5E588BD}"/>
    <dgm:cxn modelId="{4D5AEDA8-8237-4073-93B2-5E94FBD2A268}" type="presOf" srcId="{5AE66815-AFCF-4AC0-8DB6-3D4AF1DB4A85}" destId="{08769555-E891-4B47-B263-09DD4738D97A}" srcOrd="0" destOrd="0" presId="urn:microsoft.com/office/officeart/2005/8/layout/hList1"/>
    <dgm:cxn modelId="{6B5686D4-9AD6-46E0-A6FB-E8F85BEB96D5}" type="presOf" srcId="{44AA4E3C-FF19-4641-8446-EED7EC01F743}" destId="{AA85A1FB-D7B9-41AA-A636-840F923AB38F}" srcOrd="0" destOrd="0" presId="urn:microsoft.com/office/officeart/2005/8/layout/hList1"/>
    <dgm:cxn modelId="{9638F27A-1FBD-4C96-A79D-5FC1CEE6DDA2}" type="presParOf" srcId="{08769555-E891-4B47-B263-09DD4738D97A}" destId="{14AFE8D2-DD76-4636-8D5F-C844FFD70500}" srcOrd="0" destOrd="0" presId="urn:microsoft.com/office/officeart/2005/8/layout/hList1"/>
    <dgm:cxn modelId="{F5FC6DEA-1457-4F78-B9CB-5AEFC963D2E4}" type="presParOf" srcId="{14AFE8D2-DD76-4636-8D5F-C844FFD70500}" destId="{224BC689-4394-4C1B-A062-3D59737565AC}" srcOrd="0" destOrd="0" presId="urn:microsoft.com/office/officeart/2005/8/layout/hList1"/>
    <dgm:cxn modelId="{5E459333-D20C-4805-9595-A7FEE080A0DA}" type="presParOf" srcId="{14AFE8D2-DD76-4636-8D5F-C844FFD70500}" destId="{FBFD343F-69A3-40DF-9D6A-465D2C293DB2}" srcOrd="1" destOrd="0" presId="urn:microsoft.com/office/officeart/2005/8/layout/hList1"/>
    <dgm:cxn modelId="{105519DE-F71C-4E0F-843D-88C2E5B57896}" type="presParOf" srcId="{08769555-E891-4B47-B263-09DD4738D97A}" destId="{BE674442-87E1-4EAB-BAD5-F816FD425AA7}" srcOrd="1" destOrd="0" presId="urn:microsoft.com/office/officeart/2005/8/layout/hList1"/>
    <dgm:cxn modelId="{E1CB89AA-0FFE-4119-84E4-6A79BB4B64DF}" type="presParOf" srcId="{08769555-E891-4B47-B263-09DD4738D97A}" destId="{889C3342-9274-45C3-9938-9CE989C90FAF}" srcOrd="2" destOrd="0" presId="urn:microsoft.com/office/officeart/2005/8/layout/hList1"/>
    <dgm:cxn modelId="{9142CC44-3259-4EC2-BFB5-CA1CC0A5764C}" type="presParOf" srcId="{889C3342-9274-45C3-9938-9CE989C90FAF}" destId="{AA85A1FB-D7B9-41AA-A636-840F923AB38F}" srcOrd="0" destOrd="0" presId="urn:microsoft.com/office/officeart/2005/8/layout/hList1"/>
    <dgm:cxn modelId="{82612EFE-C087-4201-8BE0-78C37AF277C8}" type="presParOf" srcId="{889C3342-9274-45C3-9938-9CE989C90FAF}" destId="{6BA83A18-3E2F-46DA-8B2C-C6F8CC8B7D98}" srcOrd="1" destOrd="0" presId="urn:microsoft.com/office/officeart/2005/8/layout/hList1"/>
    <dgm:cxn modelId="{C068BDBE-A732-4C1F-9E9E-28C386F9B3BB}" type="presParOf" srcId="{08769555-E891-4B47-B263-09DD4738D97A}" destId="{69351A65-E52D-41C7-A7D5-F5EEF60CCF2C}" srcOrd="3" destOrd="0" presId="urn:microsoft.com/office/officeart/2005/8/layout/hList1"/>
    <dgm:cxn modelId="{D358DA56-5975-4D68-A894-56DA08969FDC}" type="presParOf" srcId="{08769555-E891-4B47-B263-09DD4738D97A}" destId="{E4BEE4AE-A888-4AD6-A042-837602032670}" srcOrd="4" destOrd="0" presId="urn:microsoft.com/office/officeart/2005/8/layout/hList1"/>
    <dgm:cxn modelId="{0B4E95AD-524E-4AA0-8A7B-C16738EF3956}" type="presParOf" srcId="{E4BEE4AE-A888-4AD6-A042-837602032670}" destId="{7E999C90-54AD-4D71-871C-6E746A8454E7}" srcOrd="0" destOrd="0" presId="urn:microsoft.com/office/officeart/2005/8/layout/hList1"/>
    <dgm:cxn modelId="{8F3FD0B8-2541-456D-A667-5480A50665E4}" type="presParOf" srcId="{E4BEE4AE-A888-4AD6-A042-837602032670}" destId="{187C617B-0888-4F40-947A-8C318D3619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50349B3-1A81-4ED6-91A8-B7B9884E7F0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49BA978-F0DC-4DF1-9608-F595D920859E}">
      <dgm:prSet custT="1"/>
      <dgm:spPr/>
      <dgm:t>
        <a:bodyPr/>
        <a:lstStyle/>
        <a:p>
          <a:r>
            <a:rPr lang="en-US" sz="4800" dirty="0"/>
            <a:t>Different structures of Negative sentence.</a:t>
          </a:r>
        </a:p>
      </dgm:t>
    </dgm:pt>
    <dgm:pt modelId="{DBA952FD-191E-468C-8CAA-C0787E64C53D}" type="parTrans" cxnId="{E43EB985-1939-4484-AD1A-CB68A57EB1EE}">
      <dgm:prSet/>
      <dgm:spPr/>
      <dgm:t>
        <a:bodyPr/>
        <a:lstStyle/>
        <a:p>
          <a:endParaRPr lang="en-US"/>
        </a:p>
      </dgm:t>
    </dgm:pt>
    <dgm:pt modelId="{CDDDD4EA-685C-4AF7-B710-3B060EF937EB}" type="sibTrans" cxnId="{E43EB985-1939-4484-AD1A-CB68A57EB1EE}">
      <dgm:prSet/>
      <dgm:spPr/>
      <dgm:t>
        <a:bodyPr/>
        <a:lstStyle/>
        <a:p>
          <a:endParaRPr lang="en-US"/>
        </a:p>
      </dgm:t>
    </dgm:pt>
    <dgm:pt modelId="{8A5408FA-2E5B-4EEE-B90C-FDA1A07080E7}" type="pres">
      <dgm:prSet presAssocID="{650349B3-1A81-4ED6-91A8-B7B9884E7F0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D369CE9-F326-46FA-90B2-54B74C397993}" type="pres">
      <dgm:prSet presAssocID="{549BA978-F0DC-4DF1-9608-F595D920859E}" presName="circle1" presStyleLbl="node1" presStyleIdx="0" presStyleCnt="1"/>
      <dgm:spPr/>
    </dgm:pt>
    <dgm:pt modelId="{3F3C1580-3408-411C-A0A7-8DEBD173293E}" type="pres">
      <dgm:prSet presAssocID="{549BA978-F0DC-4DF1-9608-F595D920859E}" presName="space" presStyleCnt="0"/>
      <dgm:spPr/>
    </dgm:pt>
    <dgm:pt modelId="{BB57AF63-1AD8-4D2E-8B8B-958B9718D795}" type="pres">
      <dgm:prSet presAssocID="{549BA978-F0DC-4DF1-9608-F595D920859E}" presName="rect1" presStyleLbl="alignAcc1" presStyleIdx="0" presStyleCnt="1"/>
      <dgm:spPr/>
    </dgm:pt>
    <dgm:pt modelId="{803CD8A5-0D14-4DFD-9405-9622DDE20B28}" type="pres">
      <dgm:prSet presAssocID="{549BA978-F0DC-4DF1-9608-F595D920859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88CBA61-8961-48F3-8FF8-7B40AAAF1D87}" type="presOf" srcId="{549BA978-F0DC-4DF1-9608-F595D920859E}" destId="{BB57AF63-1AD8-4D2E-8B8B-958B9718D795}" srcOrd="0" destOrd="0" presId="urn:microsoft.com/office/officeart/2005/8/layout/target3"/>
    <dgm:cxn modelId="{A13FEC6E-DEFE-474C-B0C8-0F0360BD534B}" type="presOf" srcId="{549BA978-F0DC-4DF1-9608-F595D920859E}" destId="{803CD8A5-0D14-4DFD-9405-9622DDE20B28}" srcOrd="1" destOrd="0" presId="urn:microsoft.com/office/officeart/2005/8/layout/target3"/>
    <dgm:cxn modelId="{53D1C773-4EFD-48B4-A6A6-7A3613459A41}" type="presOf" srcId="{650349B3-1A81-4ED6-91A8-B7B9884E7F09}" destId="{8A5408FA-2E5B-4EEE-B90C-FDA1A07080E7}" srcOrd="0" destOrd="0" presId="urn:microsoft.com/office/officeart/2005/8/layout/target3"/>
    <dgm:cxn modelId="{E43EB985-1939-4484-AD1A-CB68A57EB1EE}" srcId="{650349B3-1A81-4ED6-91A8-B7B9884E7F09}" destId="{549BA978-F0DC-4DF1-9608-F595D920859E}" srcOrd="0" destOrd="0" parTransId="{DBA952FD-191E-468C-8CAA-C0787E64C53D}" sibTransId="{CDDDD4EA-685C-4AF7-B710-3B060EF937EB}"/>
    <dgm:cxn modelId="{C23E3BCF-36F6-4A80-8EA0-E725FC531140}" type="presParOf" srcId="{8A5408FA-2E5B-4EEE-B90C-FDA1A07080E7}" destId="{BD369CE9-F326-46FA-90B2-54B74C397993}" srcOrd="0" destOrd="0" presId="urn:microsoft.com/office/officeart/2005/8/layout/target3"/>
    <dgm:cxn modelId="{8C3880EA-5655-4BF1-9B99-251EC1979915}" type="presParOf" srcId="{8A5408FA-2E5B-4EEE-B90C-FDA1A07080E7}" destId="{3F3C1580-3408-411C-A0A7-8DEBD173293E}" srcOrd="1" destOrd="0" presId="urn:microsoft.com/office/officeart/2005/8/layout/target3"/>
    <dgm:cxn modelId="{63E1EE87-FB98-43B0-B64C-4BE1A48A792D}" type="presParOf" srcId="{8A5408FA-2E5B-4EEE-B90C-FDA1A07080E7}" destId="{BB57AF63-1AD8-4D2E-8B8B-958B9718D795}" srcOrd="2" destOrd="0" presId="urn:microsoft.com/office/officeart/2005/8/layout/target3"/>
    <dgm:cxn modelId="{E5239EA0-CCDC-4530-90D3-9B3BA9815A45}" type="presParOf" srcId="{8A5408FA-2E5B-4EEE-B90C-FDA1A07080E7}" destId="{803CD8A5-0D14-4DFD-9405-9622DDE20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AE66815-AFCF-4AC0-8DB6-3D4AF1DB4A85}" type="doc">
      <dgm:prSet loTypeId="urn:microsoft.com/office/officeart/2008/layout/VerticalCurvedList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BDC2BEC-6D53-47CB-B0DD-0413FBD15564}">
      <dgm:prSet/>
      <dgm:spPr/>
      <dgm:t>
        <a:bodyPr/>
        <a:lstStyle/>
        <a:p>
          <a:r>
            <a:rPr lang="en-US" b="1" dirty="0"/>
            <a:t>2.Subject +Be Verb + not +….</a:t>
          </a:r>
        </a:p>
      </dgm:t>
    </dgm:pt>
    <dgm:pt modelId="{0EED3956-A348-4C40-829C-08CCCD920BED}" type="parTrans" cxnId="{1E47F60D-B875-499A-A49D-D5D3C59C7987}">
      <dgm:prSet/>
      <dgm:spPr/>
      <dgm:t>
        <a:bodyPr/>
        <a:lstStyle/>
        <a:p>
          <a:endParaRPr lang="en-US" b="1"/>
        </a:p>
      </dgm:t>
    </dgm:pt>
    <dgm:pt modelId="{90676D4D-8011-4FA3-96B6-223B4DA656E5}" type="sibTrans" cxnId="{1E47F60D-B875-499A-A49D-D5D3C59C7987}">
      <dgm:prSet/>
      <dgm:spPr/>
      <dgm:t>
        <a:bodyPr/>
        <a:lstStyle/>
        <a:p>
          <a:endParaRPr lang="en-US" b="1"/>
        </a:p>
      </dgm:t>
    </dgm:pt>
    <dgm:pt modelId="{44AA4E3C-FF19-4641-8446-EED7EC01F743}">
      <dgm:prSet/>
      <dgm:spPr/>
      <dgm:t>
        <a:bodyPr/>
        <a:lstStyle/>
        <a:p>
          <a:r>
            <a:rPr lang="en-US" b="1" dirty="0"/>
            <a:t>Example: He is not a naughty boy.</a:t>
          </a:r>
        </a:p>
      </dgm:t>
    </dgm:pt>
    <dgm:pt modelId="{765E3FF4-39F7-45AC-8216-8740B980FA3A}" type="parTrans" cxnId="{4F589603-D2B5-4DC9-B30E-28776DE9E712}">
      <dgm:prSet/>
      <dgm:spPr/>
      <dgm:t>
        <a:bodyPr/>
        <a:lstStyle/>
        <a:p>
          <a:endParaRPr lang="en-US" b="1"/>
        </a:p>
      </dgm:t>
    </dgm:pt>
    <dgm:pt modelId="{4CEBB8E0-6597-46CA-901F-9FF8D592867E}" type="sibTrans" cxnId="{4F589603-D2B5-4DC9-B30E-28776DE9E712}">
      <dgm:prSet/>
      <dgm:spPr/>
      <dgm:t>
        <a:bodyPr/>
        <a:lstStyle/>
        <a:p>
          <a:endParaRPr lang="en-US" b="1"/>
        </a:p>
      </dgm:t>
    </dgm:pt>
    <dgm:pt modelId="{1459CEFD-E723-4320-B63A-13E32A8245AA}">
      <dgm:prSet/>
      <dgm:spPr/>
      <dgm:t>
        <a:bodyPr/>
        <a:lstStyle/>
        <a:p>
          <a:r>
            <a:rPr lang="en-US" b="1" dirty="0"/>
            <a:t>She is not well today.</a:t>
          </a:r>
        </a:p>
      </dgm:t>
    </dgm:pt>
    <dgm:pt modelId="{39806057-6678-4A8C-91E2-414A78B43346}" type="parTrans" cxnId="{276F8AA1-7A49-4D8C-8596-72EAC63177A5}">
      <dgm:prSet/>
      <dgm:spPr/>
      <dgm:t>
        <a:bodyPr/>
        <a:lstStyle/>
        <a:p>
          <a:endParaRPr lang="en-US" b="1"/>
        </a:p>
      </dgm:t>
    </dgm:pt>
    <dgm:pt modelId="{A017A802-B49B-40A8-83A2-A5DFA5E588BD}" type="sibTrans" cxnId="{276F8AA1-7A49-4D8C-8596-72EAC63177A5}">
      <dgm:prSet/>
      <dgm:spPr/>
      <dgm:t>
        <a:bodyPr/>
        <a:lstStyle/>
        <a:p>
          <a:endParaRPr lang="en-US" b="1"/>
        </a:p>
      </dgm:t>
    </dgm:pt>
    <dgm:pt modelId="{534230CD-C252-4D8C-B897-2B3303300F20}" type="pres">
      <dgm:prSet presAssocID="{5AE66815-AFCF-4AC0-8DB6-3D4AF1DB4A85}" presName="Name0" presStyleCnt="0">
        <dgm:presLayoutVars>
          <dgm:chMax val="7"/>
          <dgm:chPref val="7"/>
          <dgm:dir/>
        </dgm:presLayoutVars>
      </dgm:prSet>
      <dgm:spPr/>
    </dgm:pt>
    <dgm:pt modelId="{9F1DC447-D10D-4960-BEBB-647A880775E8}" type="pres">
      <dgm:prSet presAssocID="{5AE66815-AFCF-4AC0-8DB6-3D4AF1DB4A85}" presName="Name1" presStyleCnt="0"/>
      <dgm:spPr/>
    </dgm:pt>
    <dgm:pt modelId="{25163B7F-59D4-4DD1-84F2-2D8805AEEE1B}" type="pres">
      <dgm:prSet presAssocID="{5AE66815-AFCF-4AC0-8DB6-3D4AF1DB4A85}" presName="cycle" presStyleCnt="0"/>
      <dgm:spPr/>
    </dgm:pt>
    <dgm:pt modelId="{F47EF506-CF35-4270-AE7A-368DC6062A15}" type="pres">
      <dgm:prSet presAssocID="{5AE66815-AFCF-4AC0-8DB6-3D4AF1DB4A85}" presName="srcNode" presStyleLbl="node1" presStyleIdx="0" presStyleCnt="3"/>
      <dgm:spPr/>
    </dgm:pt>
    <dgm:pt modelId="{0EFC7987-4AB0-4AA3-B1FE-64BA1CB703BF}" type="pres">
      <dgm:prSet presAssocID="{5AE66815-AFCF-4AC0-8DB6-3D4AF1DB4A85}" presName="conn" presStyleLbl="parChTrans1D2" presStyleIdx="0" presStyleCnt="1"/>
      <dgm:spPr/>
    </dgm:pt>
    <dgm:pt modelId="{5FD87D8B-6D41-4011-A129-0460160057B4}" type="pres">
      <dgm:prSet presAssocID="{5AE66815-AFCF-4AC0-8DB6-3D4AF1DB4A85}" presName="extraNode" presStyleLbl="node1" presStyleIdx="0" presStyleCnt="3"/>
      <dgm:spPr/>
    </dgm:pt>
    <dgm:pt modelId="{27822D27-0F6C-4310-96C7-60084A0755C8}" type="pres">
      <dgm:prSet presAssocID="{5AE66815-AFCF-4AC0-8DB6-3D4AF1DB4A85}" presName="dstNode" presStyleLbl="node1" presStyleIdx="0" presStyleCnt="3"/>
      <dgm:spPr/>
    </dgm:pt>
    <dgm:pt modelId="{2B404AF0-C3E4-4A1D-B928-17DD8A7C3A1C}" type="pres">
      <dgm:prSet presAssocID="{2BDC2BEC-6D53-47CB-B0DD-0413FBD15564}" presName="text_1" presStyleLbl="node1" presStyleIdx="0" presStyleCnt="3">
        <dgm:presLayoutVars>
          <dgm:bulletEnabled val="1"/>
        </dgm:presLayoutVars>
      </dgm:prSet>
      <dgm:spPr/>
    </dgm:pt>
    <dgm:pt modelId="{49043975-314E-4EDC-BF91-9BF0B70D0525}" type="pres">
      <dgm:prSet presAssocID="{2BDC2BEC-6D53-47CB-B0DD-0413FBD15564}" presName="accent_1" presStyleCnt="0"/>
      <dgm:spPr/>
    </dgm:pt>
    <dgm:pt modelId="{275BD31C-D35A-4FA7-9EBF-78D73CEF89A3}" type="pres">
      <dgm:prSet presAssocID="{2BDC2BEC-6D53-47CB-B0DD-0413FBD15564}" presName="accentRepeatNode" presStyleLbl="solidFgAcc1" presStyleIdx="0" presStyleCnt="3"/>
      <dgm:spPr/>
    </dgm:pt>
    <dgm:pt modelId="{439CB362-17C9-40A6-9090-DCECA62A2C8B}" type="pres">
      <dgm:prSet presAssocID="{44AA4E3C-FF19-4641-8446-EED7EC01F743}" presName="text_2" presStyleLbl="node1" presStyleIdx="1" presStyleCnt="3">
        <dgm:presLayoutVars>
          <dgm:bulletEnabled val="1"/>
        </dgm:presLayoutVars>
      </dgm:prSet>
      <dgm:spPr/>
    </dgm:pt>
    <dgm:pt modelId="{F8ABF2F2-A5BF-40E4-86F0-2CD48A7A481A}" type="pres">
      <dgm:prSet presAssocID="{44AA4E3C-FF19-4641-8446-EED7EC01F743}" presName="accent_2" presStyleCnt="0"/>
      <dgm:spPr/>
    </dgm:pt>
    <dgm:pt modelId="{6EB505A4-65BE-4704-A208-286B7923B299}" type="pres">
      <dgm:prSet presAssocID="{44AA4E3C-FF19-4641-8446-EED7EC01F743}" presName="accentRepeatNode" presStyleLbl="solidFgAcc1" presStyleIdx="1" presStyleCnt="3"/>
      <dgm:spPr/>
    </dgm:pt>
    <dgm:pt modelId="{003ECFE6-D8E1-44C9-BB28-C1DF3AC25A2A}" type="pres">
      <dgm:prSet presAssocID="{1459CEFD-E723-4320-B63A-13E32A8245AA}" presName="text_3" presStyleLbl="node1" presStyleIdx="2" presStyleCnt="3">
        <dgm:presLayoutVars>
          <dgm:bulletEnabled val="1"/>
        </dgm:presLayoutVars>
      </dgm:prSet>
      <dgm:spPr/>
    </dgm:pt>
    <dgm:pt modelId="{58F91F68-171F-45B3-8239-5DE735F3F56F}" type="pres">
      <dgm:prSet presAssocID="{1459CEFD-E723-4320-B63A-13E32A8245AA}" presName="accent_3" presStyleCnt="0"/>
      <dgm:spPr/>
    </dgm:pt>
    <dgm:pt modelId="{C5B0C87F-B038-4EFF-B925-91821611BB14}" type="pres">
      <dgm:prSet presAssocID="{1459CEFD-E723-4320-B63A-13E32A8245AA}" presName="accentRepeatNode" presStyleLbl="solidFgAcc1" presStyleIdx="2" presStyleCnt="3"/>
      <dgm:spPr/>
    </dgm:pt>
  </dgm:ptLst>
  <dgm:cxnLst>
    <dgm:cxn modelId="{4F589603-D2B5-4DC9-B30E-28776DE9E712}" srcId="{5AE66815-AFCF-4AC0-8DB6-3D4AF1DB4A85}" destId="{44AA4E3C-FF19-4641-8446-EED7EC01F743}" srcOrd="1" destOrd="0" parTransId="{765E3FF4-39F7-45AC-8216-8740B980FA3A}" sibTransId="{4CEBB8E0-6597-46CA-901F-9FF8D592867E}"/>
    <dgm:cxn modelId="{38380105-0549-425F-8E6E-8ADD8F891E09}" type="presOf" srcId="{44AA4E3C-FF19-4641-8446-EED7EC01F743}" destId="{439CB362-17C9-40A6-9090-DCECA62A2C8B}" srcOrd="0" destOrd="0" presId="urn:microsoft.com/office/officeart/2008/layout/VerticalCurvedList"/>
    <dgm:cxn modelId="{1E47F60D-B875-499A-A49D-D5D3C59C7987}" srcId="{5AE66815-AFCF-4AC0-8DB6-3D4AF1DB4A85}" destId="{2BDC2BEC-6D53-47CB-B0DD-0413FBD15564}" srcOrd="0" destOrd="0" parTransId="{0EED3956-A348-4C40-829C-08CCCD920BED}" sibTransId="{90676D4D-8011-4FA3-96B6-223B4DA656E5}"/>
    <dgm:cxn modelId="{160AED1E-A019-42DC-BE9F-05A0E2F20844}" type="presOf" srcId="{2BDC2BEC-6D53-47CB-B0DD-0413FBD15564}" destId="{2B404AF0-C3E4-4A1D-B928-17DD8A7C3A1C}" srcOrd="0" destOrd="0" presId="urn:microsoft.com/office/officeart/2008/layout/VerticalCurvedList"/>
    <dgm:cxn modelId="{18D49E30-A945-430A-8015-47530599AE05}" type="presOf" srcId="{90676D4D-8011-4FA3-96B6-223B4DA656E5}" destId="{0EFC7987-4AB0-4AA3-B1FE-64BA1CB703BF}" srcOrd="0" destOrd="0" presId="urn:microsoft.com/office/officeart/2008/layout/VerticalCurvedList"/>
    <dgm:cxn modelId="{8E398468-9A34-432F-BF11-700D884CF3D6}" type="presOf" srcId="{5AE66815-AFCF-4AC0-8DB6-3D4AF1DB4A85}" destId="{534230CD-C252-4D8C-B897-2B3303300F20}" srcOrd="0" destOrd="0" presId="urn:microsoft.com/office/officeart/2008/layout/VerticalCurvedList"/>
    <dgm:cxn modelId="{7E41656C-7A7F-4BBF-82D2-8895942B9C55}" type="presOf" srcId="{1459CEFD-E723-4320-B63A-13E32A8245AA}" destId="{003ECFE6-D8E1-44C9-BB28-C1DF3AC25A2A}" srcOrd="0" destOrd="0" presId="urn:microsoft.com/office/officeart/2008/layout/VerticalCurvedList"/>
    <dgm:cxn modelId="{276F8AA1-7A49-4D8C-8596-72EAC63177A5}" srcId="{5AE66815-AFCF-4AC0-8DB6-3D4AF1DB4A85}" destId="{1459CEFD-E723-4320-B63A-13E32A8245AA}" srcOrd="2" destOrd="0" parTransId="{39806057-6678-4A8C-91E2-414A78B43346}" sibTransId="{A017A802-B49B-40A8-83A2-A5DFA5E588BD}"/>
    <dgm:cxn modelId="{A6F8DE1B-A332-497A-B182-5A2A59C21AF5}" type="presParOf" srcId="{534230CD-C252-4D8C-B897-2B3303300F20}" destId="{9F1DC447-D10D-4960-BEBB-647A880775E8}" srcOrd="0" destOrd="0" presId="urn:microsoft.com/office/officeart/2008/layout/VerticalCurvedList"/>
    <dgm:cxn modelId="{7B09C787-CDE2-4077-AC25-5A1BDA770566}" type="presParOf" srcId="{9F1DC447-D10D-4960-BEBB-647A880775E8}" destId="{25163B7F-59D4-4DD1-84F2-2D8805AEEE1B}" srcOrd="0" destOrd="0" presId="urn:microsoft.com/office/officeart/2008/layout/VerticalCurvedList"/>
    <dgm:cxn modelId="{94B8E888-2D21-4FC7-8DB0-BDF9DA927621}" type="presParOf" srcId="{25163B7F-59D4-4DD1-84F2-2D8805AEEE1B}" destId="{F47EF506-CF35-4270-AE7A-368DC6062A15}" srcOrd="0" destOrd="0" presId="urn:microsoft.com/office/officeart/2008/layout/VerticalCurvedList"/>
    <dgm:cxn modelId="{E24ECBD2-0D9F-4F45-8AB3-F60EE8E77E0B}" type="presParOf" srcId="{25163B7F-59D4-4DD1-84F2-2D8805AEEE1B}" destId="{0EFC7987-4AB0-4AA3-B1FE-64BA1CB703BF}" srcOrd="1" destOrd="0" presId="urn:microsoft.com/office/officeart/2008/layout/VerticalCurvedList"/>
    <dgm:cxn modelId="{650F47AE-3C43-47DA-83BE-7411E4666A0F}" type="presParOf" srcId="{25163B7F-59D4-4DD1-84F2-2D8805AEEE1B}" destId="{5FD87D8B-6D41-4011-A129-0460160057B4}" srcOrd="2" destOrd="0" presId="urn:microsoft.com/office/officeart/2008/layout/VerticalCurvedList"/>
    <dgm:cxn modelId="{6E680D97-C486-48AE-96E1-AC0102D81A0E}" type="presParOf" srcId="{25163B7F-59D4-4DD1-84F2-2D8805AEEE1B}" destId="{27822D27-0F6C-4310-96C7-60084A0755C8}" srcOrd="3" destOrd="0" presId="urn:microsoft.com/office/officeart/2008/layout/VerticalCurvedList"/>
    <dgm:cxn modelId="{E3417119-125F-442F-97CD-51EDB3DFEC12}" type="presParOf" srcId="{9F1DC447-D10D-4960-BEBB-647A880775E8}" destId="{2B404AF0-C3E4-4A1D-B928-17DD8A7C3A1C}" srcOrd="1" destOrd="0" presId="urn:microsoft.com/office/officeart/2008/layout/VerticalCurvedList"/>
    <dgm:cxn modelId="{711455AC-1ABD-484A-A0C7-C8F6A07D2744}" type="presParOf" srcId="{9F1DC447-D10D-4960-BEBB-647A880775E8}" destId="{49043975-314E-4EDC-BF91-9BF0B70D0525}" srcOrd="2" destOrd="0" presId="urn:microsoft.com/office/officeart/2008/layout/VerticalCurvedList"/>
    <dgm:cxn modelId="{519BFA2C-FEAB-4B6A-8738-94AFB1C47CFF}" type="presParOf" srcId="{49043975-314E-4EDC-BF91-9BF0B70D0525}" destId="{275BD31C-D35A-4FA7-9EBF-78D73CEF89A3}" srcOrd="0" destOrd="0" presId="urn:microsoft.com/office/officeart/2008/layout/VerticalCurvedList"/>
    <dgm:cxn modelId="{FFE3AF57-77E7-404F-B310-83A1E5AC3362}" type="presParOf" srcId="{9F1DC447-D10D-4960-BEBB-647A880775E8}" destId="{439CB362-17C9-40A6-9090-DCECA62A2C8B}" srcOrd="3" destOrd="0" presId="urn:microsoft.com/office/officeart/2008/layout/VerticalCurvedList"/>
    <dgm:cxn modelId="{DC5B92FC-D5C7-4544-B511-C8892B069313}" type="presParOf" srcId="{9F1DC447-D10D-4960-BEBB-647A880775E8}" destId="{F8ABF2F2-A5BF-40E4-86F0-2CD48A7A481A}" srcOrd="4" destOrd="0" presId="urn:microsoft.com/office/officeart/2008/layout/VerticalCurvedList"/>
    <dgm:cxn modelId="{570B5FC3-B803-420C-9E7B-528736249D8E}" type="presParOf" srcId="{F8ABF2F2-A5BF-40E4-86F0-2CD48A7A481A}" destId="{6EB505A4-65BE-4704-A208-286B7923B299}" srcOrd="0" destOrd="0" presId="urn:microsoft.com/office/officeart/2008/layout/VerticalCurvedList"/>
    <dgm:cxn modelId="{A112053D-F373-40B7-882E-2EBB464E9D42}" type="presParOf" srcId="{9F1DC447-D10D-4960-BEBB-647A880775E8}" destId="{003ECFE6-D8E1-44C9-BB28-C1DF3AC25A2A}" srcOrd="5" destOrd="0" presId="urn:microsoft.com/office/officeart/2008/layout/VerticalCurvedList"/>
    <dgm:cxn modelId="{8F3919C0-5739-4C46-8B69-4C948298A092}" type="presParOf" srcId="{9F1DC447-D10D-4960-BEBB-647A880775E8}" destId="{58F91F68-171F-45B3-8239-5DE735F3F56F}" srcOrd="6" destOrd="0" presId="urn:microsoft.com/office/officeart/2008/layout/VerticalCurvedList"/>
    <dgm:cxn modelId="{4FC21EA6-5EE4-4BDE-BE9D-8598237FD247}" type="presParOf" srcId="{58F91F68-171F-45B3-8239-5DE735F3F56F}" destId="{C5B0C87F-B038-4EFF-B925-91821611BB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50349B3-1A81-4ED6-91A8-B7B9884E7F09}" type="doc">
      <dgm:prSet loTypeId="urn:microsoft.com/office/officeart/2005/8/layout/target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49BA978-F0DC-4DF1-9608-F595D920859E}">
      <dgm:prSet custT="1"/>
      <dgm:spPr/>
      <dgm:t>
        <a:bodyPr/>
        <a:lstStyle/>
        <a:p>
          <a:r>
            <a:rPr lang="en-US" sz="4800" dirty="0"/>
            <a:t>Different structures of Negative sentence.</a:t>
          </a:r>
        </a:p>
      </dgm:t>
    </dgm:pt>
    <dgm:pt modelId="{DBA952FD-191E-468C-8CAA-C0787E64C53D}" type="parTrans" cxnId="{E43EB985-1939-4484-AD1A-CB68A57EB1EE}">
      <dgm:prSet/>
      <dgm:spPr/>
      <dgm:t>
        <a:bodyPr/>
        <a:lstStyle/>
        <a:p>
          <a:endParaRPr lang="en-US"/>
        </a:p>
      </dgm:t>
    </dgm:pt>
    <dgm:pt modelId="{CDDDD4EA-685C-4AF7-B710-3B060EF937EB}" type="sibTrans" cxnId="{E43EB985-1939-4484-AD1A-CB68A57EB1EE}">
      <dgm:prSet/>
      <dgm:spPr/>
      <dgm:t>
        <a:bodyPr/>
        <a:lstStyle/>
        <a:p>
          <a:endParaRPr lang="en-US"/>
        </a:p>
      </dgm:t>
    </dgm:pt>
    <dgm:pt modelId="{8A5408FA-2E5B-4EEE-B90C-FDA1A07080E7}" type="pres">
      <dgm:prSet presAssocID="{650349B3-1A81-4ED6-91A8-B7B9884E7F0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D369CE9-F326-46FA-90B2-54B74C397993}" type="pres">
      <dgm:prSet presAssocID="{549BA978-F0DC-4DF1-9608-F595D920859E}" presName="circle1" presStyleLbl="node1" presStyleIdx="0" presStyleCnt="1"/>
      <dgm:spPr/>
    </dgm:pt>
    <dgm:pt modelId="{3F3C1580-3408-411C-A0A7-8DEBD173293E}" type="pres">
      <dgm:prSet presAssocID="{549BA978-F0DC-4DF1-9608-F595D920859E}" presName="space" presStyleCnt="0"/>
      <dgm:spPr/>
    </dgm:pt>
    <dgm:pt modelId="{BB57AF63-1AD8-4D2E-8B8B-958B9718D795}" type="pres">
      <dgm:prSet presAssocID="{549BA978-F0DC-4DF1-9608-F595D920859E}" presName="rect1" presStyleLbl="alignAcc1" presStyleIdx="0" presStyleCnt="1"/>
      <dgm:spPr/>
    </dgm:pt>
    <dgm:pt modelId="{803CD8A5-0D14-4DFD-9405-9622DDE20B28}" type="pres">
      <dgm:prSet presAssocID="{549BA978-F0DC-4DF1-9608-F595D920859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88CBA61-8961-48F3-8FF8-7B40AAAF1D87}" type="presOf" srcId="{549BA978-F0DC-4DF1-9608-F595D920859E}" destId="{BB57AF63-1AD8-4D2E-8B8B-958B9718D795}" srcOrd="0" destOrd="0" presId="urn:microsoft.com/office/officeart/2005/8/layout/target3"/>
    <dgm:cxn modelId="{A13FEC6E-DEFE-474C-B0C8-0F0360BD534B}" type="presOf" srcId="{549BA978-F0DC-4DF1-9608-F595D920859E}" destId="{803CD8A5-0D14-4DFD-9405-9622DDE20B28}" srcOrd="1" destOrd="0" presId="urn:microsoft.com/office/officeart/2005/8/layout/target3"/>
    <dgm:cxn modelId="{53D1C773-4EFD-48B4-A6A6-7A3613459A41}" type="presOf" srcId="{650349B3-1A81-4ED6-91A8-B7B9884E7F09}" destId="{8A5408FA-2E5B-4EEE-B90C-FDA1A07080E7}" srcOrd="0" destOrd="0" presId="urn:microsoft.com/office/officeart/2005/8/layout/target3"/>
    <dgm:cxn modelId="{E43EB985-1939-4484-AD1A-CB68A57EB1EE}" srcId="{650349B3-1A81-4ED6-91A8-B7B9884E7F09}" destId="{549BA978-F0DC-4DF1-9608-F595D920859E}" srcOrd="0" destOrd="0" parTransId="{DBA952FD-191E-468C-8CAA-C0787E64C53D}" sibTransId="{CDDDD4EA-685C-4AF7-B710-3B060EF937EB}"/>
    <dgm:cxn modelId="{C23E3BCF-36F6-4A80-8EA0-E725FC531140}" type="presParOf" srcId="{8A5408FA-2E5B-4EEE-B90C-FDA1A07080E7}" destId="{BD369CE9-F326-46FA-90B2-54B74C397993}" srcOrd="0" destOrd="0" presId="urn:microsoft.com/office/officeart/2005/8/layout/target3"/>
    <dgm:cxn modelId="{8C3880EA-5655-4BF1-9B99-251EC1979915}" type="presParOf" srcId="{8A5408FA-2E5B-4EEE-B90C-FDA1A07080E7}" destId="{3F3C1580-3408-411C-A0A7-8DEBD173293E}" srcOrd="1" destOrd="0" presId="urn:microsoft.com/office/officeart/2005/8/layout/target3"/>
    <dgm:cxn modelId="{63E1EE87-FB98-43B0-B64C-4BE1A48A792D}" type="presParOf" srcId="{8A5408FA-2E5B-4EEE-B90C-FDA1A07080E7}" destId="{BB57AF63-1AD8-4D2E-8B8B-958B9718D795}" srcOrd="2" destOrd="0" presId="urn:microsoft.com/office/officeart/2005/8/layout/target3"/>
    <dgm:cxn modelId="{E5239EA0-CCDC-4530-90D3-9B3BA9815A45}" type="presParOf" srcId="{8A5408FA-2E5B-4EEE-B90C-FDA1A07080E7}" destId="{803CD8A5-0D14-4DFD-9405-9622DDE20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AE66815-AFCF-4AC0-8DB6-3D4AF1DB4A85}" type="doc">
      <dgm:prSet loTypeId="urn:microsoft.com/office/officeart/2005/8/layout/vList6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BDC2BEC-6D53-47CB-B0DD-0413FBD15564}">
      <dgm:prSet/>
      <dgm:spPr/>
      <dgm:t>
        <a:bodyPr/>
        <a:lstStyle/>
        <a:p>
          <a:r>
            <a:rPr lang="en-US" b="1" dirty="0"/>
            <a:t>1.Subject + Modal + not +…….</a:t>
          </a:r>
        </a:p>
      </dgm:t>
    </dgm:pt>
    <dgm:pt modelId="{0EED3956-A348-4C40-829C-08CCCD920BED}" type="parTrans" cxnId="{1E47F60D-B875-499A-A49D-D5D3C59C7987}">
      <dgm:prSet/>
      <dgm:spPr/>
      <dgm:t>
        <a:bodyPr/>
        <a:lstStyle/>
        <a:p>
          <a:endParaRPr lang="en-US" b="1"/>
        </a:p>
      </dgm:t>
    </dgm:pt>
    <dgm:pt modelId="{90676D4D-8011-4FA3-96B6-223B4DA656E5}" type="sibTrans" cxnId="{1E47F60D-B875-499A-A49D-D5D3C59C7987}">
      <dgm:prSet/>
      <dgm:spPr/>
      <dgm:t>
        <a:bodyPr/>
        <a:lstStyle/>
        <a:p>
          <a:endParaRPr lang="en-US" b="1"/>
        </a:p>
      </dgm:t>
    </dgm:pt>
    <dgm:pt modelId="{44AA4E3C-FF19-4641-8446-EED7EC01F743}">
      <dgm:prSet/>
      <dgm:spPr/>
      <dgm:t>
        <a:bodyPr/>
        <a:lstStyle/>
        <a:p>
          <a:r>
            <a:rPr lang="en-US" b="1" dirty="0"/>
            <a:t>Example: She can not be  a champion there.</a:t>
          </a:r>
        </a:p>
      </dgm:t>
    </dgm:pt>
    <dgm:pt modelId="{765E3FF4-39F7-45AC-8216-8740B980FA3A}" type="parTrans" cxnId="{4F589603-D2B5-4DC9-B30E-28776DE9E712}">
      <dgm:prSet/>
      <dgm:spPr/>
      <dgm:t>
        <a:bodyPr/>
        <a:lstStyle/>
        <a:p>
          <a:endParaRPr lang="en-US" b="1"/>
        </a:p>
      </dgm:t>
    </dgm:pt>
    <dgm:pt modelId="{4CEBB8E0-6597-46CA-901F-9FF8D592867E}" type="sibTrans" cxnId="{4F589603-D2B5-4DC9-B30E-28776DE9E712}">
      <dgm:prSet/>
      <dgm:spPr/>
      <dgm:t>
        <a:bodyPr/>
        <a:lstStyle/>
        <a:p>
          <a:endParaRPr lang="en-US" b="1"/>
        </a:p>
      </dgm:t>
    </dgm:pt>
    <dgm:pt modelId="{1459CEFD-E723-4320-B63A-13E32A8245AA}">
      <dgm:prSet/>
      <dgm:spPr/>
      <dgm:t>
        <a:bodyPr/>
        <a:lstStyle/>
        <a:p>
          <a:r>
            <a:rPr lang="en-US" b="1" dirty="0"/>
            <a:t>She may not make a good profit.</a:t>
          </a:r>
        </a:p>
      </dgm:t>
    </dgm:pt>
    <dgm:pt modelId="{39806057-6678-4A8C-91E2-414A78B43346}" type="parTrans" cxnId="{276F8AA1-7A49-4D8C-8596-72EAC63177A5}">
      <dgm:prSet/>
      <dgm:spPr/>
      <dgm:t>
        <a:bodyPr/>
        <a:lstStyle/>
        <a:p>
          <a:endParaRPr lang="en-US" b="1"/>
        </a:p>
      </dgm:t>
    </dgm:pt>
    <dgm:pt modelId="{A017A802-B49B-40A8-83A2-A5DFA5E588BD}" type="sibTrans" cxnId="{276F8AA1-7A49-4D8C-8596-72EAC63177A5}">
      <dgm:prSet/>
      <dgm:spPr/>
      <dgm:t>
        <a:bodyPr/>
        <a:lstStyle/>
        <a:p>
          <a:endParaRPr lang="en-US" b="1"/>
        </a:p>
      </dgm:t>
    </dgm:pt>
    <dgm:pt modelId="{E28E3874-B727-403B-AE75-24E4BB6462F0}" type="pres">
      <dgm:prSet presAssocID="{5AE66815-AFCF-4AC0-8DB6-3D4AF1DB4A85}" presName="Name0" presStyleCnt="0">
        <dgm:presLayoutVars>
          <dgm:dir/>
          <dgm:animLvl val="lvl"/>
          <dgm:resizeHandles/>
        </dgm:presLayoutVars>
      </dgm:prSet>
      <dgm:spPr/>
    </dgm:pt>
    <dgm:pt modelId="{9F3FCC2C-9EBB-4EDD-8ECD-E03E61361788}" type="pres">
      <dgm:prSet presAssocID="{2BDC2BEC-6D53-47CB-B0DD-0413FBD15564}" presName="linNode" presStyleCnt="0"/>
      <dgm:spPr/>
    </dgm:pt>
    <dgm:pt modelId="{C07E37F5-0838-45E0-B83A-EC52A4F1CDE5}" type="pres">
      <dgm:prSet presAssocID="{2BDC2BEC-6D53-47CB-B0DD-0413FBD15564}" presName="parentShp" presStyleLbl="node1" presStyleIdx="0" presStyleCnt="3">
        <dgm:presLayoutVars>
          <dgm:bulletEnabled val="1"/>
        </dgm:presLayoutVars>
      </dgm:prSet>
      <dgm:spPr/>
    </dgm:pt>
    <dgm:pt modelId="{1F303401-BB1E-4A6B-9EA2-F8F3D0E7D2C8}" type="pres">
      <dgm:prSet presAssocID="{2BDC2BEC-6D53-47CB-B0DD-0413FBD15564}" presName="childShp" presStyleLbl="bgAccFollowNode1" presStyleIdx="0" presStyleCnt="3">
        <dgm:presLayoutVars>
          <dgm:bulletEnabled val="1"/>
        </dgm:presLayoutVars>
      </dgm:prSet>
      <dgm:spPr/>
    </dgm:pt>
    <dgm:pt modelId="{D188F3C0-8E66-4452-A37D-53E435F34BE1}" type="pres">
      <dgm:prSet presAssocID="{90676D4D-8011-4FA3-96B6-223B4DA656E5}" presName="spacing" presStyleCnt="0"/>
      <dgm:spPr/>
    </dgm:pt>
    <dgm:pt modelId="{E7CEEFD5-9D33-48C9-A12D-33A46A858FB4}" type="pres">
      <dgm:prSet presAssocID="{44AA4E3C-FF19-4641-8446-EED7EC01F743}" presName="linNode" presStyleCnt="0"/>
      <dgm:spPr/>
    </dgm:pt>
    <dgm:pt modelId="{1ACCEF88-60AC-4244-9F61-34CD41A47D22}" type="pres">
      <dgm:prSet presAssocID="{44AA4E3C-FF19-4641-8446-EED7EC01F743}" presName="parentShp" presStyleLbl="node1" presStyleIdx="1" presStyleCnt="3">
        <dgm:presLayoutVars>
          <dgm:bulletEnabled val="1"/>
        </dgm:presLayoutVars>
      </dgm:prSet>
      <dgm:spPr/>
    </dgm:pt>
    <dgm:pt modelId="{6571D28C-6039-4B95-AF39-5C1AAC23BA35}" type="pres">
      <dgm:prSet presAssocID="{44AA4E3C-FF19-4641-8446-EED7EC01F743}" presName="childShp" presStyleLbl="bgAccFollowNode1" presStyleIdx="1" presStyleCnt="3">
        <dgm:presLayoutVars>
          <dgm:bulletEnabled val="1"/>
        </dgm:presLayoutVars>
      </dgm:prSet>
      <dgm:spPr/>
    </dgm:pt>
    <dgm:pt modelId="{1FF35C6E-C5D7-4878-97C7-0AB39DE6EF5D}" type="pres">
      <dgm:prSet presAssocID="{4CEBB8E0-6597-46CA-901F-9FF8D592867E}" presName="spacing" presStyleCnt="0"/>
      <dgm:spPr/>
    </dgm:pt>
    <dgm:pt modelId="{9FEB046D-7ED8-4939-8FDF-EF49F531BC05}" type="pres">
      <dgm:prSet presAssocID="{1459CEFD-E723-4320-B63A-13E32A8245AA}" presName="linNode" presStyleCnt="0"/>
      <dgm:spPr/>
    </dgm:pt>
    <dgm:pt modelId="{84AB7FDB-3144-4BAB-A7E4-F6D2BED7BAEE}" type="pres">
      <dgm:prSet presAssocID="{1459CEFD-E723-4320-B63A-13E32A8245AA}" presName="parentShp" presStyleLbl="node1" presStyleIdx="2" presStyleCnt="3">
        <dgm:presLayoutVars>
          <dgm:bulletEnabled val="1"/>
        </dgm:presLayoutVars>
      </dgm:prSet>
      <dgm:spPr/>
    </dgm:pt>
    <dgm:pt modelId="{4F8C3B1B-EF62-4658-86BC-1E8311A095C6}" type="pres">
      <dgm:prSet presAssocID="{1459CEFD-E723-4320-B63A-13E32A8245AA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4F589603-D2B5-4DC9-B30E-28776DE9E712}" srcId="{5AE66815-AFCF-4AC0-8DB6-3D4AF1DB4A85}" destId="{44AA4E3C-FF19-4641-8446-EED7EC01F743}" srcOrd="1" destOrd="0" parTransId="{765E3FF4-39F7-45AC-8216-8740B980FA3A}" sibTransId="{4CEBB8E0-6597-46CA-901F-9FF8D592867E}"/>
    <dgm:cxn modelId="{1E47F60D-B875-499A-A49D-D5D3C59C7987}" srcId="{5AE66815-AFCF-4AC0-8DB6-3D4AF1DB4A85}" destId="{2BDC2BEC-6D53-47CB-B0DD-0413FBD15564}" srcOrd="0" destOrd="0" parTransId="{0EED3956-A348-4C40-829C-08CCCD920BED}" sibTransId="{90676D4D-8011-4FA3-96B6-223B4DA656E5}"/>
    <dgm:cxn modelId="{CC800420-682A-4756-AA73-B2261680405F}" type="presOf" srcId="{1459CEFD-E723-4320-B63A-13E32A8245AA}" destId="{84AB7FDB-3144-4BAB-A7E4-F6D2BED7BAEE}" srcOrd="0" destOrd="0" presId="urn:microsoft.com/office/officeart/2005/8/layout/vList6"/>
    <dgm:cxn modelId="{E7B8DC62-F51E-4797-B3EB-A13EC1F7E82A}" type="presOf" srcId="{5AE66815-AFCF-4AC0-8DB6-3D4AF1DB4A85}" destId="{E28E3874-B727-403B-AE75-24E4BB6462F0}" srcOrd="0" destOrd="0" presId="urn:microsoft.com/office/officeart/2005/8/layout/vList6"/>
    <dgm:cxn modelId="{B2984B77-CB42-48D1-8D09-589DE6FCBCF4}" type="presOf" srcId="{44AA4E3C-FF19-4641-8446-EED7EC01F743}" destId="{1ACCEF88-60AC-4244-9F61-34CD41A47D22}" srcOrd="0" destOrd="0" presId="urn:microsoft.com/office/officeart/2005/8/layout/vList6"/>
    <dgm:cxn modelId="{276F8AA1-7A49-4D8C-8596-72EAC63177A5}" srcId="{5AE66815-AFCF-4AC0-8DB6-3D4AF1DB4A85}" destId="{1459CEFD-E723-4320-B63A-13E32A8245AA}" srcOrd="2" destOrd="0" parTransId="{39806057-6678-4A8C-91E2-414A78B43346}" sibTransId="{A017A802-B49B-40A8-83A2-A5DFA5E588BD}"/>
    <dgm:cxn modelId="{049859E2-A19A-417D-917C-4757F4A69282}" type="presOf" srcId="{2BDC2BEC-6D53-47CB-B0DD-0413FBD15564}" destId="{C07E37F5-0838-45E0-B83A-EC52A4F1CDE5}" srcOrd="0" destOrd="0" presId="urn:microsoft.com/office/officeart/2005/8/layout/vList6"/>
    <dgm:cxn modelId="{77DFAA23-4397-46EC-A88E-75F41E97AF0B}" type="presParOf" srcId="{E28E3874-B727-403B-AE75-24E4BB6462F0}" destId="{9F3FCC2C-9EBB-4EDD-8ECD-E03E61361788}" srcOrd="0" destOrd="0" presId="urn:microsoft.com/office/officeart/2005/8/layout/vList6"/>
    <dgm:cxn modelId="{124767B4-6A01-4DB0-AD04-1A001745F65E}" type="presParOf" srcId="{9F3FCC2C-9EBB-4EDD-8ECD-E03E61361788}" destId="{C07E37F5-0838-45E0-B83A-EC52A4F1CDE5}" srcOrd="0" destOrd="0" presId="urn:microsoft.com/office/officeart/2005/8/layout/vList6"/>
    <dgm:cxn modelId="{820B7871-E899-47F9-BF11-4DBDD3571999}" type="presParOf" srcId="{9F3FCC2C-9EBB-4EDD-8ECD-E03E61361788}" destId="{1F303401-BB1E-4A6B-9EA2-F8F3D0E7D2C8}" srcOrd="1" destOrd="0" presId="urn:microsoft.com/office/officeart/2005/8/layout/vList6"/>
    <dgm:cxn modelId="{AB187E65-1FD2-4E45-9BBB-9FABDB028EF8}" type="presParOf" srcId="{E28E3874-B727-403B-AE75-24E4BB6462F0}" destId="{D188F3C0-8E66-4452-A37D-53E435F34BE1}" srcOrd="1" destOrd="0" presId="urn:microsoft.com/office/officeart/2005/8/layout/vList6"/>
    <dgm:cxn modelId="{ECE1809C-848F-4FAB-BAA4-C05C24EC3C93}" type="presParOf" srcId="{E28E3874-B727-403B-AE75-24E4BB6462F0}" destId="{E7CEEFD5-9D33-48C9-A12D-33A46A858FB4}" srcOrd="2" destOrd="0" presId="urn:microsoft.com/office/officeart/2005/8/layout/vList6"/>
    <dgm:cxn modelId="{5AEDD2D0-4C23-4B3A-95DC-94E023C49635}" type="presParOf" srcId="{E7CEEFD5-9D33-48C9-A12D-33A46A858FB4}" destId="{1ACCEF88-60AC-4244-9F61-34CD41A47D22}" srcOrd="0" destOrd="0" presId="urn:microsoft.com/office/officeart/2005/8/layout/vList6"/>
    <dgm:cxn modelId="{CE9C4F6C-F5BC-42E8-9630-7C735BBBE450}" type="presParOf" srcId="{E7CEEFD5-9D33-48C9-A12D-33A46A858FB4}" destId="{6571D28C-6039-4B95-AF39-5C1AAC23BA35}" srcOrd="1" destOrd="0" presId="urn:microsoft.com/office/officeart/2005/8/layout/vList6"/>
    <dgm:cxn modelId="{A89478C8-D055-47EA-A39D-862BC32A4674}" type="presParOf" srcId="{E28E3874-B727-403B-AE75-24E4BB6462F0}" destId="{1FF35C6E-C5D7-4878-97C7-0AB39DE6EF5D}" srcOrd="3" destOrd="0" presId="urn:microsoft.com/office/officeart/2005/8/layout/vList6"/>
    <dgm:cxn modelId="{E288A83A-CC47-4269-A273-BA5B5F74864C}" type="presParOf" srcId="{E28E3874-B727-403B-AE75-24E4BB6462F0}" destId="{9FEB046D-7ED8-4939-8FDF-EF49F531BC05}" srcOrd="4" destOrd="0" presId="urn:microsoft.com/office/officeart/2005/8/layout/vList6"/>
    <dgm:cxn modelId="{7743F48F-C28A-4DB3-96B6-95B123840FFD}" type="presParOf" srcId="{9FEB046D-7ED8-4939-8FDF-EF49F531BC05}" destId="{84AB7FDB-3144-4BAB-A7E4-F6D2BED7BAEE}" srcOrd="0" destOrd="0" presId="urn:microsoft.com/office/officeart/2005/8/layout/vList6"/>
    <dgm:cxn modelId="{EBAD75A5-EE44-4ED4-9EF8-7E0A9984BC9B}" type="presParOf" srcId="{9FEB046D-7ED8-4939-8FDF-EF49F531BC05}" destId="{4F8C3B1B-EF62-4658-86BC-1E8311A095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7D2C6F8-BEAA-4EAC-9825-E6BCB34DEEA9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646AC03-5543-4063-8C63-F472A7237589}">
      <dgm:prSet custT="1"/>
      <dgm:spPr/>
      <dgm:t>
        <a:bodyPr/>
        <a:lstStyle/>
        <a:p>
          <a:r>
            <a:rPr lang="en-US" sz="7200" b="1" cap="none" spc="0" dirty="0">
              <a:ln w="22225">
                <a:prstDash val="solid"/>
              </a:ln>
              <a:effectLst/>
            </a:rPr>
            <a:t>Group Work</a:t>
          </a:r>
        </a:p>
      </dgm:t>
    </dgm:pt>
    <dgm:pt modelId="{FE0E7D2A-05C5-402C-A3AE-42327DC6B776}" type="parTrans" cxnId="{1AF6224C-D2F7-4C58-88B7-44B9153E6089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AA85E873-9FEE-4413-96D7-38382FB47402}" type="sibTrans" cxnId="{1AF6224C-D2F7-4C58-88B7-44B9153E6089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0270479B-CAE8-4263-ACBE-47F99DA46979}" type="pres">
      <dgm:prSet presAssocID="{A7D2C6F8-BEAA-4EAC-9825-E6BCB34DEEA9}" presName="vert0" presStyleCnt="0">
        <dgm:presLayoutVars>
          <dgm:dir/>
          <dgm:animOne val="branch"/>
          <dgm:animLvl val="lvl"/>
        </dgm:presLayoutVars>
      </dgm:prSet>
      <dgm:spPr/>
    </dgm:pt>
    <dgm:pt modelId="{E25FB4F7-DBBC-44DE-89E5-4A1D2FBE0EA4}" type="pres">
      <dgm:prSet presAssocID="{6646AC03-5543-4063-8C63-F472A7237589}" presName="thickLine" presStyleLbl="alignNode1" presStyleIdx="0" presStyleCnt="1"/>
      <dgm:spPr/>
    </dgm:pt>
    <dgm:pt modelId="{4C0AE325-A56C-4531-AA21-61C9DAAB8C0E}" type="pres">
      <dgm:prSet presAssocID="{6646AC03-5543-4063-8C63-F472A7237589}" presName="horz1" presStyleCnt="0"/>
      <dgm:spPr/>
    </dgm:pt>
    <dgm:pt modelId="{4D7C0F53-AED0-416B-8F5A-5E793EDA6A00}" type="pres">
      <dgm:prSet presAssocID="{6646AC03-5543-4063-8C63-F472A7237589}" presName="tx1" presStyleLbl="revTx" presStyleIdx="0" presStyleCnt="1"/>
      <dgm:spPr/>
    </dgm:pt>
    <dgm:pt modelId="{9B157933-90D5-4BD6-B577-75474A80934B}" type="pres">
      <dgm:prSet presAssocID="{6646AC03-5543-4063-8C63-F472A7237589}" presName="vert1" presStyleCnt="0"/>
      <dgm:spPr/>
    </dgm:pt>
  </dgm:ptLst>
  <dgm:cxnLst>
    <dgm:cxn modelId="{1AF6224C-D2F7-4C58-88B7-44B9153E6089}" srcId="{A7D2C6F8-BEAA-4EAC-9825-E6BCB34DEEA9}" destId="{6646AC03-5543-4063-8C63-F472A7237589}" srcOrd="0" destOrd="0" parTransId="{FE0E7D2A-05C5-402C-A3AE-42327DC6B776}" sibTransId="{AA85E873-9FEE-4413-96D7-38382FB47402}"/>
    <dgm:cxn modelId="{E4A3BC81-FC58-49FC-BB54-862EED08B7C0}" type="presOf" srcId="{6646AC03-5543-4063-8C63-F472A7237589}" destId="{4D7C0F53-AED0-416B-8F5A-5E793EDA6A00}" srcOrd="0" destOrd="0" presId="urn:microsoft.com/office/officeart/2008/layout/LinedList"/>
    <dgm:cxn modelId="{2857C8DC-0F72-41ED-9DEF-A0C8D4B698F2}" type="presOf" srcId="{A7D2C6F8-BEAA-4EAC-9825-E6BCB34DEEA9}" destId="{0270479B-CAE8-4263-ACBE-47F99DA46979}" srcOrd="0" destOrd="0" presId="urn:microsoft.com/office/officeart/2008/layout/LinedList"/>
    <dgm:cxn modelId="{26C0D7B2-F68B-44EB-98B0-B19D2240E16B}" type="presParOf" srcId="{0270479B-CAE8-4263-ACBE-47F99DA46979}" destId="{E25FB4F7-DBBC-44DE-89E5-4A1D2FBE0EA4}" srcOrd="0" destOrd="0" presId="urn:microsoft.com/office/officeart/2008/layout/LinedList"/>
    <dgm:cxn modelId="{ACEDE2A0-F6E2-4C02-B5D7-69D6FBF7753D}" type="presParOf" srcId="{0270479B-CAE8-4263-ACBE-47F99DA46979}" destId="{4C0AE325-A56C-4531-AA21-61C9DAAB8C0E}" srcOrd="1" destOrd="0" presId="urn:microsoft.com/office/officeart/2008/layout/LinedList"/>
    <dgm:cxn modelId="{2E2BC151-6635-4CB2-8880-60686CFDB2E7}" type="presParOf" srcId="{4C0AE325-A56C-4531-AA21-61C9DAAB8C0E}" destId="{4D7C0F53-AED0-416B-8F5A-5E793EDA6A00}" srcOrd="0" destOrd="0" presId="urn:microsoft.com/office/officeart/2008/layout/LinedList"/>
    <dgm:cxn modelId="{3807411F-B6A2-487B-A251-69C5796471BD}" type="presParOf" srcId="{4C0AE325-A56C-4531-AA21-61C9DAAB8C0E}" destId="{9B157933-90D5-4BD6-B577-75474A8093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5AD4D-0DF2-4A3C-847C-31286CCC589A}" type="doc">
      <dgm:prSet loTypeId="urn:microsoft.com/office/officeart/2005/8/layout/venn3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B8F31B-8760-4710-B36E-3A1166CC9442}">
      <dgm:prSet custT="1"/>
      <dgm:spPr/>
      <dgm:t>
        <a:bodyPr/>
        <a:lstStyle/>
        <a:p>
          <a:r>
            <a:rPr lang="en-US" sz="3600" b="1" i="0" u="sng" dirty="0"/>
            <a:t>1.Talha is not the first boy in the class</a:t>
          </a:r>
          <a:r>
            <a:rPr lang="en-US" sz="3600" b="1" i="0" u="sng" baseline="0" dirty="0"/>
            <a:t>.</a:t>
          </a:r>
        </a:p>
        <a:p>
          <a:r>
            <a:rPr lang="en-US" sz="3600" b="1" i="0" u="sng" dirty="0"/>
            <a:t>2.She does not work in an office.</a:t>
          </a:r>
        </a:p>
        <a:p>
          <a:r>
            <a:rPr lang="en-US" sz="3600" b="1" i="0" u="sng" dirty="0"/>
            <a:t>3.He can not do the work</a:t>
          </a:r>
          <a:r>
            <a:rPr lang="en-US" sz="1900" i="1" u="sng" dirty="0"/>
            <a:t>.</a:t>
          </a:r>
        </a:p>
      </dgm:t>
    </dgm:pt>
    <dgm:pt modelId="{C066E168-568A-456F-B231-D3E88EADC858}" type="parTrans" cxnId="{81BA8E22-7602-4382-8497-25E3A4BEEF34}">
      <dgm:prSet/>
      <dgm:spPr/>
      <dgm:t>
        <a:bodyPr/>
        <a:lstStyle/>
        <a:p>
          <a:endParaRPr lang="en-US"/>
        </a:p>
      </dgm:t>
    </dgm:pt>
    <dgm:pt modelId="{119D254D-59A0-406E-B38F-95E1E17C0790}" type="sibTrans" cxnId="{81BA8E22-7602-4382-8497-25E3A4BEEF34}">
      <dgm:prSet/>
      <dgm:spPr/>
      <dgm:t>
        <a:bodyPr/>
        <a:lstStyle/>
        <a:p>
          <a:endParaRPr lang="en-US"/>
        </a:p>
      </dgm:t>
    </dgm:pt>
    <dgm:pt modelId="{81CF93F0-0C8F-4566-98AB-44E02DF1ED61}">
      <dgm:prSet/>
      <dgm:spPr/>
      <dgm:t>
        <a:bodyPr/>
        <a:lstStyle/>
        <a:p>
          <a:r>
            <a:rPr lang="en-US" b="1" dirty="0"/>
            <a:t>These all are the examples of negative statement.</a:t>
          </a:r>
        </a:p>
        <a:p>
          <a:r>
            <a:rPr lang="en-US" b="1" dirty="0"/>
            <a:t>Now tell……</a:t>
          </a:r>
        </a:p>
        <a:p>
          <a:r>
            <a:rPr lang="en-US" b="1" dirty="0"/>
            <a:t>What are you going to read today?</a:t>
          </a:r>
          <a:endParaRPr lang="en-US" dirty="0"/>
        </a:p>
      </dgm:t>
    </dgm:pt>
    <dgm:pt modelId="{A763DD6C-082D-42DF-9E0F-3C899FAE00D4}" type="parTrans" cxnId="{9776B0FD-4A49-479B-8975-8DC1FACB7CFA}">
      <dgm:prSet/>
      <dgm:spPr/>
      <dgm:t>
        <a:bodyPr/>
        <a:lstStyle/>
        <a:p>
          <a:endParaRPr lang="en-US"/>
        </a:p>
      </dgm:t>
    </dgm:pt>
    <dgm:pt modelId="{6B7B8E33-E84F-4D0D-953F-8DB323F1C6A5}" type="sibTrans" cxnId="{9776B0FD-4A49-479B-8975-8DC1FACB7CFA}">
      <dgm:prSet/>
      <dgm:spPr/>
      <dgm:t>
        <a:bodyPr/>
        <a:lstStyle/>
        <a:p>
          <a:endParaRPr lang="en-US"/>
        </a:p>
      </dgm:t>
    </dgm:pt>
    <dgm:pt modelId="{C3ED6356-E9EF-4139-B8DE-72719583B347}" type="pres">
      <dgm:prSet presAssocID="{D2F5AD4D-0DF2-4A3C-847C-31286CCC589A}" presName="Name0" presStyleCnt="0">
        <dgm:presLayoutVars>
          <dgm:dir/>
          <dgm:resizeHandles val="exact"/>
        </dgm:presLayoutVars>
      </dgm:prSet>
      <dgm:spPr/>
    </dgm:pt>
    <dgm:pt modelId="{44173932-87CA-4937-A88A-6A382BE8FFAF}" type="pres">
      <dgm:prSet presAssocID="{5BB8F31B-8760-4710-B36E-3A1166CC9442}" presName="Name5" presStyleLbl="vennNode1" presStyleIdx="0" presStyleCnt="2" custScaleX="122549">
        <dgm:presLayoutVars>
          <dgm:bulletEnabled val="1"/>
        </dgm:presLayoutVars>
      </dgm:prSet>
      <dgm:spPr/>
    </dgm:pt>
    <dgm:pt modelId="{EA9AD56B-80A9-401C-9DA0-4914C3B8A563}" type="pres">
      <dgm:prSet presAssocID="{119D254D-59A0-406E-B38F-95E1E17C0790}" presName="space" presStyleCnt="0"/>
      <dgm:spPr/>
    </dgm:pt>
    <dgm:pt modelId="{5442EDB9-03A6-43AF-9CA6-7F9705D4B9F7}" type="pres">
      <dgm:prSet presAssocID="{81CF93F0-0C8F-4566-98AB-44E02DF1ED61}" presName="Name5" presStyleLbl="vennNode1" presStyleIdx="1" presStyleCnt="2" custScaleX="120944">
        <dgm:presLayoutVars>
          <dgm:bulletEnabled val="1"/>
        </dgm:presLayoutVars>
      </dgm:prSet>
      <dgm:spPr/>
    </dgm:pt>
  </dgm:ptLst>
  <dgm:cxnLst>
    <dgm:cxn modelId="{81BA8E22-7602-4382-8497-25E3A4BEEF34}" srcId="{D2F5AD4D-0DF2-4A3C-847C-31286CCC589A}" destId="{5BB8F31B-8760-4710-B36E-3A1166CC9442}" srcOrd="0" destOrd="0" parTransId="{C066E168-568A-456F-B231-D3E88EADC858}" sibTransId="{119D254D-59A0-406E-B38F-95E1E17C0790}"/>
    <dgm:cxn modelId="{90DEC2AC-6005-443C-8534-B61AF7CF97B4}" type="presOf" srcId="{D2F5AD4D-0DF2-4A3C-847C-31286CCC589A}" destId="{C3ED6356-E9EF-4139-B8DE-72719583B347}" srcOrd="0" destOrd="0" presId="urn:microsoft.com/office/officeart/2005/8/layout/venn3"/>
    <dgm:cxn modelId="{A797E2DC-FF1B-4AC3-BCEF-641833A0F9D7}" type="presOf" srcId="{5BB8F31B-8760-4710-B36E-3A1166CC9442}" destId="{44173932-87CA-4937-A88A-6A382BE8FFAF}" srcOrd="0" destOrd="0" presId="urn:microsoft.com/office/officeart/2005/8/layout/venn3"/>
    <dgm:cxn modelId="{0F6CB2E9-2914-48C8-9FDF-BA82730AA08B}" type="presOf" srcId="{81CF93F0-0C8F-4566-98AB-44E02DF1ED61}" destId="{5442EDB9-03A6-43AF-9CA6-7F9705D4B9F7}" srcOrd="0" destOrd="0" presId="urn:microsoft.com/office/officeart/2005/8/layout/venn3"/>
    <dgm:cxn modelId="{9776B0FD-4A49-479B-8975-8DC1FACB7CFA}" srcId="{D2F5AD4D-0DF2-4A3C-847C-31286CCC589A}" destId="{81CF93F0-0C8F-4566-98AB-44E02DF1ED61}" srcOrd="1" destOrd="0" parTransId="{A763DD6C-082D-42DF-9E0F-3C899FAE00D4}" sibTransId="{6B7B8E33-E84F-4D0D-953F-8DB323F1C6A5}"/>
    <dgm:cxn modelId="{2D670486-2882-4A37-A4AE-E0BCB2EDB39B}" type="presParOf" srcId="{C3ED6356-E9EF-4139-B8DE-72719583B347}" destId="{44173932-87CA-4937-A88A-6A382BE8FFAF}" srcOrd="0" destOrd="0" presId="urn:microsoft.com/office/officeart/2005/8/layout/venn3"/>
    <dgm:cxn modelId="{A4037DDE-9CB0-4DB9-AA90-C79FA42C8373}" type="presParOf" srcId="{C3ED6356-E9EF-4139-B8DE-72719583B347}" destId="{EA9AD56B-80A9-401C-9DA0-4914C3B8A563}" srcOrd="1" destOrd="0" presId="urn:microsoft.com/office/officeart/2005/8/layout/venn3"/>
    <dgm:cxn modelId="{A7DA10FF-1C6B-4C8D-82D9-F6FE5BCE7CD7}" type="presParOf" srcId="{C3ED6356-E9EF-4139-B8DE-72719583B347}" destId="{5442EDB9-03A6-43AF-9CA6-7F9705D4B9F7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0922EC0-0A6E-425D-A832-809BB3BE28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F02B08D-EE75-46C8-9257-755B9DC2409E}">
      <dgm:prSet/>
      <dgm:spPr/>
      <dgm:t>
        <a:bodyPr/>
        <a:lstStyle/>
        <a:p>
          <a:r>
            <a:rPr lang="en-US" b="1"/>
            <a:t>Rearrange the following words to make the negative sentences.</a:t>
          </a:r>
          <a:endParaRPr lang="en-US"/>
        </a:p>
      </dgm:t>
    </dgm:pt>
    <dgm:pt modelId="{89757DE4-648B-49DF-8641-8BFF57242521}" type="parTrans" cxnId="{F4CA4CC3-E5C5-4C71-87FB-D0F62C383DDE}">
      <dgm:prSet/>
      <dgm:spPr/>
      <dgm:t>
        <a:bodyPr/>
        <a:lstStyle/>
        <a:p>
          <a:endParaRPr lang="en-US"/>
        </a:p>
      </dgm:t>
    </dgm:pt>
    <dgm:pt modelId="{CAE73641-018B-48CE-8A2A-E33E7472C9E8}" type="sibTrans" cxnId="{F4CA4CC3-E5C5-4C71-87FB-D0F62C383DDE}">
      <dgm:prSet/>
      <dgm:spPr/>
      <dgm:t>
        <a:bodyPr/>
        <a:lstStyle/>
        <a:p>
          <a:endParaRPr lang="en-US"/>
        </a:p>
      </dgm:t>
    </dgm:pt>
    <dgm:pt modelId="{AF7A510E-85B0-4CBB-8576-A66D7D365251}">
      <dgm:prSet/>
      <dgm:spPr/>
      <dgm:t>
        <a:bodyPr/>
        <a:lstStyle/>
        <a:p>
          <a:r>
            <a:rPr lang="en-US" b="1" i="0"/>
            <a:t>1.Shelly now  not working is market in the.</a:t>
          </a:r>
          <a:endParaRPr lang="en-US"/>
        </a:p>
      </dgm:t>
    </dgm:pt>
    <dgm:pt modelId="{DDA29F8E-9D14-4B46-87D4-8F14CFE404F3}" type="parTrans" cxnId="{43005754-01FC-4AA4-8196-451950A07CB0}">
      <dgm:prSet/>
      <dgm:spPr/>
      <dgm:t>
        <a:bodyPr/>
        <a:lstStyle/>
        <a:p>
          <a:endParaRPr lang="en-US"/>
        </a:p>
      </dgm:t>
    </dgm:pt>
    <dgm:pt modelId="{D0D67CA1-325A-4673-A6D5-87822BBF46A0}" type="sibTrans" cxnId="{43005754-01FC-4AA4-8196-451950A07CB0}">
      <dgm:prSet/>
      <dgm:spPr/>
      <dgm:t>
        <a:bodyPr/>
        <a:lstStyle/>
        <a:p>
          <a:endParaRPr lang="en-US"/>
        </a:p>
      </dgm:t>
    </dgm:pt>
    <dgm:pt modelId="{BD31DB7B-250A-45C1-B913-EF0B86C45D63}">
      <dgm:prSet/>
      <dgm:spPr/>
      <dgm:t>
        <a:bodyPr/>
        <a:lstStyle/>
        <a:p>
          <a:r>
            <a:rPr lang="en-US" b="1"/>
            <a:t>2.Will Raju today there  not go.</a:t>
          </a:r>
          <a:endParaRPr lang="en-US"/>
        </a:p>
      </dgm:t>
    </dgm:pt>
    <dgm:pt modelId="{277ACD50-483D-48FA-B323-D9D115D0FC6E}" type="parTrans" cxnId="{52A2C700-8C18-44D8-9801-F3808E96E7EB}">
      <dgm:prSet/>
      <dgm:spPr/>
      <dgm:t>
        <a:bodyPr/>
        <a:lstStyle/>
        <a:p>
          <a:endParaRPr lang="en-US"/>
        </a:p>
      </dgm:t>
    </dgm:pt>
    <dgm:pt modelId="{36E1F3CC-0F95-4721-AD95-C7DE623A8341}" type="sibTrans" cxnId="{52A2C700-8C18-44D8-9801-F3808E96E7EB}">
      <dgm:prSet/>
      <dgm:spPr/>
      <dgm:t>
        <a:bodyPr/>
        <a:lstStyle/>
        <a:p>
          <a:endParaRPr lang="en-US"/>
        </a:p>
      </dgm:t>
    </dgm:pt>
    <dgm:pt modelId="{A31AE412-FE81-4D80-945D-549A86EBFC30}">
      <dgm:prSet/>
      <dgm:spPr/>
      <dgm:t>
        <a:bodyPr/>
        <a:lstStyle/>
        <a:p>
          <a:r>
            <a:rPr lang="en-US" b="1" i="0"/>
            <a:t>3.Make a not thought it good can.</a:t>
          </a:r>
          <a:endParaRPr lang="en-US"/>
        </a:p>
      </dgm:t>
    </dgm:pt>
    <dgm:pt modelId="{881DE14E-C8D1-460F-A1BD-8F670EB1B43F}" type="parTrans" cxnId="{C712C767-1ED1-49D7-AA21-0DA6A507E668}">
      <dgm:prSet/>
      <dgm:spPr/>
      <dgm:t>
        <a:bodyPr/>
        <a:lstStyle/>
        <a:p>
          <a:endParaRPr lang="en-US"/>
        </a:p>
      </dgm:t>
    </dgm:pt>
    <dgm:pt modelId="{D9DF02F6-EEDA-4E1E-943F-82293499B50E}" type="sibTrans" cxnId="{C712C767-1ED1-49D7-AA21-0DA6A507E668}">
      <dgm:prSet/>
      <dgm:spPr/>
      <dgm:t>
        <a:bodyPr/>
        <a:lstStyle/>
        <a:p>
          <a:endParaRPr lang="en-US"/>
        </a:p>
      </dgm:t>
    </dgm:pt>
    <dgm:pt modelId="{0BBC1B2D-C43D-4726-8C9C-29336D6D7561}">
      <dgm:prSet/>
      <dgm:spPr/>
      <dgm:t>
        <a:bodyPr/>
        <a:lstStyle/>
        <a:p>
          <a:r>
            <a:rPr lang="en-US" b="1"/>
            <a:t>4.Try not we best should our.</a:t>
          </a:r>
          <a:endParaRPr lang="en-US"/>
        </a:p>
      </dgm:t>
    </dgm:pt>
    <dgm:pt modelId="{8A73A9F3-C787-44CD-8C3A-A337AEBC9AC4}" type="parTrans" cxnId="{CABA5F66-758D-48F2-BDCA-43730733250D}">
      <dgm:prSet/>
      <dgm:spPr/>
      <dgm:t>
        <a:bodyPr/>
        <a:lstStyle/>
        <a:p>
          <a:endParaRPr lang="en-US"/>
        </a:p>
      </dgm:t>
    </dgm:pt>
    <dgm:pt modelId="{8D598221-3D64-4E9C-9692-1F7E636DEF8C}" type="sibTrans" cxnId="{CABA5F66-758D-48F2-BDCA-43730733250D}">
      <dgm:prSet/>
      <dgm:spPr/>
      <dgm:t>
        <a:bodyPr/>
        <a:lstStyle/>
        <a:p>
          <a:endParaRPr lang="en-US"/>
        </a:p>
      </dgm:t>
    </dgm:pt>
    <dgm:pt modelId="{10EADC48-6364-4508-BAB6-7190F4BBB85F}">
      <dgm:prSet/>
      <dgm:spPr/>
      <dgm:t>
        <a:bodyPr/>
        <a:lstStyle/>
        <a:p>
          <a:r>
            <a:rPr lang="en-US" b="1" i="0"/>
            <a:t>5.</a:t>
          </a:r>
          <a:r>
            <a:rPr lang="en-US" b="1"/>
            <a:t>Can</a:t>
          </a:r>
          <a:r>
            <a:rPr lang="en-US" b="1" i="0"/>
            <a:t> we everyday avoid the  not Holy Quran reading.</a:t>
          </a:r>
          <a:endParaRPr lang="en-US"/>
        </a:p>
      </dgm:t>
    </dgm:pt>
    <dgm:pt modelId="{9C4B5274-9410-4077-867F-F594F3938CEA}" type="parTrans" cxnId="{4C9B6703-D4E5-4B18-832B-DA0411B77F7B}">
      <dgm:prSet/>
      <dgm:spPr/>
      <dgm:t>
        <a:bodyPr/>
        <a:lstStyle/>
        <a:p>
          <a:endParaRPr lang="en-US"/>
        </a:p>
      </dgm:t>
    </dgm:pt>
    <dgm:pt modelId="{84007AC9-48EB-46F0-8190-70259FD6C547}" type="sibTrans" cxnId="{4C9B6703-D4E5-4B18-832B-DA0411B77F7B}">
      <dgm:prSet/>
      <dgm:spPr/>
      <dgm:t>
        <a:bodyPr/>
        <a:lstStyle/>
        <a:p>
          <a:endParaRPr lang="en-US"/>
        </a:p>
      </dgm:t>
    </dgm:pt>
    <dgm:pt modelId="{831C202E-2BD7-400E-AEAA-0061AB5C9813}" type="pres">
      <dgm:prSet presAssocID="{B0922EC0-0A6E-425D-A832-809BB3BE2813}" presName="vert0" presStyleCnt="0">
        <dgm:presLayoutVars>
          <dgm:dir/>
          <dgm:animOne val="branch"/>
          <dgm:animLvl val="lvl"/>
        </dgm:presLayoutVars>
      </dgm:prSet>
      <dgm:spPr/>
    </dgm:pt>
    <dgm:pt modelId="{E6C09817-8F4B-4FCF-80D2-C374BEBA71F4}" type="pres">
      <dgm:prSet presAssocID="{DF02B08D-EE75-46C8-9257-755B9DC2409E}" presName="thickLine" presStyleLbl="alignNode1" presStyleIdx="0" presStyleCnt="6"/>
      <dgm:spPr/>
    </dgm:pt>
    <dgm:pt modelId="{06A68E46-61B6-4564-923A-2750B8FB8509}" type="pres">
      <dgm:prSet presAssocID="{DF02B08D-EE75-46C8-9257-755B9DC2409E}" presName="horz1" presStyleCnt="0"/>
      <dgm:spPr/>
    </dgm:pt>
    <dgm:pt modelId="{61E52492-C06F-44B9-8C90-1F9F8CC0B80E}" type="pres">
      <dgm:prSet presAssocID="{DF02B08D-EE75-46C8-9257-755B9DC2409E}" presName="tx1" presStyleLbl="revTx" presStyleIdx="0" presStyleCnt="6"/>
      <dgm:spPr/>
    </dgm:pt>
    <dgm:pt modelId="{0D6DDB28-E59F-4AE8-A290-1BE4F9B20D5A}" type="pres">
      <dgm:prSet presAssocID="{DF02B08D-EE75-46C8-9257-755B9DC2409E}" presName="vert1" presStyleCnt="0"/>
      <dgm:spPr/>
    </dgm:pt>
    <dgm:pt modelId="{ADC281C8-FE5B-429C-80C5-9837E3BF331F}" type="pres">
      <dgm:prSet presAssocID="{AF7A510E-85B0-4CBB-8576-A66D7D365251}" presName="thickLine" presStyleLbl="alignNode1" presStyleIdx="1" presStyleCnt="6"/>
      <dgm:spPr/>
    </dgm:pt>
    <dgm:pt modelId="{8220460C-C566-48F4-BB3B-1B78E856B688}" type="pres">
      <dgm:prSet presAssocID="{AF7A510E-85B0-4CBB-8576-A66D7D365251}" presName="horz1" presStyleCnt="0"/>
      <dgm:spPr/>
    </dgm:pt>
    <dgm:pt modelId="{200B80DC-0D13-4968-BC7F-903F01B736E9}" type="pres">
      <dgm:prSet presAssocID="{AF7A510E-85B0-4CBB-8576-A66D7D365251}" presName="tx1" presStyleLbl="revTx" presStyleIdx="1" presStyleCnt="6"/>
      <dgm:spPr/>
    </dgm:pt>
    <dgm:pt modelId="{100C9AC5-B172-4B61-934D-BF40891F57E8}" type="pres">
      <dgm:prSet presAssocID="{AF7A510E-85B0-4CBB-8576-A66D7D365251}" presName="vert1" presStyleCnt="0"/>
      <dgm:spPr/>
    </dgm:pt>
    <dgm:pt modelId="{E3C52F9F-939B-41B4-83FB-A0A66114AA0C}" type="pres">
      <dgm:prSet presAssocID="{BD31DB7B-250A-45C1-B913-EF0B86C45D63}" presName="thickLine" presStyleLbl="alignNode1" presStyleIdx="2" presStyleCnt="6"/>
      <dgm:spPr/>
    </dgm:pt>
    <dgm:pt modelId="{8A79008A-E3FD-4439-8306-45B72DBE28BD}" type="pres">
      <dgm:prSet presAssocID="{BD31DB7B-250A-45C1-B913-EF0B86C45D63}" presName="horz1" presStyleCnt="0"/>
      <dgm:spPr/>
    </dgm:pt>
    <dgm:pt modelId="{D117E77D-093F-47F1-A12D-A957E7A6DA7A}" type="pres">
      <dgm:prSet presAssocID="{BD31DB7B-250A-45C1-B913-EF0B86C45D63}" presName="tx1" presStyleLbl="revTx" presStyleIdx="2" presStyleCnt="6"/>
      <dgm:spPr/>
    </dgm:pt>
    <dgm:pt modelId="{A5A80429-B693-4D21-B0F4-FA27231C56B2}" type="pres">
      <dgm:prSet presAssocID="{BD31DB7B-250A-45C1-B913-EF0B86C45D63}" presName="vert1" presStyleCnt="0"/>
      <dgm:spPr/>
    </dgm:pt>
    <dgm:pt modelId="{CE341D02-BD8E-4C02-9CB9-54816766CAC2}" type="pres">
      <dgm:prSet presAssocID="{A31AE412-FE81-4D80-945D-549A86EBFC30}" presName="thickLine" presStyleLbl="alignNode1" presStyleIdx="3" presStyleCnt="6"/>
      <dgm:spPr/>
    </dgm:pt>
    <dgm:pt modelId="{BEAA1008-2BC4-472B-BC0D-31FC8EE9307E}" type="pres">
      <dgm:prSet presAssocID="{A31AE412-FE81-4D80-945D-549A86EBFC30}" presName="horz1" presStyleCnt="0"/>
      <dgm:spPr/>
    </dgm:pt>
    <dgm:pt modelId="{CEA7D0DB-9B72-44CB-A0D2-A8F061CCD825}" type="pres">
      <dgm:prSet presAssocID="{A31AE412-FE81-4D80-945D-549A86EBFC30}" presName="tx1" presStyleLbl="revTx" presStyleIdx="3" presStyleCnt="6"/>
      <dgm:spPr/>
    </dgm:pt>
    <dgm:pt modelId="{C72BDE0B-0AB4-49C1-B87F-34DF2D3D6670}" type="pres">
      <dgm:prSet presAssocID="{A31AE412-FE81-4D80-945D-549A86EBFC30}" presName="vert1" presStyleCnt="0"/>
      <dgm:spPr/>
    </dgm:pt>
    <dgm:pt modelId="{66E1E338-F592-47E7-B686-653D30DA9D4E}" type="pres">
      <dgm:prSet presAssocID="{0BBC1B2D-C43D-4726-8C9C-29336D6D7561}" presName="thickLine" presStyleLbl="alignNode1" presStyleIdx="4" presStyleCnt="6"/>
      <dgm:spPr/>
    </dgm:pt>
    <dgm:pt modelId="{FB18DCDD-8263-4CE1-A2DE-A7F135A650D1}" type="pres">
      <dgm:prSet presAssocID="{0BBC1B2D-C43D-4726-8C9C-29336D6D7561}" presName="horz1" presStyleCnt="0"/>
      <dgm:spPr/>
    </dgm:pt>
    <dgm:pt modelId="{16F6E42B-804D-4970-874B-2FD143A1451C}" type="pres">
      <dgm:prSet presAssocID="{0BBC1B2D-C43D-4726-8C9C-29336D6D7561}" presName="tx1" presStyleLbl="revTx" presStyleIdx="4" presStyleCnt="6"/>
      <dgm:spPr/>
    </dgm:pt>
    <dgm:pt modelId="{53E4D78C-6D38-4AF2-B08D-3F1E246F3553}" type="pres">
      <dgm:prSet presAssocID="{0BBC1B2D-C43D-4726-8C9C-29336D6D7561}" presName="vert1" presStyleCnt="0"/>
      <dgm:spPr/>
    </dgm:pt>
    <dgm:pt modelId="{998A0541-C50D-4E3A-AA09-214638AF1788}" type="pres">
      <dgm:prSet presAssocID="{10EADC48-6364-4508-BAB6-7190F4BBB85F}" presName="thickLine" presStyleLbl="alignNode1" presStyleIdx="5" presStyleCnt="6"/>
      <dgm:spPr/>
    </dgm:pt>
    <dgm:pt modelId="{05134261-1910-4C78-9632-EA009A6351D4}" type="pres">
      <dgm:prSet presAssocID="{10EADC48-6364-4508-BAB6-7190F4BBB85F}" presName="horz1" presStyleCnt="0"/>
      <dgm:spPr/>
    </dgm:pt>
    <dgm:pt modelId="{960ADF1E-05F2-422E-BFC8-B11ACD08121C}" type="pres">
      <dgm:prSet presAssocID="{10EADC48-6364-4508-BAB6-7190F4BBB85F}" presName="tx1" presStyleLbl="revTx" presStyleIdx="5" presStyleCnt="6"/>
      <dgm:spPr/>
    </dgm:pt>
    <dgm:pt modelId="{4FE52711-CD1D-45BE-827B-8FF85020753C}" type="pres">
      <dgm:prSet presAssocID="{10EADC48-6364-4508-BAB6-7190F4BBB85F}" presName="vert1" presStyleCnt="0"/>
      <dgm:spPr/>
    </dgm:pt>
  </dgm:ptLst>
  <dgm:cxnLst>
    <dgm:cxn modelId="{52A2C700-8C18-44D8-9801-F3808E96E7EB}" srcId="{B0922EC0-0A6E-425D-A832-809BB3BE2813}" destId="{BD31DB7B-250A-45C1-B913-EF0B86C45D63}" srcOrd="2" destOrd="0" parTransId="{277ACD50-483D-48FA-B323-D9D115D0FC6E}" sibTransId="{36E1F3CC-0F95-4721-AD95-C7DE623A8341}"/>
    <dgm:cxn modelId="{4C9B6703-D4E5-4B18-832B-DA0411B77F7B}" srcId="{B0922EC0-0A6E-425D-A832-809BB3BE2813}" destId="{10EADC48-6364-4508-BAB6-7190F4BBB85F}" srcOrd="5" destOrd="0" parTransId="{9C4B5274-9410-4077-867F-F594F3938CEA}" sibTransId="{84007AC9-48EB-46F0-8190-70259FD6C547}"/>
    <dgm:cxn modelId="{3FCF5921-FAE3-4D9C-954F-681BBEDA2A9D}" type="presOf" srcId="{DF02B08D-EE75-46C8-9257-755B9DC2409E}" destId="{61E52492-C06F-44B9-8C90-1F9F8CC0B80E}" srcOrd="0" destOrd="0" presId="urn:microsoft.com/office/officeart/2008/layout/LinedList"/>
    <dgm:cxn modelId="{2E17EF3F-D706-43FD-B93D-73DAEB88803E}" type="presOf" srcId="{AF7A510E-85B0-4CBB-8576-A66D7D365251}" destId="{200B80DC-0D13-4968-BC7F-903F01B736E9}" srcOrd="0" destOrd="0" presId="urn:microsoft.com/office/officeart/2008/layout/LinedList"/>
    <dgm:cxn modelId="{CABA5F66-758D-48F2-BDCA-43730733250D}" srcId="{B0922EC0-0A6E-425D-A832-809BB3BE2813}" destId="{0BBC1B2D-C43D-4726-8C9C-29336D6D7561}" srcOrd="4" destOrd="0" parTransId="{8A73A9F3-C787-44CD-8C3A-A337AEBC9AC4}" sibTransId="{8D598221-3D64-4E9C-9692-1F7E636DEF8C}"/>
    <dgm:cxn modelId="{C712C767-1ED1-49D7-AA21-0DA6A507E668}" srcId="{B0922EC0-0A6E-425D-A832-809BB3BE2813}" destId="{A31AE412-FE81-4D80-945D-549A86EBFC30}" srcOrd="3" destOrd="0" parTransId="{881DE14E-C8D1-460F-A1BD-8F670EB1B43F}" sibTransId="{D9DF02F6-EEDA-4E1E-943F-82293499B50E}"/>
    <dgm:cxn modelId="{43005754-01FC-4AA4-8196-451950A07CB0}" srcId="{B0922EC0-0A6E-425D-A832-809BB3BE2813}" destId="{AF7A510E-85B0-4CBB-8576-A66D7D365251}" srcOrd="1" destOrd="0" parTransId="{DDA29F8E-9D14-4B46-87D4-8F14CFE404F3}" sibTransId="{D0D67CA1-325A-4673-A6D5-87822BBF46A0}"/>
    <dgm:cxn modelId="{1EE8637C-0408-4816-A072-B5B3F511D082}" type="presOf" srcId="{0BBC1B2D-C43D-4726-8C9C-29336D6D7561}" destId="{16F6E42B-804D-4970-874B-2FD143A1451C}" srcOrd="0" destOrd="0" presId="urn:microsoft.com/office/officeart/2008/layout/LinedList"/>
    <dgm:cxn modelId="{3C66CB87-54CD-471D-ACED-DF1AA9A8E74F}" type="presOf" srcId="{A31AE412-FE81-4D80-945D-549A86EBFC30}" destId="{CEA7D0DB-9B72-44CB-A0D2-A8F061CCD825}" srcOrd="0" destOrd="0" presId="urn:microsoft.com/office/officeart/2008/layout/LinedList"/>
    <dgm:cxn modelId="{7BCB41AD-631F-479B-8DE0-196DBAB1C158}" type="presOf" srcId="{B0922EC0-0A6E-425D-A832-809BB3BE2813}" destId="{831C202E-2BD7-400E-AEAA-0061AB5C9813}" srcOrd="0" destOrd="0" presId="urn:microsoft.com/office/officeart/2008/layout/LinedList"/>
    <dgm:cxn modelId="{F4CA4CC3-E5C5-4C71-87FB-D0F62C383DDE}" srcId="{B0922EC0-0A6E-425D-A832-809BB3BE2813}" destId="{DF02B08D-EE75-46C8-9257-755B9DC2409E}" srcOrd="0" destOrd="0" parTransId="{89757DE4-648B-49DF-8641-8BFF57242521}" sibTransId="{CAE73641-018B-48CE-8A2A-E33E7472C9E8}"/>
    <dgm:cxn modelId="{07EF3EED-B1B7-472C-80FF-DA8F7900A020}" type="presOf" srcId="{BD31DB7B-250A-45C1-B913-EF0B86C45D63}" destId="{D117E77D-093F-47F1-A12D-A957E7A6DA7A}" srcOrd="0" destOrd="0" presId="urn:microsoft.com/office/officeart/2008/layout/LinedList"/>
    <dgm:cxn modelId="{A2E70AF2-DD58-4E36-B714-AD71049BC4F7}" type="presOf" srcId="{10EADC48-6364-4508-BAB6-7190F4BBB85F}" destId="{960ADF1E-05F2-422E-BFC8-B11ACD08121C}" srcOrd="0" destOrd="0" presId="urn:microsoft.com/office/officeart/2008/layout/LinedList"/>
    <dgm:cxn modelId="{E97F0CED-49DD-4061-BE3B-60B885B34110}" type="presParOf" srcId="{831C202E-2BD7-400E-AEAA-0061AB5C9813}" destId="{E6C09817-8F4B-4FCF-80D2-C374BEBA71F4}" srcOrd="0" destOrd="0" presId="urn:microsoft.com/office/officeart/2008/layout/LinedList"/>
    <dgm:cxn modelId="{53EC8340-6D18-4ECC-A06C-25F29A39A9D1}" type="presParOf" srcId="{831C202E-2BD7-400E-AEAA-0061AB5C9813}" destId="{06A68E46-61B6-4564-923A-2750B8FB8509}" srcOrd="1" destOrd="0" presId="urn:microsoft.com/office/officeart/2008/layout/LinedList"/>
    <dgm:cxn modelId="{B0085D0E-2544-4FE9-877D-A471B7EF8C81}" type="presParOf" srcId="{06A68E46-61B6-4564-923A-2750B8FB8509}" destId="{61E52492-C06F-44B9-8C90-1F9F8CC0B80E}" srcOrd="0" destOrd="0" presId="urn:microsoft.com/office/officeart/2008/layout/LinedList"/>
    <dgm:cxn modelId="{A321C8DC-7059-45E7-ACA5-BA7F483EE827}" type="presParOf" srcId="{06A68E46-61B6-4564-923A-2750B8FB8509}" destId="{0D6DDB28-E59F-4AE8-A290-1BE4F9B20D5A}" srcOrd="1" destOrd="0" presId="urn:microsoft.com/office/officeart/2008/layout/LinedList"/>
    <dgm:cxn modelId="{B08BB8FD-D728-4D0E-AE28-C7BB8B321488}" type="presParOf" srcId="{831C202E-2BD7-400E-AEAA-0061AB5C9813}" destId="{ADC281C8-FE5B-429C-80C5-9837E3BF331F}" srcOrd="2" destOrd="0" presId="urn:microsoft.com/office/officeart/2008/layout/LinedList"/>
    <dgm:cxn modelId="{ADFDBB7C-829F-4696-A082-C59C21011D1F}" type="presParOf" srcId="{831C202E-2BD7-400E-AEAA-0061AB5C9813}" destId="{8220460C-C566-48F4-BB3B-1B78E856B688}" srcOrd="3" destOrd="0" presId="urn:microsoft.com/office/officeart/2008/layout/LinedList"/>
    <dgm:cxn modelId="{7A5D488E-DCA5-421C-9D7D-EA23BADEF579}" type="presParOf" srcId="{8220460C-C566-48F4-BB3B-1B78E856B688}" destId="{200B80DC-0D13-4968-BC7F-903F01B736E9}" srcOrd="0" destOrd="0" presId="urn:microsoft.com/office/officeart/2008/layout/LinedList"/>
    <dgm:cxn modelId="{9EFDCF01-F79C-4632-A0B3-F070A9B7CAC3}" type="presParOf" srcId="{8220460C-C566-48F4-BB3B-1B78E856B688}" destId="{100C9AC5-B172-4B61-934D-BF40891F57E8}" srcOrd="1" destOrd="0" presId="urn:microsoft.com/office/officeart/2008/layout/LinedList"/>
    <dgm:cxn modelId="{418D4FB0-2720-4AF8-8EE1-8D3091E657F8}" type="presParOf" srcId="{831C202E-2BD7-400E-AEAA-0061AB5C9813}" destId="{E3C52F9F-939B-41B4-83FB-A0A66114AA0C}" srcOrd="4" destOrd="0" presId="urn:microsoft.com/office/officeart/2008/layout/LinedList"/>
    <dgm:cxn modelId="{9976AFCB-EFD2-440A-910B-66E3FE247B17}" type="presParOf" srcId="{831C202E-2BD7-400E-AEAA-0061AB5C9813}" destId="{8A79008A-E3FD-4439-8306-45B72DBE28BD}" srcOrd="5" destOrd="0" presId="urn:microsoft.com/office/officeart/2008/layout/LinedList"/>
    <dgm:cxn modelId="{53823277-B5AC-4F60-99E8-7A51A33E67C7}" type="presParOf" srcId="{8A79008A-E3FD-4439-8306-45B72DBE28BD}" destId="{D117E77D-093F-47F1-A12D-A957E7A6DA7A}" srcOrd="0" destOrd="0" presId="urn:microsoft.com/office/officeart/2008/layout/LinedList"/>
    <dgm:cxn modelId="{A1708A4F-D8CF-40F3-B336-305122148FA4}" type="presParOf" srcId="{8A79008A-E3FD-4439-8306-45B72DBE28BD}" destId="{A5A80429-B693-4D21-B0F4-FA27231C56B2}" srcOrd="1" destOrd="0" presId="urn:microsoft.com/office/officeart/2008/layout/LinedList"/>
    <dgm:cxn modelId="{F4E9651A-702F-4FD2-B551-12ADEF8E5AE5}" type="presParOf" srcId="{831C202E-2BD7-400E-AEAA-0061AB5C9813}" destId="{CE341D02-BD8E-4C02-9CB9-54816766CAC2}" srcOrd="6" destOrd="0" presId="urn:microsoft.com/office/officeart/2008/layout/LinedList"/>
    <dgm:cxn modelId="{23FA023E-4E93-47A1-BD4C-542938E1443E}" type="presParOf" srcId="{831C202E-2BD7-400E-AEAA-0061AB5C9813}" destId="{BEAA1008-2BC4-472B-BC0D-31FC8EE9307E}" srcOrd="7" destOrd="0" presId="urn:microsoft.com/office/officeart/2008/layout/LinedList"/>
    <dgm:cxn modelId="{AC1B8F59-F777-4C16-BE23-FE5F877837B6}" type="presParOf" srcId="{BEAA1008-2BC4-472B-BC0D-31FC8EE9307E}" destId="{CEA7D0DB-9B72-44CB-A0D2-A8F061CCD825}" srcOrd="0" destOrd="0" presId="urn:microsoft.com/office/officeart/2008/layout/LinedList"/>
    <dgm:cxn modelId="{BFED441D-0B22-480D-921F-B2FF17D2C1FA}" type="presParOf" srcId="{BEAA1008-2BC4-472B-BC0D-31FC8EE9307E}" destId="{C72BDE0B-0AB4-49C1-B87F-34DF2D3D6670}" srcOrd="1" destOrd="0" presId="urn:microsoft.com/office/officeart/2008/layout/LinedList"/>
    <dgm:cxn modelId="{9C3CF0D1-1657-4BBC-9475-CE03832EF260}" type="presParOf" srcId="{831C202E-2BD7-400E-AEAA-0061AB5C9813}" destId="{66E1E338-F592-47E7-B686-653D30DA9D4E}" srcOrd="8" destOrd="0" presId="urn:microsoft.com/office/officeart/2008/layout/LinedList"/>
    <dgm:cxn modelId="{E8B0FFDD-28A8-44A7-90FC-257A91843E33}" type="presParOf" srcId="{831C202E-2BD7-400E-AEAA-0061AB5C9813}" destId="{FB18DCDD-8263-4CE1-A2DE-A7F135A650D1}" srcOrd="9" destOrd="0" presId="urn:microsoft.com/office/officeart/2008/layout/LinedList"/>
    <dgm:cxn modelId="{CC3D20A0-BE26-407D-87F3-A52DC7B43076}" type="presParOf" srcId="{FB18DCDD-8263-4CE1-A2DE-A7F135A650D1}" destId="{16F6E42B-804D-4970-874B-2FD143A1451C}" srcOrd="0" destOrd="0" presId="urn:microsoft.com/office/officeart/2008/layout/LinedList"/>
    <dgm:cxn modelId="{E7C50148-6097-4CC0-A07D-EE939496D44A}" type="presParOf" srcId="{FB18DCDD-8263-4CE1-A2DE-A7F135A650D1}" destId="{53E4D78C-6D38-4AF2-B08D-3F1E246F3553}" srcOrd="1" destOrd="0" presId="urn:microsoft.com/office/officeart/2008/layout/LinedList"/>
    <dgm:cxn modelId="{B86055A4-3054-4E34-93A0-7707130782B8}" type="presParOf" srcId="{831C202E-2BD7-400E-AEAA-0061AB5C9813}" destId="{998A0541-C50D-4E3A-AA09-214638AF1788}" srcOrd="10" destOrd="0" presId="urn:microsoft.com/office/officeart/2008/layout/LinedList"/>
    <dgm:cxn modelId="{C9299865-B851-4CA8-8821-0997C8CC2A7B}" type="presParOf" srcId="{831C202E-2BD7-400E-AEAA-0061AB5C9813}" destId="{05134261-1910-4C78-9632-EA009A6351D4}" srcOrd="11" destOrd="0" presId="urn:microsoft.com/office/officeart/2008/layout/LinedList"/>
    <dgm:cxn modelId="{2D3E5D72-4FB9-4913-B6D7-5ED7075367CB}" type="presParOf" srcId="{05134261-1910-4C78-9632-EA009A6351D4}" destId="{960ADF1E-05F2-422E-BFC8-B11ACD08121C}" srcOrd="0" destOrd="0" presId="urn:microsoft.com/office/officeart/2008/layout/LinedList"/>
    <dgm:cxn modelId="{B9E01D53-CED8-43E6-ACF0-7EF08DC945F7}" type="presParOf" srcId="{05134261-1910-4C78-9632-EA009A6351D4}" destId="{4FE52711-CD1D-45BE-827B-8FF8502075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E5B3F1E-615F-4CCB-9821-95A242D426D3}" type="doc">
      <dgm:prSet loTypeId="urn:microsoft.com/office/officeart/2005/8/layout/hList7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3A4836E-CF4A-4D8E-9078-8247F6145EF1}">
      <dgm:prSet custT="1"/>
      <dgm:spPr/>
      <dgm:t>
        <a:bodyPr/>
        <a:lstStyle/>
        <a:p>
          <a:r>
            <a:rPr lang="en-US" sz="4800" b="1" dirty="0"/>
            <a:t>Write ten sentences by using the structures negative sentences.</a:t>
          </a:r>
        </a:p>
      </dgm:t>
    </dgm:pt>
    <dgm:pt modelId="{9E7E154B-8FA7-4B3E-96DA-0B29D21DF952}" type="parTrans" cxnId="{59AA9D06-E1C4-4C9D-8A10-D8CC5CADC136}">
      <dgm:prSet/>
      <dgm:spPr/>
      <dgm:t>
        <a:bodyPr/>
        <a:lstStyle/>
        <a:p>
          <a:endParaRPr lang="en-US" sz="3600"/>
        </a:p>
      </dgm:t>
    </dgm:pt>
    <dgm:pt modelId="{CFEC46E5-91CE-4DFA-B581-D0FC841A98D4}" type="sibTrans" cxnId="{59AA9D06-E1C4-4C9D-8A10-D8CC5CADC136}">
      <dgm:prSet/>
      <dgm:spPr/>
      <dgm:t>
        <a:bodyPr/>
        <a:lstStyle/>
        <a:p>
          <a:endParaRPr lang="en-US" sz="3600"/>
        </a:p>
      </dgm:t>
    </dgm:pt>
    <dgm:pt modelId="{1235E410-1A96-41B6-B1B1-DA6E5096AC57}" type="pres">
      <dgm:prSet presAssocID="{7E5B3F1E-615F-4CCB-9821-95A242D426D3}" presName="Name0" presStyleCnt="0">
        <dgm:presLayoutVars>
          <dgm:dir/>
          <dgm:resizeHandles val="exact"/>
        </dgm:presLayoutVars>
      </dgm:prSet>
      <dgm:spPr/>
    </dgm:pt>
    <dgm:pt modelId="{B41B4942-6775-431F-B1DB-007E66F4DD7C}" type="pres">
      <dgm:prSet presAssocID="{7E5B3F1E-615F-4CCB-9821-95A242D426D3}" presName="fgShape" presStyleLbl="fgShp" presStyleIdx="0" presStyleCnt="1"/>
      <dgm:spPr/>
    </dgm:pt>
    <dgm:pt modelId="{BCA16B1B-2AEE-4CBF-8E0C-D80A46DC1703}" type="pres">
      <dgm:prSet presAssocID="{7E5B3F1E-615F-4CCB-9821-95A242D426D3}" presName="linComp" presStyleCnt="0"/>
      <dgm:spPr/>
    </dgm:pt>
    <dgm:pt modelId="{F2E45767-F231-44E2-B062-1197DD1E3211}" type="pres">
      <dgm:prSet presAssocID="{23A4836E-CF4A-4D8E-9078-8247F6145EF1}" presName="compNode" presStyleCnt="0"/>
      <dgm:spPr/>
    </dgm:pt>
    <dgm:pt modelId="{80FB41E1-E3F9-4BAB-8E69-8E4948469E00}" type="pres">
      <dgm:prSet presAssocID="{23A4836E-CF4A-4D8E-9078-8247F6145EF1}" presName="bkgdShape" presStyleLbl="node1" presStyleIdx="0" presStyleCnt="1" custLinFactNeighborY="-4138"/>
      <dgm:spPr/>
    </dgm:pt>
    <dgm:pt modelId="{8F0E365D-9A80-470C-B1CD-0DC696CDAA41}" type="pres">
      <dgm:prSet presAssocID="{23A4836E-CF4A-4D8E-9078-8247F6145EF1}" presName="nodeTx" presStyleLbl="node1" presStyleIdx="0" presStyleCnt="1">
        <dgm:presLayoutVars>
          <dgm:bulletEnabled val="1"/>
        </dgm:presLayoutVars>
      </dgm:prSet>
      <dgm:spPr/>
    </dgm:pt>
    <dgm:pt modelId="{7C38DE36-CBDC-464C-8405-8E7DF5EE86B8}" type="pres">
      <dgm:prSet presAssocID="{23A4836E-CF4A-4D8E-9078-8247F6145EF1}" presName="invisiNode" presStyleLbl="node1" presStyleIdx="0" presStyleCnt="1"/>
      <dgm:spPr/>
    </dgm:pt>
    <dgm:pt modelId="{6B8D21FA-A0B6-4069-9F57-4071B5538906}" type="pres">
      <dgm:prSet presAssocID="{23A4836E-CF4A-4D8E-9078-8247F6145EF1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</dgm:ptLst>
  <dgm:cxnLst>
    <dgm:cxn modelId="{59AA9D06-E1C4-4C9D-8A10-D8CC5CADC136}" srcId="{7E5B3F1E-615F-4CCB-9821-95A242D426D3}" destId="{23A4836E-CF4A-4D8E-9078-8247F6145EF1}" srcOrd="0" destOrd="0" parTransId="{9E7E154B-8FA7-4B3E-96DA-0B29D21DF952}" sibTransId="{CFEC46E5-91CE-4DFA-B581-D0FC841A98D4}"/>
    <dgm:cxn modelId="{E5F1ED4A-B339-4EF3-A445-31F79C7A6C17}" type="presOf" srcId="{23A4836E-CF4A-4D8E-9078-8247F6145EF1}" destId="{80FB41E1-E3F9-4BAB-8E69-8E4948469E00}" srcOrd="0" destOrd="0" presId="urn:microsoft.com/office/officeart/2005/8/layout/hList7"/>
    <dgm:cxn modelId="{EF4F008A-3068-457F-8E7A-245537EC3564}" type="presOf" srcId="{23A4836E-CF4A-4D8E-9078-8247F6145EF1}" destId="{8F0E365D-9A80-470C-B1CD-0DC696CDAA41}" srcOrd="1" destOrd="0" presId="urn:microsoft.com/office/officeart/2005/8/layout/hList7"/>
    <dgm:cxn modelId="{EB6D128C-5A88-4835-9B25-624B91074615}" type="presOf" srcId="{7E5B3F1E-615F-4CCB-9821-95A242D426D3}" destId="{1235E410-1A96-41B6-B1B1-DA6E5096AC57}" srcOrd="0" destOrd="0" presId="urn:microsoft.com/office/officeart/2005/8/layout/hList7"/>
    <dgm:cxn modelId="{91A67E15-331A-4ABA-AB8D-F86ECF1F5E44}" type="presParOf" srcId="{1235E410-1A96-41B6-B1B1-DA6E5096AC57}" destId="{B41B4942-6775-431F-B1DB-007E66F4DD7C}" srcOrd="0" destOrd="0" presId="urn:microsoft.com/office/officeart/2005/8/layout/hList7"/>
    <dgm:cxn modelId="{B0580634-64E2-4888-967B-98853121701F}" type="presParOf" srcId="{1235E410-1A96-41B6-B1B1-DA6E5096AC57}" destId="{BCA16B1B-2AEE-4CBF-8E0C-D80A46DC1703}" srcOrd="1" destOrd="0" presId="urn:microsoft.com/office/officeart/2005/8/layout/hList7"/>
    <dgm:cxn modelId="{23EFB4E7-EA1D-4858-92A5-71B47122CEE7}" type="presParOf" srcId="{BCA16B1B-2AEE-4CBF-8E0C-D80A46DC1703}" destId="{F2E45767-F231-44E2-B062-1197DD1E3211}" srcOrd="0" destOrd="0" presId="urn:microsoft.com/office/officeart/2005/8/layout/hList7"/>
    <dgm:cxn modelId="{F7798E75-470A-4662-AED2-345DCBD603F1}" type="presParOf" srcId="{F2E45767-F231-44E2-B062-1197DD1E3211}" destId="{80FB41E1-E3F9-4BAB-8E69-8E4948469E00}" srcOrd="0" destOrd="0" presId="urn:microsoft.com/office/officeart/2005/8/layout/hList7"/>
    <dgm:cxn modelId="{19278AD2-8573-494C-A4A2-4B281EDA6ED6}" type="presParOf" srcId="{F2E45767-F231-44E2-B062-1197DD1E3211}" destId="{8F0E365D-9A80-470C-B1CD-0DC696CDAA41}" srcOrd="1" destOrd="0" presId="urn:microsoft.com/office/officeart/2005/8/layout/hList7"/>
    <dgm:cxn modelId="{768DF024-D613-499E-A636-7A75AB6CDAF2}" type="presParOf" srcId="{F2E45767-F231-44E2-B062-1197DD1E3211}" destId="{7C38DE36-CBDC-464C-8405-8E7DF5EE86B8}" srcOrd="2" destOrd="0" presId="urn:microsoft.com/office/officeart/2005/8/layout/hList7"/>
    <dgm:cxn modelId="{65272659-6D8B-4D2D-96F4-30924D9003A8}" type="presParOf" srcId="{F2E45767-F231-44E2-B062-1197DD1E3211}" destId="{6B8D21FA-A0B6-4069-9F57-4071B553890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B11739-CC7F-4500-B6AC-F2A492A013E5}" type="doc">
      <dgm:prSet loTypeId="urn:microsoft.com/office/officeart/2005/8/layout/target3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738B77-486C-4752-935D-C75083CCE2D1}">
      <dgm:prSet custT="1"/>
      <dgm:spPr/>
      <dgm:t>
        <a:bodyPr/>
        <a:lstStyle/>
        <a:p>
          <a:r>
            <a:rPr lang="en-US" sz="4800" b="1" dirty="0"/>
            <a:t>Today’s Topic is</a:t>
          </a:r>
          <a:endParaRPr lang="en-US" sz="4800" dirty="0"/>
        </a:p>
      </dgm:t>
    </dgm:pt>
    <dgm:pt modelId="{57660506-0840-4416-8674-EB2C05D7DBDD}" type="parTrans" cxnId="{6E7B0FF1-3780-49E8-BE46-32FD589764C1}">
      <dgm:prSet/>
      <dgm:spPr/>
      <dgm:t>
        <a:bodyPr/>
        <a:lstStyle/>
        <a:p>
          <a:endParaRPr lang="en-US"/>
        </a:p>
      </dgm:t>
    </dgm:pt>
    <dgm:pt modelId="{9E8F6732-B587-47BE-91ED-86BE8961A8A5}" type="sibTrans" cxnId="{6E7B0FF1-3780-49E8-BE46-32FD589764C1}">
      <dgm:prSet/>
      <dgm:spPr/>
      <dgm:t>
        <a:bodyPr/>
        <a:lstStyle/>
        <a:p>
          <a:endParaRPr lang="en-US"/>
        </a:p>
      </dgm:t>
    </dgm:pt>
    <dgm:pt modelId="{4A234404-4270-4B7C-A07F-14F267AAB45F}" type="pres">
      <dgm:prSet presAssocID="{BDB11739-CC7F-4500-B6AC-F2A492A013E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F4A0543-46D4-4745-8386-D324ACA85C28}" type="pres">
      <dgm:prSet presAssocID="{70738B77-486C-4752-935D-C75083CCE2D1}" presName="circle1" presStyleLbl="node1" presStyleIdx="0" presStyleCnt="1"/>
      <dgm:spPr/>
    </dgm:pt>
    <dgm:pt modelId="{BC1F2620-BD87-4650-B81C-C2D710E0D3AB}" type="pres">
      <dgm:prSet presAssocID="{70738B77-486C-4752-935D-C75083CCE2D1}" presName="space" presStyleCnt="0"/>
      <dgm:spPr/>
    </dgm:pt>
    <dgm:pt modelId="{8459384A-C810-4446-986D-888A871B291A}" type="pres">
      <dgm:prSet presAssocID="{70738B77-486C-4752-935D-C75083CCE2D1}" presName="rect1" presStyleLbl="alignAcc1" presStyleIdx="0" presStyleCnt="1"/>
      <dgm:spPr/>
    </dgm:pt>
    <dgm:pt modelId="{4531835A-7644-41FF-A526-3B66E130805F}" type="pres">
      <dgm:prSet presAssocID="{70738B77-486C-4752-935D-C75083CCE2D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40A700B-BF4B-4613-94CB-609A64A6A5B6}" type="presOf" srcId="{70738B77-486C-4752-935D-C75083CCE2D1}" destId="{4531835A-7644-41FF-A526-3B66E130805F}" srcOrd="1" destOrd="0" presId="urn:microsoft.com/office/officeart/2005/8/layout/target3"/>
    <dgm:cxn modelId="{65C38BBA-0BF4-4CE7-8DAE-0554663D6C8E}" type="presOf" srcId="{70738B77-486C-4752-935D-C75083CCE2D1}" destId="{8459384A-C810-4446-986D-888A871B291A}" srcOrd="0" destOrd="0" presId="urn:microsoft.com/office/officeart/2005/8/layout/target3"/>
    <dgm:cxn modelId="{6E7B0FF1-3780-49E8-BE46-32FD589764C1}" srcId="{BDB11739-CC7F-4500-B6AC-F2A492A013E5}" destId="{70738B77-486C-4752-935D-C75083CCE2D1}" srcOrd="0" destOrd="0" parTransId="{57660506-0840-4416-8674-EB2C05D7DBDD}" sibTransId="{9E8F6732-B587-47BE-91ED-86BE8961A8A5}"/>
    <dgm:cxn modelId="{0B2EC3F5-D255-4DF6-BF9F-C3CCD0578D35}" type="presOf" srcId="{BDB11739-CC7F-4500-B6AC-F2A492A013E5}" destId="{4A234404-4270-4B7C-A07F-14F267AAB45F}" srcOrd="0" destOrd="0" presId="urn:microsoft.com/office/officeart/2005/8/layout/target3"/>
    <dgm:cxn modelId="{4A096B2F-0223-4389-A7AD-BF9BAA47EE13}" type="presParOf" srcId="{4A234404-4270-4B7C-A07F-14F267AAB45F}" destId="{8F4A0543-46D4-4745-8386-D324ACA85C28}" srcOrd="0" destOrd="0" presId="urn:microsoft.com/office/officeart/2005/8/layout/target3"/>
    <dgm:cxn modelId="{958A73F5-7E43-491C-A646-56D6E761D211}" type="presParOf" srcId="{4A234404-4270-4B7C-A07F-14F267AAB45F}" destId="{BC1F2620-BD87-4650-B81C-C2D710E0D3AB}" srcOrd="1" destOrd="0" presId="urn:microsoft.com/office/officeart/2005/8/layout/target3"/>
    <dgm:cxn modelId="{CC3C4069-C5CC-49F7-918D-A87431A57373}" type="presParOf" srcId="{4A234404-4270-4B7C-A07F-14F267AAB45F}" destId="{8459384A-C810-4446-986D-888A871B291A}" srcOrd="2" destOrd="0" presId="urn:microsoft.com/office/officeart/2005/8/layout/target3"/>
    <dgm:cxn modelId="{7F572C38-F61C-46D2-9513-9F285843C06E}" type="presParOf" srcId="{4A234404-4270-4B7C-A07F-14F267AAB45F}" destId="{4531835A-7644-41FF-A526-3B66E130805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CB961-9E66-4958-A87A-B54A6A6D58D4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9543B9B-007F-4E0C-AAA1-A282BC441A9F}">
      <dgm:prSet custT="1"/>
      <dgm:spPr/>
      <dgm:t>
        <a:bodyPr/>
        <a:lstStyle/>
        <a:p>
          <a:r>
            <a:rPr lang="en-US" sz="8800" b="1" cap="none" spc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Negative</a:t>
          </a:r>
        </a:p>
        <a:p>
          <a:r>
            <a:rPr lang="en-US" sz="8800" b="1" cap="none" spc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Sentence</a:t>
          </a:r>
          <a:endParaRPr lang="en-US" sz="8800" b="1" cap="none" spc="0" dirty="0">
            <a:ln w="13462">
              <a:prstDash val="solid"/>
            </a:ln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60A09D37-0C3B-4155-BD3C-8FB7CDC83A77}" type="parTrans" cxnId="{D3A31677-F723-409A-A59F-C0D58CD89FCC}">
      <dgm:prSet/>
      <dgm:spPr/>
      <dgm:t>
        <a:bodyPr/>
        <a:lstStyle/>
        <a:p>
          <a:endParaRPr lang="en-US"/>
        </a:p>
      </dgm:t>
    </dgm:pt>
    <dgm:pt modelId="{755AFF95-2637-4189-9D60-81E82CAD9702}" type="sibTrans" cxnId="{D3A31677-F723-409A-A59F-C0D58CD89FCC}">
      <dgm:prSet/>
      <dgm:spPr/>
      <dgm:t>
        <a:bodyPr/>
        <a:lstStyle/>
        <a:p>
          <a:endParaRPr lang="en-US"/>
        </a:p>
      </dgm:t>
    </dgm:pt>
    <dgm:pt modelId="{F29A1390-0EE3-49F3-ADD4-A5236CCCF747}" type="pres">
      <dgm:prSet presAssocID="{55BCB961-9E66-4958-A87A-B54A6A6D58D4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07EBD166-EFF5-408A-A3B3-960A46C0843A}" type="pres">
      <dgm:prSet presAssocID="{09543B9B-007F-4E0C-AAA1-A282BC441A9F}" presName="composite" presStyleCnt="0"/>
      <dgm:spPr/>
    </dgm:pt>
    <dgm:pt modelId="{3AF2C6D9-F44A-464E-85AD-623D5C419B3B}" type="pres">
      <dgm:prSet presAssocID="{09543B9B-007F-4E0C-AAA1-A282BC441A9F}" presName="ParentAccent1" presStyleLbl="alignNode1" presStyleIdx="0" presStyleCnt="11"/>
      <dgm:spPr/>
    </dgm:pt>
    <dgm:pt modelId="{51938CE2-0EF6-4EA1-9B02-CFA555275675}" type="pres">
      <dgm:prSet presAssocID="{09543B9B-007F-4E0C-AAA1-A282BC441A9F}" presName="ParentAccent2" presStyleLbl="alignNode1" presStyleIdx="1" presStyleCnt="11"/>
      <dgm:spPr/>
    </dgm:pt>
    <dgm:pt modelId="{0205FE7A-ACBF-4230-84AB-47A6BDBAFBC1}" type="pres">
      <dgm:prSet presAssocID="{09543B9B-007F-4E0C-AAA1-A282BC441A9F}" presName="ParentAccent3" presStyleLbl="alignNode1" presStyleIdx="2" presStyleCnt="11"/>
      <dgm:spPr/>
    </dgm:pt>
    <dgm:pt modelId="{4996CF29-B24A-4361-BFB8-CAE41B6905E7}" type="pres">
      <dgm:prSet presAssocID="{09543B9B-007F-4E0C-AAA1-A282BC441A9F}" presName="ParentAccent4" presStyleLbl="alignNode1" presStyleIdx="3" presStyleCnt="11"/>
      <dgm:spPr/>
    </dgm:pt>
    <dgm:pt modelId="{42D69F30-BFEC-456C-9294-6E0D9A70453F}" type="pres">
      <dgm:prSet presAssocID="{09543B9B-007F-4E0C-AAA1-A282BC441A9F}" presName="ParentAccent5" presStyleLbl="alignNode1" presStyleIdx="4" presStyleCnt="11"/>
      <dgm:spPr/>
    </dgm:pt>
    <dgm:pt modelId="{B4D345AA-8E8B-4B4C-9F82-EEAA9AD8F3AD}" type="pres">
      <dgm:prSet presAssocID="{09543B9B-007F-4E0C-AAA1-A282BC441A9F}" presName="ParentAccent6" presStyleLbl="alignNode1" presStyleIdx="5" presStyleCnt="11"/>
      <dgm:spPr/>
    </dgm:pt>
    <dgm:pt modelId="{945B9DEB-E548-4163-83D3-9830F615C69F}" type="pres">
      <dgm:prSet presAssocID="{09543B9B-007F-4E0C-AAA1-A282BC441A9F}" presName="ParentAccent7" presStyleLbl="alignNode1" presStyleIdx="6" presStyleCnt="11"/>
      <dgm:spPr/>
    </dgm:pt>
    <dgm:pt modelId="{348A4D95-12F4-43AB-B104-050A3100B8C3}" type="pres">
      <dgm:prSet presAssocID="{09543B9B-007F-4E0C-AAA1-A282BC441A9F}" presName="ParentAccent8" presStyleLbl="alignNode1" presStyleIdx="7" presStyleCnt="11"/>
      <dgm:spPr/>
    </dgm:pt>
    <dgm:pt modelId="{7A1B79B8-DD58-4511-BB13-61649BEEF276}" type="pres">
      <dgm:prSet presAssocID="{09543B9B-007F-4E0C-AAA1-A282BC441A9F}" presName="ParentAccent9" presStyleLbl="alignNode1" presStyleIdx="8" presStyleCnt="11"/>
      <dgm:spPr/>
    </dgm:pt>
    <dgm:pt modelId="{A200736E-8F68-434C-9489-208DC021D017}" type="pres">
      <dgm:prSet presAssocID="{09543B9B-007F-4E0C-AAA1-A282BC441A9F}" presName="ParentAccent10" presStyleLbl="alignNode1" presStyleIdx="9" presStyleCnt="11"/>
      <dgm:spPr/>
    </dgm:pt>
    <dgm:pt modelId="{82F119EF-012E-4F35-99B5-A23019D07E1C}" type="pres">
      <dgm:prSet presAssocID="{09543B9B-007F-4E0C-AAA1-A282BC441A9F}" presName="Parent" presStyleLbl="alignNode1" presStyleIdx="10" presStyleCnt="11" custScaleX="169474">
        <dgm:presLayoutVars>
          <dgm:chMax val="5"/>
          <dgm:chPref val="3"/>
          <dgm:bulletEnabled val="1"/>
        </dgm:presLayoutVars>
      </dgm:prSet>
      <dgm:spPr/>
    </dgm:pt>
  </dgm:ptLst>
  <dgm:cxnLst>
    <dgm:cxn modelId="{D3A31677-F723-409A-A59F-C0D58CD89FCC}" srcId="{55BCB961-9E66-4958-A87A-B54A6A6D58D4}" destId="{09543B9B-007F-4E0C-AAA1-A282BC441A9F}" srcOrd="0" destOrd="0" parTransId="{60A09D37-0C3B-4155-BD3C-8FB7CDC83A77}" sibTransId="{755AFF95-2637-4189-9D60-81E82CAD9702}"/>
    <dgm:cxn modelId="{E8EA12BE-8A29-4274-BD72-2F1B6693E991}" type="presOf" srcId="{55BCB961-9E66-4958-A87A-B54A6A6D58D4}" destId="{F29A1390-0EE3-49F3-ADD4-A5236CCCF747}" srcOrd="0" destOrd="0" presId="urn:microsoft.com/office/officeart/2011/layout/ConvergingText"/>
    <dgm:cxn modelId="{16C19DD3-9040-466E-899A-D7EE49D60F06}" type="presOf" srcId="{09543B9B-007F-4E0C-AAA1-A282BC441A9F}" destId="{82F119EF-012E-4F35-99B5-A23019D07E1C}" srcOrd="0" destOrd="0" presId="urn:microsoft.com/office/officeart/2011/layout/ConvergingText"/>
    <dgm:cxn modelId="{9AAECA11-42A3-4557-90F0-E5AAD24D7E3E}" type="presParOf" srcId="{F29A1390-0EE3-49F3-ADD4-A5236CCCF747}" destId="{07EBD166-EFF5-408A-A3B3-960A46C0843A}" srcOrd="0" destOrd="0" presId="urn:microsoft.com/office/officeart/2011/layout/ConvergingText"/>
    <dgm:cxn modelId="{94F35F92-0F2D-4493-B801-03B59B56864F}" type="presParOf" srcId="{07EBD166-EFF5-408A-A3B3-960A46C0843A}" destId="{3AF2C6D9-F44A-464E-85AD-623D5C419B3B}" srcOrd="0" destOrd="0" presId="urn:microsoft.com/office/officeart/2011/layout/ConvergingText"/>
    <dgm:cxn modelId="{D35B7BC2-84C4-4F0D-8259-BE9103028DEF}" type="presParOf" srcId="{07EBD166-EFF5-408A-A3B3-960A46C0843A}" destId="{51938CE2-0EF6-4EA1-9B02-CFA555275675}" srcOrd="1" destOrd="0" presId="urn:microsoft.com/office/officeart/2011/layout/ConvergingText"/>
    <dgm:cxn modelId="{13FD876B-6513-4D96-99EF-8D4CD8ED788E}" type="presParOf" srcId="{07EBD166-EFF5-408A-A3B3-960A46C0843A}" destId="{0205FE7A-ACBF-4230-84AB-47A6BDBAFBC1}" srcOrd="2" destOrd="0" presId="urn:microsoft.com/office/officeart/2011/layout/ConvergingText"/>
    <dgm:cxn modelId="{65F8DE61-6A7B-4387-9F57-180E29131D30}" type="presParOf" srcId="{07EBD166-EFF5-408A-A3B3-960A46C0843A}" destId="{4996CF29-B24A-4361-BFB8-CAE41B6905E7}" srcOrd="3" destOrd="0" presId="urn:microsoft.com/office/officeart/2011/layout/ConvergingText"/>
    <dgm:cxn modelId="{E98E81EF-B3F8-4FC2-8631-989F1EA8E464}" type="presParOf" srcId="{07EBD166-EFF5-408A-A3B3-960A46C0843A}" destId="{42D69F30-BFEC-456C-9294-6E0D9A70453F}" srcOrd="4" destOrd="0" presId="urn:microsoft.com/office/officeart/2011/layout/ConvergingText"/>
    <dgm:cxn modelId="{D7F8F64B-E653-461F-9AE8-09AEA1113D7D}" type="presParOf" srcId="{07EBD166-EFF5-408A-A3B3-960A46C0843A}" destId="{B4D345AA-8E8B-4B4C-9F82-EEAA9AD8F3AD}" srcOrd="5" destOrd="0" presId="urn:microsoft.com/office/officeart/2011/layout/ConvergingText"/>
    <dgm:cxn modelId="{F04252D0-5661-47EF-BB48-784FCCDACE45}" type="presParOf" srcId="{07EBD166-EFF5-408A-A3B3-960A46C0843A}" destId="{945B9DEB-E548-4163-83D3-9830F615C69F}" srcOrd="6" destOrd="0" presId="urn:microsoft.com/office/officeart/2011/layout/ConvergingText"/>
    <dgm:cxn modelId="{416F0B83-B83E-4F69-97F6-274568B54984}" type="presParOf" srcId="{07EBD166-EFF5-408A-A3B3-960A46C0843A}" destId="{348A4D95-12F4-43AB-B104-050A3100B8C3}" srcOrd="7" destOrd="0" presId="urn:microsoft.com/office/officeart/2011/layout/ConvergingText"/>
    <dgm:cxn modelId="{C51A24C3-D445-49AD-8BAD-211E8FCEAC3C}" type="presParOf" srcId="{07EBD166-EFF5-408A-A3B3-960A46C0843A}" destId="{7A1B79B8-DD58-4511-BB13-61649BEEF276}" srcOrd="8" destOrd="0" presId="urn:microsoft.com/office/officeart/2011/layout/ConvergingText"/>
    <dgm:cxn modelId="{1FDB1E42-8EEA-461C-9102-B431A1319019}" type="presParOf" srcId="{07EBD166-EFF5-408A-A3B3-960A46C0843A}" destId="{A200736E-8F68-434C-9489-208DC021D017}" srcOrd="9" destOrd="0" presId="urn:microsoft.com/office/officeart/2011/layout/ConvergingText"/>
    <dgm:cxn modelId="{1B22BCE1-D67B-4029-8C96-E28083099EE5}" type="presParOf" srcId="{07EBD166-EFF5-408A-A3B3-960A46C0843A}" destId="{82F119EF-012E-4F35-99B5-A23019D07E1C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216EB-8A39-4BD0-9904-228AF07B36A7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12CFAFA-3128-4715-A849-05A46F75691F}">
      <dgm:prSet phldrT="[Text]"/>
      <dgm:spPr/>
      <dgm:t>
        <a:bodyPr/>
        <a:lstStyle/>
        <a:p>
          <a:r>
            <a:rPr lang="en-US" b="1" dirty="0"/>
            <a:t>1.</a:t>
          </a:r>
        </a:p>
      </dgm:t>
    </dgm:pt>
    <dgm:pt modelId="{36C0C8F4-213C-4671-AEB7-A3E7E1FFAFD9}" type="parTrans" cxnId="{EAE67BDA-2A6D-498E-9C2A-C3D9351188FE}">
      <dgm:prSet/>
      <dgm:spPr/>
      <dgm:t>
        <a:bodyPr/>
        <a:lstStyle/>
        <a:p>
          <a:endParaRPr lang="en-US" b="1"/>
        </a:p>
      </dgm:t>
    </dgm:pt>
    <dgm:pt modelId="{126A956C-3F0A-4C80-A52B-3D6C01E7F36B}" type="sibTrans" cxnId="{EAE67BDA-2A6D-498E-9C2A-C3D9351188FE}">
      <dgm:prSet/>
      <dgm:spPr/>
      <dgm:t>
        <a:bodyPr/>
        <a:lstStyle/>
        <a:p>
          <a:endParaRPr lang="en-US" b="1"/>
        </a:p>
      </dgm:t>
    </dgm:pt>
    <dgm:pt modelId="{077C060F-E83F-45BE-916B-0F0A7228E356}">
      <dgm:prSet phldrT="[Text]" custT="1"/>
      <dgm:spPr/>
      <dgm:t>
        <a:bodyPr/>
        <a:lstStyle/>
        <a:p>
          <a:r>
            <a:rPr lang="en-US" sz="2400" b="1" dirty="0"/>
            <a:t>Tell what is sentence.</a:t>
          </a:r>
        </a:p>
      </dgm:t>
    </dgm:pt>
    <dgm:pt modelId="{432C5E63-1D66-4D5C-9325-670732E35345}" type="parTrans" cxnId="{6EA23B8C-6A63-415E-B7F4-4D7EAF868BD9}">
      <dgm:prSet/>
      <dgm:spPr/>
      <dgm:t>
        <a:bodyPr/>
        <a:lstStyle/>
        <a:p>
          <a:endParaRPr lang="en-US" b="1"/>
        </a:p>
      </dgm:t>
    </dgm:pt>
    <dgm:pt modelId="{1D2282FC-7B1D-4744-8E12-9F21697D38D2}" type="sibTrans" cxnId="{6EA23B8C-6A63-415E-B7F4-4D7EAF868BD9}">
      <dgm:prSet/>
      <dgm:spPr/>
      <dgm:t>
        <a:bodyPr/>
        <a:lstStyle/>
        <a:p>
          <a:endParaRPr lang="en-US" b="1"/>
        </a:p>
      </dgm:t>
    </dgm:pt>
    <dgm:pt modelId="{DC131D2F-68A4-40AD-8453-F0BC9AB7629B}">
      <dgm:prSet phldrT="[Text]"/>
      <dgm:spPr/>
      <dgm:t>
        <a:bodyPr/>
        <a:lstStyle/>
        <a:p>
          <a:r>
            <a:rPr lang="en-US" b="1" dirty="0"/>
            <a:t>2.</a:t>
          </a:r>
        </a:p>
      </dgm:t>
    </dgm:pt>
    <dgm:pt modelId="{30197D2F-A839-47B5-B194-AA228BBFE6F8}" type="parTrans" cxnId="{06FF1822-C5FE-459B-9AB4-663DCD42BA57}">
      <dgm:prSet/>
      <dgm:spPr/>
      <dgm:t>
        <a:bodyPr/>
        <a:lstStyle/>
        <a:p>
          <a:endParaRPr lang="en-US" b="1"/>
        </a:p>
      </dgm:t>
    </dgm:pt>
    <dgm:pt modelId="{12373A5D-E546-4959-B95F-D2E043E4AF9E}" type="sibTrans" cxnId="{06FF1822-C5FE-459B-9AB4-663DCD42BA57}">
      <dgm:prSet/>
      <dgm:spPr/>
      <dgm:t>
        <a:bodyPr/>
        <a:lstStyle/>
        <a:p>
          <a:endParaRPr lang="en-US" b="1"/>
        </a:p>
      </dgm:t>
    </dgm:pt>
    <dgm:pt modelId="{80B13F94-B6C4-42D4-9C35-03C5AA2C92BC}">
      <dgm:prSet phldrT="[Text]" custT="1"/>
      <dgm:spPr/>
      <dgm:t>
        <a:bodyPr/>
        <a:lstStyle/>
        <a:p>
          <a:r>
            <a:rPr lang="en-US" sz="2400" b="1" dirty="0"/>
            <a:t>Write what is negative sentence.</a:t>
          </a:r>
        </a:p>
      </dgm:t>
    </dgm:pt>
    <dgm:pt modelId="{88904158-CD0B-4406-860E-DAB1E4D4C79A}" type="parTrans" cxnId="{B4B3E677-FF14-410F-9332-8FBF2A860156}">
      <dgm:prSet/>
      <dgm:spPr/>
      <dgm:t>
        <a:bodyPr/>
        <a:lstStyle/>
        <a:p>
          <a:endParaRPr lang="en-US" b="1"/>
        </a:p>
      </dgm:t>
    </dgm:pt>
    <dgm:pt modelId="{3B5C1176-472C-46DA-BC96-797BCEC9E0CB}" type="sibTrans" cxnId="{B4B3E677-FF14-410F-9332-8FBF2A860156}">
      <dgm:prSet/>
      <dgm:spPr/>
      <dgm:t>
        <a:bodyPr/>
        <a:lstStyle/>
        <a:p>
          <a:endParaRPr lang="en-US" b="1"/>
        </a:p>
      </dgm:t>
    </dgm:pt>
    <dgm:pt modelId="{326C7FF3-87E8-4302-A811-DC4436BD35FF}">
      <dgm:prSet phldrT="[Text]"/>
      <dgm:spPr/>
      <dgm:t>
        <a:bodyPr/>
        <a:lstStyle/>
        <a:p>
          <a:r>
            <a:rPr lang="en-US" b="1" dirty="0"/>
            <a:t>3.      </a:t>
          </a:r>
        </a:p>
      </dgm:t>
    </dgm:pt>
    <dgm:pt modelId="{D22EA00E-E7FD-4398-A8B5-BC151075C66D}" type="parTrans" cxnId="{AEB4A420-3DF7-42B7-9956-12F7F2BC2690}">
      <dgm:prSet/>
      <dgm:spPr/>
      <dgm:t>
        <a:bodyPr/>
        <a:lstStyle/>
        <a:p>
          <a:endParaRPr lang="en-US" b="1"/>
        </a:p>
      </dgm:t>
    </dgm:pt>
    <dgm:pt modelId="{96A17B2B-E820-42EA-9418-A21FEA4B8734}" type="sibTrans" cxnId="{AEB4A420-3DF7-42B7-9956-12F7F2BC2690}">
      <dgm:prSet/>
      <dgm:spPr/>
      <dgm:t>
        <a:bodyPr/>
        <a:lstStyle/>
        <a:p>
          <a:endParaRPr lang="en-US" b="1"/>
        </a:p>
      </dgm:t>
    </dgm:pt>
    <dgm:pt modelId="{35D3C91A-B0B3-45FD-AC78-CDD214B14435}">
      <dgm:prSet custT="1"/>
      <dgm:spPr/>
      <dgm:t>
        <a:bodyPr/>
        <a:lstStyle/>
        <a:p>
          <a:r>
            <a:rPr lang="en-US" sz="2400" b="1" dirty="0"/>
            <a:t>Use negative sentences in writing anything in English.</a:t>
          </a:r>
        </a:p>
      </dgm:t>
    </dgm:pt>
    <dgm:pt modelId="{C7654136-BE95-4167-8AA3-64DCC3C0612B}" type="parTrans" cxnId="{D91DD40A-C0CD-4702-AD39-3C56651C5895}">
      <dgm:prSet/>
      <dgm:spPr/>
      <dgm:t>
        <a:bodyPr/>
        <a:lstStyle/>
        <a:p>
          <a:endParaRPr lang="en-US" b="1"/>
        </a:p>
      </dgm:t>
    </dgm:pt>
    <dgm:pt modelId="{B2D85D35-F0CC-403B-A488-74C4906CEE5E}" type="sibTrans" cxnId="{D91DD40A-C0CD-4702-AD39-3C56651C5895}">
      <dgm:prSet/>
      <dgm:spPr/>
      <dgm:t>
        <a:bodyPr/>
        <a:lstStyle/>
        <a:p>
          <a:endParaRPr lang="en-US" b="1"/>
        </a:p>
      </dgm:t>
    </dgm:pt>
    <dgm:pt modelId="{5B8D29CD-FFFF-449B-B44D-A0CADA40B923}" type="pres">
      <dgm:prSet presAssocID="{71B216EB-8A39-4BD0-9904-228AF07B36A7}" presName="Name0" presStyleCnt="0">
        <dgm:presLayoutVars>
          <dgm:dir/>
          <dgm:animLvl val="lvl"/>
          <dgm:resizeHandles/>
        </dgm:presLayoutVars>
      </dgm:prSet>
      <dgm:spPr/>
    </dgm:pt>
    <dgm:pt modelId="{31773BEB-8D53-4596-AB98-82DB3E08199E}" type="pres">
      <dgm:prSet presAssocID="{612CFAFA-3128-4715-A849-05A46F75691F}" presName="linNode" presStyleCnt="0"/>
      <dgm:spPr/>
    </dgm:pt>
    <dgm:pt modelId="{E7A38A26-BDD5-4E9A-B454-752A3592DFD9}" type="pres">
      <dgm:prSet presAssocID="{612CFAFA-3128-4715-A849-05A46F75691F}" presName="parentShp" presStyleLbl="node1" presStyleIdx="0" presStyleCnt="3">
        <dgm:presLayoutVars>
          <dgm:bulletEnabled val="1"/>
        </dgm:presLayoutVars>
      </dgm:prSet>
      <dgm:spPr/>
    </dgm:pt>
    <dgm:pt modelId="{D1B357DC-8927-4266-A060-E0D27D0E406B}" type="pres">
      <dgm:prSet presAssocID="{612CFAFA-3128-4715-A849-05A46F75691F}" presName="childShp" presStyleLbl="bgAccFollowNode1" presStyleIdx="0" presStyleCnt="3">
        <dgm:presLayoutVars>
          <dgm:bulletEnabled val="1"/>
        </dgm:presLayoutVars>
      </dgm:prSet>
      <dgm:spPr/>
    </dgm:pt>
    <dgm:pt modelId="{124CCB16-EF16-496D-A862-4C2C9851D3DC}" type="pres">
      <dgm:prSet presAssocID="{126A956C-3F0A-4C80-A52B-3D6C01E7F36B}" presName="spacing" presStyleCnt="0"/>
      <dgm:spPr/>
    </dgm:pt>
    <dgm:pt modelId="{BF8E858A-1900-418C-9EDA-0200B4D5D7B1}" type="pres">
      <dgm:prSet presAssocID="{DC131D2F-68A4-40AD-8453-F0BC9AB7629B}" presName="linNode" presStyleCnt="0"/>
      <dgm:spPr/>
    </dgm:pt>
    <dgm:pt modelId="{C61B3FD1-7C51-4E71-B186-011D3FD8A167}" type="pres">
      <dgm:prSet presAssocID="{DC131D2F-68A4-40AD-8453-F0BC9AB7629B}" presName="parentShp" presStyleLbl="node1" presStyleIdx="1" presStyleCnt="3">
        <dgm:presLayoutVars>
          <dgm:bulletEnabled val="1"/>
        </dgm:presLayoutVars>
      </dgm:prSet>
      <dgm:spPr/>
    </dgm:pt>
    <dgm:pt modelId="{D044C978-AF27-44A3-92EC-D91FF6D2CCEE}" type="pres">
      <dgm:prSet presAssocID="{DC131D2F-68A4-40AD-8453-F0BC9AB7629B}" presName="childShp" presStyleLbl="bgAccFollowNode1" presStyleIdx="1" presStyleCnt="3">
        <dgm:presLayoutVars>
          <dgm:bulletEnabled val="1"/>
        </dgm:presLayoutVars>
      </dgm:prSet>
      <dgm:spPr/>
    </dgm:pt>
    <dgm:pt modelId="{F56D2AF9-9A6B-4DB3-81DC-7F4354624962}" type="pres">
      <dgm:prSet presAssocID="{12373A5D-E546-4959-B95F-D2E043E4AF9E}" presName="spacing" presStyleCnt="0"/>
      <dgm:spPr/>
    </dgm:pt>
    <dgm:pt modelId="{32891B73-732B-4606-ADA7-5F201C5F3583}" type="pres">
      <dgm:prSet presAssocID="{326C7FF3-87E8-4302-A811-DC4436BD35FF}" presName="linNode" presStyleCnt="0"/>
      <dgm:spPr/>
    </dgm:pt>
    <dgm:pt modelId="{1F711EBF-B135-41D7-BF98-FA3372F3D6D0}" type="pres">
      <dgm:prSet presAssocID="{326C7FF3-87E8-4302-A811-DC4436BD35FF}" presName="parentShp" presStyleLbl="node1" presStyleIdx="2" presStyleCnt="3">
        <dgm:presLayoutVars>
          <dgm:bulletEnabled val="1"/>
        </dgm:presLayoutVars>
      </dgm:prSet>
      <dgm:spPr/>
    </dgm:pt>
    <dgm:pt modelId="{0A9AD8BF-0F2F-4566-8858-B6503E94962C}" type="pres">
      <dgm:prSet presAssocID="{326C7FF3-87E8-4302-A811-DC4436BD35F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D91DD40A-C0CD-4702-AD39-3C56651C5895}" srcId="{326C7FF3-87E8-4302-A811-DC4436BD35FF}" destId="{35D3C91A-B0B3-45FD-AC78-CDD214B14435}" srcOrd="0" destOrd="0" parTransId="{C7654136-BE95-4167-8AA3-64DCC3C0612B}" sibTransId="{B2D85D35-F0CC-403B-A488-74C4906CEE5E}"/>
    <dgm:cxn modelId="{F649AA1F-2742-4F73-99AB-6AFA1054A877}" type="presOf" srcId="{80B13F94-B6C4-42D4-9C35-03C5AA2C92BC}" destId="{D044C978-AF27-44A3-92EC-D91FF6D2CCEE}" srcOrd="0" destOrd="0" presId="urn:microsoft.com/office/officeart/2005/8/layout/vList6"/>
    <dgm:cxn modelId="{AEB4A420-3DF7-42B7-9956-12F7F2BC2690}" srcId="{71B216EB-8A39-4BD0-9904-228AF07B36A7}" destId="{326C7FF3-87E8-4302-A811-DC4436BD35FF}" srcOrd="2" destOrd="0" parTransId="{D22EA00E-E7FD-4398-A8B5-BC151075C66D}" sibTransId="{96A17B2B-E820-42EA-9418-A21FEA4B8734}"/>
    <dgm:cxn modelId="{06FF1822-C5FE-459B-9AB4-663DCD42BA57}" srcId="{71B216EB-8A39-4BD0-9904-228AF07B36A7}" destId="{DC131D2F-68A4-40AD-8453-F0BC9AB7629B}" srcOrd="1" destOrd="0" parTransId="{30197D2F-A839-47B5-B194-AA228BBFE6F8}" sibTransId="{12373A5D-E546-4959-B95F-D2E043E4AF9E}"/>
    <dgm:cxn modelId="{89CA0528-3D14-40F0-9EFC-C1588D75784A}" type="presOf" srcId="{35D3C91A-B0B3-45FD-AC78-CDD214B14435}" destId="{0A9AD8BF-0F2F-4566-8858-B6503E94962C}" srcOrd="0" destOrd="0" presId="urn:microsoft.com/office/officeart/2005/8/layout/vList6"/>
    <dgm:cxn modelId="{84B62F35-6FEB-4B2E-8B09-A8E55EA03F75}" type="presOf" srcId="{326C7FF3-87E8-4302-A811-DC4436BD35FF}" destId="{1F711EBF-B135-41D7-BF98-FA3372F3D6D0}" srcOrd="0" destOrd="0" presId="urn:microsoft.com/office/officeart/2005/8/layout/vList6"/>
    <dgm:cxn modelId="{ACD70949-F565-4B41-A187-02F466FD54F2}" type="presOf" srcId="{DC131D2F-68A4-40AD-8453-F0BC9AB7629B}" destId="{C61B3FD1-7C51-4E71-B186-011D3FD8A167}" srcOrd="0" destOrd="0" presId="urn:microsoft.com/office/officeart/2005/8/layout/vList6"/>
    <dgm:cxn modelId="{B4B3E677-FF14-410F-9332-8FBF2A860156}" srcId="{DC131D2F-68A4-40AD-8453-F0BC9AB7629B}" destId="{80B13F94-B6C4-42D4-9C35-03C5AA2C92BC}" srcOrd="0" destOrd="0" parTransId="{88904158-CD0B-4406-860E-DAB1E4D4C79A}" sibTransId="{3B5C1176-472C-46DA-BC96-797BCEC9E0CB}"/>
    <dgm:cxn modelId="{12726E58-4FC9-430C-AD3A-74AB53F36EBC}" type="presOf" srcId="{077C060F-E83F-45BE-916B-0F0A7228E356}" destId="{D1B357DC-8927-4266-A060-E0D27D0E406B}" srcOrd="0" destOrd="0" presId="urn:microsoft.com/office/officeart/2005/8/layout/vList6"/>
    <dgm:cxn modelId="{6EA23B8C-6A63-415E-B7F4-4D7EAF868BD9}" srcId="{612CFAFA-3128-4715-A849-05A46F75691F}" destId="{077C060F-E83F-45BE-916B-0F0A7228E356}" srcOrd="0" destOrd="0" parTransId="{432C5E63-1D66-4D5C-9325-670732E35345}" sibTransId="{1D2282FC-7B1D-4744-8E12-9F21697D38D2}"/>
    <dgm:cxn modelId="{DB4CAFD5-F4D8-4CFB-B869-E2AFD5618CD2}" type="presOf" srcId="{612CFAFA-3128-4715-A849-05A46F75691F}" destId="{E7A38A26-BDD5-4E9A-B454-752A3592DFD9}" srcOrd="0" destOrd="0" presId="urn:microsoft.com/office/officeart/2005/8/layout/vList6"/>
    <dgm:cxn modelId="{EAE67BDA-2A6D-498E-9C2A-C3D9351188FE}" srcId="{71B216EB-8A39-4BD0-9904-228AF07B36A7}" destId="{612CFAFA-3128-4715-A849-05A46F75691F}" srcOrd="0" destOrd="0" parTransId="{36C0C8F4-213C-4671-AEB7-A3E7E1FFAFD9}" sibTransId="{126A956C-3F0A-4C80-A52B-3D6C01E7F36B}"/>
    <dgm:cxn modelId="{BB1981E7-D0E2-491D-ACFE-AE3550B129E3}" type="presOf" srcId="{71B216EB-8A39-4BD0-9904-228AF07B36A7}" destId="{5B8D29CD-FFFF-449B-B44D-A0CADA40B923}" srcOrd="0" destOrd="0" presId="urn:microsoft.com/office/officeart/2005/8/layout/vList6"/>
    <dgm:cxn modelId="{7DD02412-3038-47E6-9422-40BB5F57012F}" type="presParOf" srcId="{5B8D29CD-FFFF-449B-B44D-A0CADA40B923}" destId="{31773BEB-8D53-4596-AB98-82DB3E08199E}" srcOrd="0" destOrd="0" presId="urn:microsoft.com/office/officeart/2005/8/layout/vList6"/>
    <dgm:cxn modelId="{EED92DCB-ED70-4A90-ABB2-BF024195BB76}" type="presParOf" srcId="{31773BEB-8D53-4596-AB98-82DB3E08199E}" destId="{E7A38A26-BDD5-4E9A-B454-752A3592DFD9}" srcOrd="0" destOrd="0" presId="urn:microsoft.com/office/officeart/2005/8/layout/vList6"/>
    <dgm:cxn modelId="{3CDE1DA1-81F5-4597-A12C-952B460F0C0C}" type="presParOf" srcId="{31773BEB-8D53-4596-AB98-82DB3E08199E}" destId="{D1B357DC-8927-4266-A060-E0D27D0E406B}" srcOrd="1" destOrd="0" presId="urn:microsoft.com/office/officeart/2005/8/layout/vList6"/>
    <dgm:cxn modelId="{93B52906-A76E-48DC-A69A-90D1A87B0349}" type="presParOf" srcId="{5B8D29CD-FFFF-449B-B44D-A0CADA40B923}" destId="{124CCB16-EF16-496D-A862-4C2C9851D3DC}" srcOrd="1" destOrd="0" presId="urn:microsoft.com/office/officeart/2005/8/layout/vList6"/>
    <dgm:cxn modelId="{07808DF2-6905-4BBF-AFFF-34BEF070A700}" type="presParOf" srcId="{5B8D29CD-FFFF-449B-B44D-A0CADA40B923}" destId="{BF8E858A-1900-418C-9EDA-0200B4D5D7B1}" srcOrd="2" destOrd="0" presId="urn:microsoft.com/office/officeart/2005/8/layout/vList6"/>
    <dgm:cxn modelId="{F7ABF020-2BA6-47B3-9B9B-F669093D48A5}" type="presParOf" srcId="{BF8E858A-1900-418C-9EDA-0200B4D5D7B1}" destId="{C61B3FD1-7C51-4E71-B186-011D3FD8A167}" srcOrd="0" destOrd="0" presId="urn:microsoft.com/office/officeart/2005/8/layout/vList6"/>
    <dgm:cxn modelId="{9AC315A5-FCE6-45DD-BD27-506D77B5FA82}" type="presParOf" srcId="{BF8E858A-1900-418C-9EDA-0200B4D5D7B1}" destId="{D044C978-AF27-44A3-92EC-D91FF6D2CCEE}" srcOrd="1" destOrd="0" presId="urn:microsoft.com/office/officeart/2005/8/layout/vList6"/>
    <dgm:cxn modelId="{0B99447B-62EB-4088-A4CE-4F120D035FF1}" type="presParOf" srcId="{5B8D29CD-FFFF-449B-B44D-A0CADA40B923}" destId="{F56D2AF9-9A6B-4DB3-81DC-7F4354624962}" srcOrd="3" destOrd="0" presId="urn:microsoft.com/office/officeart/2005/8/layout/vList6"/>
    <dgm:cxn modelId="{CE53A50A-E386-4340-8080-18C1F9C001C7}" type="presParOf" srcId="{5B8D29CD-FFFF-449B-B44D-A0CADA40B923}" destId="{32891B73-732B-4606-ADA7-5F201C5F3583}" srcOrd="4" destOrd="0" presId="urn:microsoft.com/office/officeart/2005/8/layout/vList6"/>
    <dgm:cxn modelId="{862158A3-6AFF-42CB-9293-4AA81C767AD8}" type="presParOf" srcId="{32891B73-732B-4606-ADA7-5F201C5F3583}" destId="{1F711EBF-B135-41D7-BF98-FA3372F3D6D0}" srcOrd="0" destOrd="0" presId="urn:microsoft.com/office/officeart/2005/8/layout/vList6"/>
    <dgm:cxn modelId="{30A6E697-148E-4420-86E4-8FEE66FB7CAF}" type="presParOf" srcId="{32891B73-732B-4606-ADA7-5F201C5F3583}" destId="{0A9AD8BF-0F2F-4566-8858-B6503E9496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7946D1-C49E-4DD8-9276-8ABC3AF19C36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BA77219-7BB5-4E0A-B0A7-F799F21FD461}">
      <dgm:prSet custT="1"/>
      <dgm:spPr/>
      <dgm:t>
        <a:bodyPr/>
        <a:lstStyle/>
        <a:p>
          <a:r>
            <a:rPr lang="en-US" sz="3600" b="1" dirty="0"/>
            <a:t>A</a:t>
          </a:r>
          <a:r>
            <a:rPr lang="en-US" sz="3600" b="1" baseline="0" dirty="0"/>
            <a:t> sentence is a group of words with at least a subject and a verb. A sentence has a complete meaning . Generally when some words are arranged in a proper order so that it can refer a complete meaning ,then it is called a sentence.</a:t>
          </a:r>
          <a:endParaRPr lang="en-US" sz="3600" b="1" dirty="0"/>
        </a:p>
      </dgm:t>
    </dgm:pt>
    <dgm:pt modelId="{2597521C-0128-4BE5-AD21-962879139977}" type="parTrans" cxnId="{10759A4A-9B66-492F-8FC7-9271B35CC48B}">
      <dgm:prSet/>
      <dgm:spPr/>
      <dgm:t>
        <a:bodyPr/>
        <a:lstStyle/>
        <a:p>
          <a:endParaRPr lang="en-US"/>
        </a:p>
      </dgm:t>
    </dgm:pt>
    <dgm:pt modelId="{5D49AAA0-AA7D-4D6D-85B5-713F68718344}" type="sibTrans" cxnId="{10759A4A-9B66-492F-8FC7-9271B35CC48B}">
      <dgm:prSet/>
      <dgm:spPr/>
      <dgm:t>
        <a:bodyPr/>
        <a:lstStyle/>
        <a:p>
          <a:endParaRPr lang="en-US"/>
        </a:p>
      </dgm:t>
    </dgm:pt>
    <dgm:pt modelId="{F9370F9C-B6C8-4CBE-A2FB-2C1AD4DF63E6}" type="pres">
      <dgm:prSet presAssocID="{107946D1-C49E-4DD8-9276-8ABC3AF19C36}" presName="Name0" presStyleCnt="0">
        <dgm:presLayoutVars>
          <dgm:dir/>
          <dgm:resizeHandles val="exact"/>
        </dgm:presLayoutVars>
      </dgm:prSet>
      <dgm:spPr/>
    </dgm:pt>
    <dgm:pt modelId="{27AC2B66-7F57-4EB6-ACE5-098F3376F13C}" type="pres">
      <dgm:prSet presAssocID="{107946D1-C49E-4DD8-9276-8ABC3AF19C36}" presName="bkgdShp" presStyleLbl="alignAccFollowNode1" presStyleIdx="0" presStyleCnt="1"/>
      <dgm:spPr/>
    </dgm:pt>
    <dgm:pt modelId="{B09E0361-132B-4B62-A282-3F1B20A6F25C}" type="pres">
      <dgm:prSet presAssocID="{107946D1-C49E-4DD8-9276-8ABC3AF19C36}" presName="linComp" presStyleCnt="0"/>
      <dgm:spPr/>
    </dgm:pt>
    <dgm:pt modelId="{184ED359-5A0F-4410-B0C9-EF77A22B0B0A}" type="pres">
      <dgm:prSet presAssocID="{BBA77219-7BB5-4E0A-B0A7-F799F21FD461}" presName="compNode" presStyleCnt="0"/>
      <dgm:spPr/>
    </dgm:pt>
    <dgm:pt modelId="{A6116421-0ED5-4E7E-9EA6-9297B7E4851E}" type="pres">
      <dgm:prSet presAssocID="{BBA77219-7BB5-4E0A-B0A7-F799F21FD461}" presName="node" presStyleLbl="node1" presStyleIdx="0" presStyleCnt="1">
        <dgm:presLayoutVars>
          <dgm:bulletEnabled val="1"/>
        </dgm:presLayoutVars>
      </dgm:prSet>
      <dgm:spPr/>
    </dgm:pt>
    <dgm:pt modelId="{5C011D0F-F53A-4321-BCD3-BA379A52A3DB}" type="pres">
      <dgm:prSet presAssocID="{BBA77219-7BB5-4E0A-B0A7-F799F21FD461}" presName="invisiNode" presStyleLbl="node1" presStyleIdx="0" presStyleCnt="1"/>
      <dgm:spPr/>
    </dgm:pt>
    <dgm:pt modelId="{A0A3BB1F-EB0D-46A3-85E2-18F0C69981C8}" type="pres">
      <dgm:prSet presAssocID="{BBA77219-7BB5-4E0A-B0A7-F799F21FD461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</dgm:ptLst>
  <dgm:cxnLst>
    <dgm:cxn modelId="{F73B5F4A-D745-49CF-9169-277E88E75118}" type="presOf" srcId="{107946D1-C49E-4DD8-9276-8ABC3AF19C36}" destId="{F9370F9C-B6C8-4CBE-A2FB-2C1AD4DF63E6}" srcOrd="0" destOrd="0" presId="urn:microsoft.com/office/officeart/2005/8/layout/pList2"/>
    <dgm:cxn modelId="{10759A4A-9B66-492F-8FC7-9271B35CC48B}" srcId="{107946D1-C49E-4DD8-9276-8ABC3AF19C36}" destId="{BBA77219-7BB5-4E0A-B0A7-F799F21FD461}" srcOrd="0" destOrd="0" parTransId="{2597521C-0128-4BE5-AD21-962879139977}" sibTransId="{5D49AAA0-AA7D-4D6D-85B5-713F68718344}"/>
    <dgm:cxn modelId="{BBB1A4D2-9568-47EA-86F3-FE999A4FF373}" type="presOf" srcId="{BBA77219-7BB5-4E0A-B0A7-F799F21FD461}" destId="{A6116421-0ED5-4E7E-9EA6-9297B7E4851E}" srcOrd="0" destOrd="0" presId="urn:microsoft.com/office/officeart/2005/8/layout/pList2"/>
    <dgm:cxn modelId="{54FB4764-FE6C-42FE-BD00-65A5AF6AB302}" type="presParOf" srcId="{F9370F9C-B6C8-4CBE-A2FB-2C1AD4DF63E6}" destId="{27AC2B66-7F57-4EB6-ACE5-098F3376F13C}" srcOrd="0" destOrd="0" presId="urn:microsoft.com/office/officeart/2005/8/layout/pList2"/>
    <dgm:cxn modelId="{93D063B7-2280-4666-8587-1E4A95C30336}" type="presParOf" srcId="{F9370F9C-B6C8-4CBE-A2FB-2C1AD4DF63E6}" destId="{B09E0361-132B-4B62-A282-3F1B20A6F25C}" srcOrd="1" destOrd="0" presId="urn:microsoft.com/office/officeart/2005/8/layout/pList2"/>
    <dgm:cxn modelId="{94B21C51-236F-4768-B460-62460122ED51}" type="presParOf" srcId="{B09E0361-132B-4B62-A282-3F1B20A6F25C}" destId="{184ED359-5A0F-4410-B0C9-EF77A22B0B0A}" srcOrd="0" destOrd="0" presId="urn:microsoft.com/office/officeart/2005/8/layout/pList2"/>
    <dgm:cxn modelId="{A3CC0DC0-4C37-4E86-89C5-4B6CD7A9C6DA}" type="presParOf" srcId="{184ED359-5A0F-4410-B0C9-EF77A22B0B0A}" destId="{A6116421-0ED5-4E7E-9EA6-9297B7E4851E}" srcOrd="0" destOrd="0" presId="urn:microsoft.com/office/officeart/2005/8/layout/pList2"/>
    <dgm:cxn modelId="{8873C26D-7A6A-4B49-AE73-AFF08B57B8C3}" type="presParOf" srcId="{184ED359-5A0F-4410-B0C9-EF77A22B0B0A}" destId="{5C011D0F-F53A-4321-BCD3-BA379A52A3DB}" srcOrd="1" destOrd="0" presId="urn:microsoft.com/office/officeart/2005/8/layout/pList2"/>
    <dgm:cxn modelId="{49C4A918-17CF-41CF-A2E7-4054D867F0F6}" type="presParOf" srcId="{184ED359-5A0F-4410-B0C9-EF77A22B0B0A}" destId="{A0A3BB1F-EB0D-46A3-85E2-18F0C69981C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E3FE72-4B40-4699-AEAD-9D001971D80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5E1CBF-CF11-4E52-BC26-B39124C694BE}">
      <dgm:prSet/>
      <dgm:spPr/>
      <dgm:t>
        <a:bodyPr/>
        <a:lstStyle/>
        <a:p>
          <a:r>
            <a:rPr lang="en-US" b="1" i="1"/>
            <a:t>What is Sentence?</a:t>
          </a:r>
          <a:endParaRPr lang="en-US"/>
        </a:p>
      </dgm:t>
    </dgm:pt>
    <dgm:pt modelId="{BEB67EB7-AB6E-497B-BA97-21301E8C9A92}" type="parTrans" cxnId="{DFB5085A-7DC4-40F2-822A-5C205FAFAF10}">
      <dgm:prSet/>
      <dgm:spPr/>
      <dgm:t>
        <a:bodyPr/>
        <a:lstStyle/>
        <a:p>
          <a:endParaRPr lang="en-US"/>
        </a:p>
      </dgm:t>
    </dgm:pt>
    <dgm:pt modelId="{0060190A-617E-4A77-810C-96C2FFF3E8B3}" type="sibTrans" cxnId="{DFB5085A-7DC4-40F2-822A-5C205FAFAF10}">
      <dgm:prSet/>
      <dgm:spPr/>
      <dgm:t>
        <a:bodyPr/>
        <a:lstStyle/>
        <a:p>
          <a:endParaRPr lang="en-US"/>
        </a:p>
      </dgm:t>
    </dgm:pt>
    <dgm:pt modelId="{4B027C86-4F2A-40B5-9B55-DE5BD2BB1836}" type="pres">
      <dgm:prSet presAssocID="{BFE3FE72-4B40-4699-AEAD-9D001971D80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8D9B49E-C561-4EE9-8C4A-A950A1DFD9A1}" type="pres">
      <dgm:prSet presAssocID="{085E1CBF-CF11-4E52-BC26-B39124C694BE}" presName="circle1" presStyleLbl="node1" presStyleIdx="0" presStyleCnt="1"/>
      <dgm:spPr/>
    </dgm:pt>
    <dgm:pt modelId="{1982CAC8-16EA-4599-96D7-90AD49069424}" type="pres">
      <dgm:prSet presAssocID="{085E1CBF-CF11-4E52-BC26-B39124C694BE}" presName="space" presStyleCnt="0"/>
      <dgm:spPr/>
    </dgm:pt>
    <dgm:pt modelId="{B9EB9AC7-521F-44C9-8BBD-C39F0DD5E901}" type="pres">
      <dgm:prSet presAssocID="{085E1CBF-CF11-4E52-BC26-B39124C694BE}" presName="rect1" presStyleLbl="alignAcc1" presStyleIdx="0" presStyleCnt="1"/>
      <dgm:spPr/>
    </dgm:pt>
    <dgm:pt modelId="{93890EDC-838C-40BC-B5D1-BD5B16877A5A}" type="pres">
      <dgm:prSet presAssocID="{085E1CBF-CF11-4E52-BC26-B39124C694B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A4997F6A-9267-4CB9-AB45-8B5FFDAD6728}" type="presOf" srcId="{BFE3FE72-4B40-4699-AEAD-9D001971D808}" destId="{4B027C86-4F2A-40B5-9B55-DE5BD2BB1836}" srcOrd="0" destOrd="0" presId="urn:microsoft.com/office/officeart/2005/8/layout/target3"/>
    <dgm:cxn modelId="{087FE16C-3BDB-4A4E-A65C-98CD3E46BA4C}" type="presOf" srcId="{085E1CBF-CF11-4E52-BC26-B39124C694BE}" destId="{B9EB9AC7-521F-44C9-8BBD-C39F0DD5E901}" srcOrd="0" destOrd="0" presId="urn:microsoft.com/office/officeart/2005/8/layout/target3"/>
    <dgm:cxn modelId="{DFB5085A-7DC4-40F2-822A-5C205FAFAF10}" srcId="{BFE3FE72-4B40-4699-AEAD-9D001971D808}" destId="{085E1CBF-CF11-4E52-BC26-B39124C694BE}" srcOrd="0" destOrd="0" parTransId="{BEB67EB7-AB6E-497B-BA97-21301E8C9A92}" sibTransId="{0060190A-617E-4A77-810C-96C2FFF3E8B3}"/>
    <dgm:cxn modelId="{4BE30AEA-3B87-4DD0-91CE-CB2D26B00923}" type="presOf" srcId="{085E1CBF-CF11-4E52-BC26-B39124C694BE}" destId="{93890EDC-838C-40BC-B5D1-BD5B16877A5A}" srcOrd="1" destOrd="0" presId="urn:microsoft.com/office/officeart/2005/8/layout/target3"/>
    <dgm:cxn modelId="{1CF14A8A-A8DA-4157-AAAA-D592E8D9E98A}" type="presParOf" srcId="{4B027C86-4F2A-40B5-9B55-DE5BD2BB1836}" destId="{C8D9B49E-C561-4EE9-8C4A-A950A1DFD9A1}" srcOrd="0" destOrd="0" presId="urn:microsoft.com/office/officeart/2005/8/layout/target3"/>
    <dgm:cxn modelId="{DD31E08D-CD85-47B3-AA06-A7DF4C678791}" type="presParOf" srcId="{4B027C86-4F2A-40B5-9B55-DE5BD2BB1836}" destId="{1982CAC8-16EA-4599-96D7-90AD49069424}" srcOrd="1" destOrd="0" presId="urn:microsoft.com/office/officeart/2005/8/layout/target3"/>
    <dgm:cxn modelId="{55B466C4-6081-4EFD-888A-D3D3230310F6}" type="presParOf" srcId="{4B027C86-4F2A-40B5-9B55-DE5BD2BB1836}" destId="{B9EB9AC7-521F-44C9-8BBD-C39F0DD5E901}" srcOrd="2" destOrd="0" presId="urn:microsoft.com/office/officeart/2005/8/layout/target3"/>
    <dgm:cxn modelId="{383560D1-E503-4C69-A843-1BBBCBA8A775}" type="presParOf" srcId="{4B027C86-4F2A-40B5-9B55-DE5BD2BB1836}" destId="{93890EDC-838C-40BC-B5D1-BD5B16877A5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B5CAC9-B255-4941-9710-0285E7D9C25B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05E97BC-F802-4079-82A8-07E9DC44519B}">
      <dgm:prSet/>
      <dgm:spPr/>
      <dgm:t>
        <a:bodyPr/>
        <a:lstStyle/>
        <a:p>
          <a:r>
            <a:rPr lang="en-US" b="1" i="1" dirty="0">
              <a:solidFill>
                <a:srgbClr val="C00000"/>
              </a:solidFill>
            </a:rPr>
            <a:t>Examples of some sentences:</a:t>
          </a:r>
          <a:endParaRPr lang="en-US" dirty="0">
            <a:solidFill>
              <a:srgbClr val="C00000"/>
            </a:solidFill>
          </a:endParaRPr>
        </a:p>
      </dgm:t>
    </dgm:pt>
    <dgm:pt modelId="{065075DC-B76E-4DF1-ADF8-62A904E9164F}" type="parTrans" cxnId="{BECBDCBB-62E5-4E22-8DC1-74603B93C9C3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8214D728-9311-42FC-AE3D-DCCDF620DB09}" type="sibTrans" cxnId="{BECBDCBB-62E5-4E22-8DC1-74603B93C9C3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F1061A36-6260-413C-902E-118ABEA3812F}" type="pres">
      <dgm:prSet presAssocID="{06B5CAC9-B255-4941-9710-0285E7D9C25B}" presName="linearFlow" presStyleCnt="0">
        <dgm:presLayoutVars>
          <dgm:dir/>
          <dgm:resizeHandles val="exact"/>
        </dgm:presLayoutVars>
      </dgm:prSet>
      <dgm:spPr/>
    </dgm:pt>
    <dgm:pt modelId="{BAB56C9F-43BE-4F27-A33F-C3965CDC674D}" type="pres">
      <dgm:prSet presAssocID="{F05E97BC-F802-4079-82A8-07E9DC44519B}" presName="composite" presStyleCnt="0"/>
      <dgm:spPr/>
    </dgm:pt>
    <dgm:pt modelId="{616E706D-55F0-46AC-93CD-14BAE2C00D77}" type="pres">
      <dgm:prSet presAssocID="{F05E97BC-F802-4079-82A8-07E9DC44519B}" presName="imgShp" presStyleLbl="fgImgPlace1" presStyleIdx="0" presStyleCnt="1" custLinFactNeighborY="48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895B97C5-7EE3-4319-B6EE-3ABABA37116F}" type="pres">
      <dgm:prSet presAssocID="{F05E97BC-F802-4079-82A8-07E9DC44519B}" presName="txShp" presStyleLbl="node1" presStyleIdx="0" presStyleCnt="1">
        <dgm:presLayoutVars>
          <dgm:bulletEnabled val="1"/>
        </dgm:presLayoutVars>
      </dgm:prSet>
      <dgm:spPr/>
    </dgm:pt>
  </dgm:ptLst>
  <dgm:cxnLst>
    <dgm:cxn modelId="{1F758720-1341-4F0F-9A9E-A1FAE84DA97C}" type="presOf" srcId="{F05E97BC-F802-4079-82A8-07E9DC44519B}" destId="{895B97C5-7EE3-4319-B6EE-3ABABA37116F}" srcOrd="0" destOrd="0" presId="urn:microsoft.com/office/officeart/2005/8/layout/vList3"/>
    <dgm:cxn modelId="{C1BC0C58-10B3-487A-ADF9-8B13E88FCE7E}" type="presOf" srcId="{06B5CAC9-B255-4941-9710-0285E7D9C25B}" destId="{F1061A36-6260-413C-902E-118ABEA3812F}" srcOrd="0" destOrd="0" presId="urn:microsoft.com/office/officeart/2005/8/layout/vList3"/>
    <dgm:cxn modelId="{BECBDCBB-62E5-4E22-8DC1-74603B93C9C3}" srcId="{06B5CAC9-B255-4941-9710-0285E7D9C25B}" destId="{F05E97BC-F802-4079-82A8-07E9DC44519B}" srcOrd="0" destOrd="0" parTransId="{065075DC-B76E-4DF1-ADF8-62A904E9164F}" sibTransId="{8214D728-9311-42FC-AE3D-DCCDF620DB09}"/>
    <dgm:cxn modelId="{555B4EC6-4683-4CA8-B67D-C621D26D8DA8}" type="presParOf" srcId="{F1061A36-6260-413C-902E-118ABEA3812F}" destId="{BAB56C9F-43BE-4F27-A33F-C3965CDC674D}" srcOrd="0" destOrd="0" presId="urn:microsoft.com/office/officeart/2005/8/layout/vList3"/>
    <dgm:cxn modelId="{4A906697-4584-4ACB-8486-AEDCD7328CCB}" type="presParOf" srcId="{BAB56C9F-43BE-4F27-A33F-C3965CDC674D}" destId="{616E706D-55F0-46AC-93CD-14BAE2C00D77}" srcOrd="0" destOrd="0" presId="urn:microsoft.com/office/officeart/2005/8/layout/vList3"/>
    <dgm:cxn modelId="{4B1BFAC6-81CB-497F-AA6C-8D41369D7E1A}" type="presParOf" srcId="{BAB56C9F-43BE-4F27-A33F-C3965CDC674D}" destId="{895B97C5-7EE3-4319-B6EE-3ABABA3711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6F14E7-8779-4F42-9B96-F6BA090E0D57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7D2AE84-93DF-47FE-9850-5D301223439F}">
      <dgm:prSet custT="1"/>
      <dgm:spPr/>
      <dgm:t>
        <a:bodyPr/>
        <a:lstStyle/>
        <a:p>
          <a:r>
            <a:rPr lang="en-US" sz="4400" b="1">
              <a:solidFill>
                <a:srgbClr val="002060"/>
              </a:solidFill>
            </a:rPr>
            <a:t>1.We have done our duty.</a:t>
          </a:r>
          <a:endParaRPr lang="en-US" sz="4400" b="1" dirty="0">
            <a:solidFill>
              <a:srgbClr val="002060"/>
            </a:solidFill>
          </a:endParaRPr>
        </a:p>
      </dgm:t>
    </dgm:pt>
    <dgm:pt modelId="{94107E0F-8A33-4DA8-B15B-DC4999EE7AC0}" type="parTrans" cxnId="{1D697458-F721-4615-AAEB-5A4C7C56CC36}">
      <dgm:prSet/>
      <dgm:spPr/>
      <dgm:t>
        <a:bodyPr/>
        <a:lstStyle/>
        <a:p>
          <a:endParaRPr lang="en-US" sz="4800" b="1">
            <a:solidFill>
              <a:srgbClr val="002060"/>
            </a:solidFill>
          </a:endParaRPr>
        </a:p>
      </dgm:t>
    </dgm:pt>
    <dgm:pt modelId="{84E332C5-2923-4E59-BAE9-90A6FB9A2DD6}" type="sibTrans" cxnId="{1D697458-F721-4615-AAEB-5A4C7C56CC36}">
      <dgm:prSet/>
      <dgm:spPr/>
      <dgm:t>
        <a:bodyPr/>
        <a:lstStyle/>
        <a:p>
          <a:endParaRPr lang="en-US" sz="4800" b="1">
            <a:solidFill>
              <a:srgbClr val="002060"/>
            </a:solidFill>
          </a:endParaRPr>
        </a:p>
      </dgm:t>
    </dgm:pt>
    <dgm:pt modelId="{69F58E6D-32A2-49D4-9FD5-112DD3C7FC7E}">
      <dgm:prSet custT="1"/>
      <dgm:spPr/>
      <dgm:t>
        <a:bodyPr/>
        <a:lstStyle/>
        <a:p>
          <a:r>
            <a:rPr lang="en-US" sz="4400" b="1">
              <a:solidFill>
                <a:srgbClr val="002060"/>
              </a:solidFill>
            </a:rPr>
            <a:t>2.What a beautiful picture it is!</a:t>
          </a:r>
          <a:endParaRPr lang="en-US" sz="4400" b="1" dirty="0">
            <a:solidFill>
              <a:srgbClr val="002060"/>
            </a:solidFill>
          </a:endParaRPr>
        </a:p>
      </dgm:t>
    </dgm:pt>
    <dgm:pt modelId="{7FD02F38-1334-4AF0-9D69-3BDD0F52543B}" type="parTrans" cxnId="{7A6EC110-3D0A-42D4-BBA6-7295A6373AE8}">
      <dgm:prSet/>
      <dgm:spPr/>
      <dgm:t>
        <a:bodyPr/>
        <a:lstStyle/>
        <a:p>
          <a:endParaRPr lang="en-US" sz="4800" b="1">
            <a:solidFill>
              <a:srgbClr val="002060"/>
            </a:solidFill>
          </a:endParaRPr>
        </a:p>
      </dgm:t>
    </dgm:pt>
    <dgm:pt modelId="{6CD97EE2-9C97-40CD-AC16-C13D9870B31C}" type="sibTrans" cxnId="{7A6EC110-3D0A-42D4-BBA6-7295A6373AE8}">
      <dgm:prSet/>
      <dgm:spPr/>
      <dgm:t>
        <a:bodyPr/>
        <a:lstStyle/>
        <a:p>
          <a:endParaRPr lang="en-US" sz="4800" b="1">
            <a:solidFill>
              <a:srgbClr val="002060"/>
            </a:solidFill>
          </a:endParaRPr>
        </a:p>
      </dgm:t>
    </dgm:pt>
    <dgm:pt modelId="{A5C0C19D-F2BB-49EA-B533-0B0BF5EFB07D}">
      <dgm:prSet custT="1"/>
      <dgm:spPr/>
      <dgm:t>
        <a:bodyPr/>
        <a:lstStyle/>
        <a:p>
          <a:r>
            <a:rPr lang="en-US" sz="4400" b="1">
              <a:solidFill>
                <a:srgbClr val="002060"/>
              </a:solidFill>
            </a:rPr>
            <a:t>4.Close the door.</a:t>
          </a:r>
          <a:endParaRPr lang="en-US" sz="4400" b="1" dirty="0">
            <a:solidFill>
              <a:srgbClr val="002060"/>
            </a:solidFill>
          </a:endParaRPr>
        </a:p>
      </dgm:t>
    </dgm:pt>
    <dgm:pt modelId="{BB373248-939B-4635-BD5B-21B49C35B3CB}" type="parTrans" cxnId="{DC21A83A-28F7-4853-8BE1-55E2974413A8}">
      <dgm:prSet/>
      <dgm:spPr/>
      <dgm:t>
        <a:bodyPr/>
        <a:lstStyle/>
        <a:p>
          <a:endParaRPr lang="en-US" sz="4800" b="1">
            <a:solidFill>
              <a:srgbClr val="002060"/>
            </a:solidFill>
          </a:endParaRPr>
        </a:p>
      </dgm:t>
    </dgm:pt>
    <dgm:pt modelId="{9025D527-967F-4D73-A5F1-4FA553F54837}" type="sibTrans" cxnId="{DC21A83A-28F7-4853-8BE1-55E2974413A8}">
      <dgm:prSet/>
      <dgm:spPr/>
      <dgm:t>
        <a:bodyPr/>
        <a:lstStyle/>
        <a:p>
          <a:endParaRPr lang="en-US" sz="4800" b="1">
            <a:solidFill>
              <a:srgbClr val="002060"/>
            </a:solidFill>
          </a:endParaRPr>
        </a:p>
      </dgm:t>
    </dgm:pt>
    <dgm:pt modelId="{7F864A7E-2250-4078-88E4-C953C6C631B0}">
      <dgm:prSet custT="1"/>
      <dgm:spPr/>
      <dgm:t>
        <a:bodyPr/>
        <a:lstStyle/>
        <a:p>
          <a:r>
            <a:rPr lang="en-US" sz="4400" b="1">
              <a:solidFill>
                <a:srgbClr val="002060"/>
              </a:solidFill>
            </a:rPr>
            <a:t>5.May Allah help you.</a:t>
          </a:r>
        </a:p>
      </dgm:t>
    </dgm:pt>
    <dgm:pt modelId="{A228B08C-88D9-4155-B0E6-D5D9EEFB0E01}" type="parTrans" cxnId="{922973EE-5C8F-43CF-9A98-D5A032DF6CCB}">
      <dgm:prSet/>
      <dgm:spPr/>
      <dgm:t>
        <a:bodyPr/>
        <a:lstStyle/>
        <a:p>
          <a:endParaRPr lang="en-US" sz="4800" b="1">
            <a:solidFill>
              <a:srgbClr val="002060"/>
            </a:solidFill>
          </a:endParaRPr>
        </a:p>
      </dgm:t>
    </dgm:pt>
    <dgm:pt modelId="{226EF933-7A3B-4972-9D2D-01F509897CB7}" type="sibTrans" cxnId="{922973EE-5C8F-43CF-9A98-D5A032DF6CCB}">
      <dgm:prSet/>
      <dgm:spPr/>
      <dgm:t>
        <a:bodyPr/>
        <a:lstStyle/>
        <a:p>
          <a:endParaRPr lang="en-US" sz="4800" b="1">
            <a:solidFill>
              <a:srgbClr val="002060"/>
            </a:solidFill>
          </a:endParaRPr>
        </a:p>
      </dgm:t>
    </dgm:pt>
    <dgm:pt modelId="{DE18C66E-1723-48F4-8F20-DD97AA23BDF0}">
      <dgm:prSet custT="1"/>
      <dgm:spPr/>
      <dgm:t>
        <a:bodyPr/>
        <a:lstStyle/>
        <a:p>
          <a:r>
            <a:rPr lang="en-US" sz="4400" b="1">
              <a:solidFill>
                <a:srgbClr val="002060"/>
              </a:solidFill>
            </a:rPr>
            <a:t>6.Let them prepare it.</a:t>
          </a:r>
          <a:endParaRPr lang="en-US" sz="4400" b="1" dirty="0">
            <a:solidFill>
              <a:srgbClr val="002060"/>
            </a:solidFill>
          </a:endParaRPr>
        </a:p>
      </dgm:t>
    </dgm:pt>
    <dgm:pt modelId="{3C410454-FFEE-4CB7-B300-4E01B06B658B}" type="parTrans" cxnId="{FBE29777-0D77-48BF-BF5E-DDFCD05EAC04}">
      <dgm:prSet/>
      <dgm:spPr/>
      <dgm:t>
        <a:bodyPr/>
        <a:lstStyle/>
        <a:p>
          <a:endParaRPr lang="en-US" sz="4800" b="1">
            <a:solidFill>
              <a:srgbClr val="002060"/>
            </a:solidFill>
          </a:endParaRPr>
        </a:p>
      </dgm:t>
    </dgm:pt>
    <dgm:pt modelId="{E5A43A24-D627-45B2-9CC2-99544853284A}" type="sibTrans" cxnId="{FBE29777-0D77-48BF-BF5E-DDFCD05EAC04}">
      <dgm:prSet/>
      <dgm:spPr/>
      <dgm:t>
        <a:bodyPr/>
        <a:lstStyle/>
        <a:p>
          <a:endParaRPr lang="en-US" sz="4800" b="1">
            <a:solidFill>
              <a:srgbClr val="002060"/>
            </a:solidFill>
          </a:endParaRPr>
        </a:p>
      </dgm:t>
    </dgm:pt>
    <dgm:pt modelId="{A1AD2BB2-774E-4176-BFAF-F4DECDB788F0}">
      <dgm:prSet custT="1"/>
      <dgm:spPr/>
      <dgm:t>
        <a:bodyPr/>
        <a:lstStyle/>
        <a:p>
          <a:r>
            <a:rPr lang="en-US" sz="4400" b="1">
              <a:solidFill>
                <a:srgbClr val="002060"/>
              </a:solidFill>
            </a:rPr>
            <a:t>7.What is your father’s name?</a:t>
          </a:r>
          <a:endParaRPr lang="en-US" sz="4400" b="1" dirty="0">
            <a:solidFill>
              <a:srgbClr val="002060"/>
            </a:solidFill>
          </a:endParaRPr>
        </a:p>
      </dgm:t>
    </dgm:pt>
    <dgm:pt modelId="{D02D7944-DC6E-4835-9B55-EFA3D1F593B9}" type="parTrans" cxnId="{1CE20151-3624-4CC1-9663-350F1B5148FC}">
      <dgm:prSet/>
      <dgm:spPr/>
      <dgm:t>
        <a:bodyPr/>
        <a:lstStyle/>
        <a:p>
          <a:endParaRPr lang="en-US" sz="4800" b="1">
            <a:solidFill>
              <a:srgbClr val="002060"/>
            </a:solidFill>
          </a:endParaRPr>
        </a:p>
      </dgm:t>
    </dgm:pt>
    <dgm:pt modelId="{02B63559-3C68-4B2F-ADB7-63CD3F54D8AF}" type="sibTrans" cxnId="{1CE20151-3624-4CC1-9663-350F1B5148FC}">
      <dgm:prSet/>
      <dgm:spPr/>
      <dgm:t>
        <a:bodyPr/>
        <a:lstStyle/>
        <a:p>
          <a:endParaRPr lang="en-US" sz="4800" b="1">
            <a:solidFill>
              <a:srgbClr val="002060"/>
            </a:solidFill>
          </a:endParaRPr>
        </a:p>
      </dgm:t>
    </dgm:pt>
    <dgm:pt modelId="{E259A565-6CB9-4DD4-BF5E-FC00A077ACD6}">
      <dgm:prSet custT="1"/>
      <dgm:spPr/>
      <dgm:t>
        <a:bodyPr/>
        <a:lstStyle/>
        <a:p>
          <a:r>
            <a:rPr lang="en-US" sz="4400" b="1">
              <a:solidFill>
                <a:srgbClr val="002060"/>
              </a:solidFill>
            </a:rPr>
            <a:t>3.Do you Know me?</a:t>
          </a:r>
          <a:endParaRPr lang="en-US" sz="4400" b="1" dirty="0">
            <a:solidFill>
              <a:srgbClr val="002060"/>
            </a:solidFill>
          </a:endParaRPr>
        </a:p>
      </dgm:t>
    </dgm:pt>
    <dgm:pt modelId="{DA0D8448-F924-4DC3-98F4-B188DDBE0951}" type="sibTrans" cxnId="{CD159171-E262-4715-8C6D-DA182E27549C}">
      <dgm:prSet/>
      <dgm:spPr/>
      <dgm:t>
        <a:bodyPr/>
        <a:lstStyle/>
        <a:p>
          <a:endParaRPr lang="en-US" sz="4800" b="1">
            <a:solidFill>
              <a:srgbClr val="002060"/>
            </a:solidFill>
          </a:endParaRPr>
        </a:p>
      </dgm:t>
    </dgm:pt>
    <dgm:pt modelId="{941736E2-3349-4591-B511-F8D965E1FCAB}" type="parTrans" cxnId="{CD159171-E262-4715-8C6D-DA182E27549C}">
      <dgm:prSet/>
      <dgm:spPr/>
      <dgm:t>
        <a:bodyPr/>
        <a:lstStyle/>
        <a:p>
          <a:endParaRPr lang="en-US" sz="4800" b="1">
            <a:solidFill>
              <a:srgbClr val="002060"/>
            </a:solidFill>
          </a:endParaRPr>
        </a:p>
      </dgm:t>
    </dgm:pt>
    <dgm:pt modelId="{1100F4BE-C41D-4F19-85C1-1E91C3B0A742}" type="pres">
      <dgm:prSet presAssocID="{8E6F14E7-8779-4F42-9B96-F6BA090E0D57}" presName="Name0" presStyleCnt="0">
        <dgm:presLayoutVars>
          <dgm:chMax val="7"/>
          <dgm:chPref val="7"/>
          <dgm:dir/>
        </dgm:presLayoutVars>
      </dgm:prSet>
      <dgm:spPr/>
    </dgm:pt>
    <dgm:pt modelId="{BBC869AE-411D-43BE-8AAB-8E541B866782}" type="pres">
      <dgm:prSet presAssocID="{8E6F14E7-8779-4F42-9B96-F6BA090E0D57}" presName="Name1" presStyleCnt="0"/>
      <dgm:spPr/>
    </dgm:pt>
    <dgm:pt modelId="{5115344E-777A-4079-B5CD-3D794862831E}" type="pres">
      <dgm:prSet presAssocID="{8E6F14E7-8779-4F42-9B96-F6BA090E0D57}" presName="cycle" presStyleCnt="0"/>
      <dgm:spPr/>
    </dgm:pt>
    <dgm:pt modelId="{1B66F495-E289-4179-8A7F-01379E7BA74A}" type="pres">
      <dgm:prSet presAssocID="{8E6F14E7-8779-4F42-9B96-F6BA090E0D57}" presName="srcNode" presStyleLbl="node1" presStyleIdx="0" presStyleCnt="7"/>
      <dgm:spPr/>
    </dgm:pt>
    <dgm:pt modelId="{1376D233-5A4D-4A24-94BC-7AF5EF394B68}" type="pres">
      <dgm:prSet presAssocID="{8E6F14E7-8779-4F42-9B96-F6BA090E0D57}" presName="conn" presStyleLbl="parChTrans1D2" presStyleIdx="0" presStyleCnt="1"/>
      <dgm:spPr/>
    </dgm:pt>
    <dgm:pt modelId="{58BC5052-E323-4E8C-A363-45AE8B7960F6}" type="pres">
      <dgm:prSet presAssocID="{8E6F14E7-8779-4F42-9B96-F6BA090E0D57}" presName="extraNode" presStyleLbl="node1" presStyleIdx="0" presStyleCnt="7"/>
      <dgm:spPr/>
    </dgm:pt>
    <dgm:pt modelId="{CAA829B2-E19B-4455-8AF5-A95249BCAEA0}" type="pres">
      <dgm:prSet presAssocID="{8E6F14E7-8779-4F42-9B96-F6BA090E0D57}" presName="dstNode" presStyleLbl="node1" presStyleIdx="0" presStyleCnt="7"/>
      <dgm:spPr/>
    </dgm:pt>
    <dgm:pt modelId="{89D1C8A2-8F13-4943-84BB-3EC7668A8D1B}" type="pres">
      <dgm:prSet presAssocID="{37D2AE84-93DF-47FE-9850-5D301223439F}" presName="text_1" presStyleLbl="node1" presStyleIdx="0" presStyleCnt="7">
        <dgm:presLayoutVars>
          <dgm:bulletEnabled val="1"/>
        </dgm:presLayoutVars>
      </dgm:prSet>
      <dgm:spPr/>
    </dgm:pt>
    <dgm:pt modelId="{58005B32-EC9B-437A-9268-83FEBE172610}" type="pres">
      <dgm:prSet presAssocID="{37D2AE84-93DF-47FE-9850-5D301223439F}" presName="accent_1" presStyleCnt="0"/>
      <dgm:spPr/>
    </dgm:pt>
    <dgm:pt modelId="{7F85D7F1-0404-4C4C-82B8-3BCF01E736B5}" type="pres">
      <dgm:prSet presAssocID="{37D2AE84-93DF-47FE-9850-5D301223439F}" presName="accentRepeatNode" presStyleLbl="solidFgAcc1" presStyleIdx="0" presStyleCnt="7"/>
      <dgm:spPr/>
    </dgm:pt>
    <dgm:pt modelId="{D16ED500-9550-4B9F-BF40-DF0488B44674}" type="pres">
      <dgm:prSet presAssocID="{69F58E6D-32A2-49D4-9FD5-112DD3C7FC7E}" presName="text_2" presStyleLbl="node1" presStyleIdx="1" presStyleCnt="7">
        <dgm:presLayoutVars>
          <dgm:bulletEnabled val="1"/>
        </dgm:presLayoutVars>
      </dgm:prSet>
      <dgm:spPr/>
    </dgm:pt>
    <dgm:pt modelId="{EB3742CE-E806-4CFB-A835-DAD24E0CCB5E}" type="pres">
      <dgm:prSet presAssocID="{69F58E6D-32A2-49D4-9FD5-112DD3C7FC7E}" presName="accent_2" presStyleCnt="0"/>
      <dgm:spPr/>
    </dgm:pt>
    <dgm:pt modelId="{CFD3BE06-4327-4864-8E02-FA3941789E5C}" type="pres">
      <dgm:prSet presAssocID="{69F58E6D-32A2-49D4-9FD5-112DD3C7FC7E}" presName="accentRepeatNode" presStyleLbl="solidFgAcc1" presStyleIdx="1" presStyleCnt="7"/>
      <dgm:spPr/>
    </dgm:pt>
    <dgm:pt modelId="{AA759AF7-B16D-4782-A2B4-B090837577E0}" type="pres">
      <dgm:prSet presAssocID="{E259A565-6CB9-4DD4-BF5E-FC00A077ACD6}" presName="text_3" presStyleLbl="node1" presStyleIdx="2" presStyleCnt="7">
        <dgm:presLayoutVars>
          <dgm:bulletEnabled val="1"/>
        </dgm:presLayoutVars>
      </dgm:prSet>
      <dgm:spPr/>
    </dgm:pt>
    <dgm:pt modelId="{9E7F3A57-46F0-41BA-A5B7-A7146C88041A}" type="pres">
      <dgm:prSet presAssocID="{E259A565-6CB9-4DD4-BF5E-FC00A077ACD6}" presName="accent_3" presStyleCnt="0"/>
      <dgm:spPr/>
    </dgm:pt>
    <dgm:pt modelId="{E4459446-8800-4F40-9551-D4D1FAC50A3E}" type="pres">
      <dgm:prSet presAssocID="{E259A565-6CB9-4DD4-BF5E-FC00A077ACD6}" presName="accentRepeatNode" presStyleLbl="solidFgAcc1" presStyleIdx="2" presStyleCnt="7"/>
      <dgm:spPr/>
    </dgm:pt>
    <dgm:pt modelId="{CECC6F0F-1BDF-4C16-9AF6-093E259289E4}" type="pres">
      <dgm:prSet presAssocID="{A5C0C19D-F2BB-49EA-B533-0B0BF5EFB07D}" presName="text_4" presStyleLbl="node1" presStyleIdx="3" presStyleCnt="7">
        <dgm:presLayoutVars>
          <dgm:bulletEnabled val="1"/>
        </dgm:presLayoutVars>
      </dgm:prSet>
      <dgm:spPr/>
    </dgm:pt>
    <dgm:pt modelId="{CA0D3D75-E76C-455C-B0B5-14CD7A23E0F5}" type="pres">
      <dgm:prSet presAssocID="{A5C0C19D-F2BB-49EA-B533-0B0BF5EFB07D}" presName="accent_4" presStyleCnt="0"/>
      <dgm:spPr/>
    </dgm:pt>
    <dgm:pt modelId="{48C17A73-B937-400B-BD92-1961A8B2ECA3}" type="pres">
      <dgm:prSet presAssocID="{A5C0C19D-F2BB-49EA-B533-0B0BF5EFB07D}" presName="accentRepeatNode" presStyleLbl="solidFgAcc1" presStyleIdx="3" presStyleCnt="7"/>
      <dgm:spPr/>
    </dgm:pt>
    <dgm:pt modelId="{1D131FB9-2E1B-4D08-86A3-105F7A1A3824}" type="pres">
      <dgm:prSet presAssocID="{7F864A7E-2250-4078-88E4-C953C6C631B0}" presName="text_5" presStyleLbl="node1" presStyleIdx="4" presStyleCnt="7">
        <dgm:presLayoutVars>
          <dgm:bulletEnabled val="1"/>
        </dgm:presLayoutVars>
      </dgm:prSet>
      <dgm:spPr/>
    </dgm:pt>
    <dgm:pt modelId="{56773A67-E042-4CC8-AE3B-9495B9BAB7E0}" type="pres">
      <dgm:prSet presAssocID="{7F864A7E-2250-4078-88E4-C953C6C631B0}" presName="accent_5" presStyleCnt="0"/>
      <dgm:spPr/>
    </dgm:pt>
    <dgm:pt modelId="{B271ED66-5883-4E28-974E-2E80A0B965B7}" type="pres">
      <dgm:prSet presAssocID="{7F864A7E-2250-4078-88E4-C953C6C631B0}" presName="accentRepeatNode" presStyleLbl="solidFgAcc1" presStyleIdx="4" presStyleCnt="7"/>
      <dgm:spPr/>
    </dgm:pt>
    <dgm:pt modelId="{EE6DC0E0-EF9B-42EB-B114-3FE2C918C987}" type="pres">
      <dgm:prSet presAssocID="{DE18C66E-1723-48F4-8F20-DD97AA23BDF0}" presName="text_6" presStyleLbl="node1" presStyleIdx="5" presStyleCnt="7">
        <dgm:presLayoutVars>
          <dgm:bulletEnabled val="1"/>
        </dgm:presLayoutVars>
      </dgm:prSet>
      <dgm:spPr/>
    </dgm:pt>
    <dgm:pt modelId="{DE89233D-30F6-4AC2-A93D-BFD6D2CC1B50}" type="pres">
      <dgm:prSet presAssocID="{DE18C66E-1723-48F4-8F20-DD97AA23BDF0}" presName="accent_6" presStyleCnt="0"/>
      <dgm:spPr/>
    </dgm:pt>
    <dgm:pt modelId="{117560F7-387E-49BB-926A-3759B873202B}" type="pres">
      <dgm:prSet presAssocID="{DE18C66E-1723-48F4-8F20-DD97AA23BDF0}" presName="accentRepeatNode" presStyleLbl="solidFgAcc1" presStyleIdx="5" presStyleCnt="7"/>
      <dgm:spPr/>
    </dgm:pt>
    <dgm:pt modelId="{2BD2F148-D5EE-46F1-8A9A-23C9D51283EE}" type="pres">
      <dgm:prSet presAssocID="{A1AD2BB2-774E-4176-BFAF-F4DECDB788F0}" presName="text_7" presStyleLbl="node1" presStyleIdx="6" presStyleCnt="7">
        <dgm:presLayoutVars>
          <dgm:bulletEnabled val="1"/>
        </dgm:presLayoutVars>
      </dgm:prSet>
      <dgm:spPr/>
    </dgm:pt>
    <dgm:pt modelId="{A2AA24C3-AB71-4AFB-A403-6ABF44DEF706}" type="pres">
      <dgm:prSet presAssocID="{A1AD2BB2-774E-4176-BFAF-F4DECDB788F0}" presName="accent_7" presStyleCnt="0"/>
      <dgm:spPr/>
    </dgm:pt>
    <dgm:pt modelId="{672D09FD-2D0A-4FFB-8F1E-398CC99D0D41}" type="pres">
      <dgm:prSet presAssocID="{A1AD2BB2-774E-4176-BFAF-F4DECDB788F0}" presName="accentRepeatNode" presStyleLbl="solidFgAcc1" presStyleIdx="6" presStyleCnt="7"/>
      <dgm:spPr/>
    </dgm:pt>
  </dgm:ptLst>
  <dgm:cxnLst>
    <dgm:cxn modelId="{CB93CB02-0D8C-472B-B11D-786B2EE408CA}" type="presOf" srcId="{37D2AE84-93DF-47FE-9850-5D301223439F}" destId="{89D1C8A2-8F13-4943-84BB-3EC7668A8D1B}" srcOrd="0" destOrd="0" presId="urn:microsoft.com/office/officeart/2008/layout/VerticalCurvedList"/>
    <dgm:cxn modelId="{7A6EC110-3D0A-42D4-BBA6-7295A6373AE8}" srcId="{8E6F14E7-8779-4F42-9B96-F6BA090E0D57}" destId="{69F58E6D-32A2-49D4-9FD5-112DD3C7FC7E}" srcOrd="1" destOrd="0" parTransId="{7FD02F38-1334-4AF0-9D69-3BDD0F52543B}" sibTransId="{6CD97EE2-9C97-40CD-AC16-C13D9870B31C}"/>
    <dgm:cxn modelId="{E20DB022-4699-47AC-A99B-069033401895}" type="presOf" srcId="{84E332C5-2923-4E59-BAE9-90A6FB9A2DD6}" destId="{1376D233-5A4D-4A24-94BC-7AF5EF394B68}" srcOrd="0" destOrd="0" presId="urn:microsoft.com/office/officeart/2008/layout/VerticalCurvedList"/>
    <dgm:cxn modelId="{DC21A83A-28F7-4853-8BE1-55E2974413A8}" srcId="{8E6F14E7-8779-4F42-9B96-F6BA090E0D57}" destId="{A5C0C19D-F2BB-49EA-B533-0B0BF5EFB07D}" srcOrd="3" destOrd="0" parTransId="{BB373248-939B-4635-BD5B-21B49C35B3CB}" sibTransId="{9025D527-967F-4D73-A5F1-4FA553F54837}"/>
    <dgm:cxn modelId="{FABB7143-2596-4C0B-B61B-AD15873C3B34}" type="presOf" srcId="{A5C0C19D-F2BB-49EA-B533-0B0BF5EFB07D}" destId="{CECC6F0F-1BDF-4C16-9AF6-093E259289E4}" srcOrd="0" destOrd="0" presId="urn:microsoft.com/office/officeart/2008/layout/VerticalCurvedList"/>
    <dgm:cxn modelId="{1CE20151-3624-4CC1-9663-350F1B5148FC}" srcId="{8E6F14E7-8779-4F42-9B96-F6BA090E0D57}" destId="{A1AD2BB2-774E-4176-BFAF-F4DECDB788F0}" srcOrd="6" destOrd="0" parTransId="{D02D7944-DC6E-4835-9B55-EFA3D1F593B9}" sibTransId="{02B63559-3C68-4B2F-ADB7-63CD3F54D8AF}"/>
    <dgm:cxn modelId="{CD159171-E262-4715-8C6D-DA182E27549C}" srcId="{8E6F14E7-8779-4F42-9B96-F6BA090E0D57}" destId="{E259A565-6CB9-4DD4-BF5E-FC00A077ACD6}" srcOrd="2" destOrd="0" parTransId="{941736E2-3349-4591-B511-F8D965E1FCAB}" sibTransId="{DA0D8448-F924-4DC3-98F4-B188DDBE0951}"/>
    <dgm:cxn modelId="{11D93E57-83AA-407C-AC23-E0EEBF04A529}" type="presOf" srcId="{A1AD2BB2-774E-4176-BFAF-F4DECDB788F0}" destId="{2BD2F148-D5EE-46F1-8A9A-23C9D51283EE}" srcOrd="0" destOrd="0" presId="urn:microsoft.com/office/officeart/2008/layout/VerticalCurvedList"/>
    <dgm:cxn modelId="{FBE29777-0D77-48BF-BF5E-DDFCD05EAC04}" srcId="{8E6F14E7-8779-4F42-9B96-F6BA090E0D57}" destId="{DE18C66E-1723-48F4-8F20-DD97AA23BDF0}" srcOrd="5" destOrd="0" parTransId="{3C410454-FFEE-4CB7-B300-4E01B06B658B}" sibTransId="{E5A43A24-D627-45B2-9CC2-99544853284A}"/>
    <dgm:cxn modelId="{1D697458-F721-4615-AAEB-5A4C7C56CC36}" srcId="{8E6F14E7-8779-4F42-9B96-F6BA090E0D57}" destId="{37D2AE84-93DF-47FE-9850-5D301223439F}" srcOrd="0" destOrd="0" parTransId="{94107E0F-8A33-4DA8-B15B-DC4999EE7AC0}" sibTransId="{84E332C5-2923-4E59-BAE9-90A6FB9A2DD6}"/>
    <dgm:cxn modelId="{DC89A08B-0D41-4F96-8C50-C931BB79F16A}" type="presOf" srcId="{69F58E6D-32A2-49D4-9FD5-112DD3C7FC7E}" destId="{D16ED500-9550-4B9F-BF40-DF0488B44674}" srcOrd="0" destOrd="0" presId="urn:microsoft.com/office/officeart/2008/layout/VerticalCurvedList"/>
    <dgm:cxn modelId="{B4607690-1D9C-4163-A051-79F70D02A66B}" type="presOf" srcId="{DE18C66E-1723-48F4-8F20-DD97AA23BDF0}" destId="{EE6DC0E0-EF9B-42EB-B114-3FE2C918C987}" srcOrd="0" destOrd="0" presId="urn:microsoft.com/office/officeart/2008/layout/VerticalCurvedList"/>
    <dgm:cxn modelId="{B47F5BD3-F7C4-47D2-8200-2D7207EFFA3E}" type="presOf" srcId="{7F864A7E-2250-4078-88E4-C953C6C631B0}" destId="{1D131FB9-2E1B-4D08-86A3-105F7A1A3824}" srcOrd="0" destOrd="0" presId="urn:microsoft.com/office/officeart/2008/layout/VerticalCurvedList"/>
    <dgm:cxn modelId="{922973EE-5C8F-43CF-9A98-D5A032DF6CCB}" srcId="{8E6F14E7-8779-4F42-9B96-F6BA090E0D57}" destId="{7F864A7E-2250-4078-88E4-C953C6C631B0}" srcOrd="4" destOrd="0" parTransId="{A228B08C-88D9-4155-B0E6-D5D9EEFB0E01}" sibTransId="{226EF933-7A3B-4972-9D2D-01F509897CB7}"/>
    <dgm:cxn modelId="{0130A8F5-5520-4427-862F-78FD371287F0}" type="presOf" srcId="{E259A565-6CB9-4DD4-BF5E-FC00A077ACD6}" destId="{AA759AF7-B16D-4782-A2B4-B090837577E0}" srcOrd="0" destOrd="0" presId="urn:microsoft.com/office/officeart/2008/layout/VerticalCurvedList"/>
    <dgm:cxn modelId="{2B9EF8FC-2F51-4E78-AD86-5A5F47A1E527}" type="presOf" srcId="{8E6F14E7-8779-4F42-9B96-F6BA090E0D57}" destId="{1100F4BE-C41D-4F19-85C1-1E91C3B0A742}" srcOrd="0" destOrd="0" presId="urn:microsoft.com/office/officeart/2008/layout/VerticalCurvedList"/>
    <dgm:cxn modelId="{2A69997D-6A40-4FC2-B34B-8C9C876EDDDF}" type="presParOf" srcId="{1100F4BE-C41D-4F19-85C1-1E91C3B0A742}" destId="{BBC869AE-411D-43BE-8AAB-8E541B866782}" srcOrd="0" destOrd="0" presId="urn:microsoft.com/office/officeart/2008/layout/VerticalCurvedList"/>
    <dgm:cxn modelId="{55B39CBC-F621-4B66-A685-BBBBCF021192}" type="presParOf" srcId="{BBC869AE-411D-43BE-8AAB-8E541B866782}" destId="{5115344E-777A-4079-B5CD-3D794862831E}" srcOrd="0" destOrd="0" presId="urn:microsoft.com/office/officeart/2008/layout/VerticalCurvedList"/>
    <dgm:cxn modelId="{95EA2E31-719B-4A3C-BB04-94005CCAC445}" type="presParOf" srcId="{5115344E-777A-4079-B5CD-3D794862831E}" destId="{1B66F495-E289-4179-8A7F-01379E7BA74A}" srcOrd="0" destOrd="0" presId="urn:microsoft.com/office/officeart/2008/layout/VerticalCurvedList"/>
    <dgm:cxn modelId="{48DDE5A6-F890-4D7C-A606-2F51D1BD39F5}" type="presParOf" srcId="{5115344E-777A-4079-B5CD-3D794862831E}" destId="{1376D233-5A4D-4A24-94BC-7AF5EF394B68}" srcOrd="1" destOrd="0" presId="urn:microsoft.com/office/officeart/2008/layout/VerticalCurvedList"/>
    <dgm:cxn modelId="{9B0917D5-BE0E-4E94-B8C1-A621C1B73CD3}" type="presParOf" srcId="{5115344E-777A-4079-B5CD-3D794862831E}" destId="{58BC5052-E323-4E8C-A363-45AE8B7960F6}" srcOrd="2" destOrd="0" presId="urn:microsoft.com/office/officeart/2008/layout/VerticalCurvedList"/>
    <dgm:cxn modelId="{AC7B56A8-53A0-441F-96B1-BE68008A41AD}" type="presParOf" srcId="{5115344E-777A-4079-B5CD-3D794862831E}" destId="{CAA829B2-E19B-4455-8AF5-A95249BCAEA0}" srcOrd="3" destOrd="0" presId="urn:microsoft.com/office/officeart/2008/layout/VerticalCurvedList"/>
    <dgm:cxn modelId="{3B95EA25-986E-472D-BC1D-708CCE0F79A3}" type="presParOf" srcId="{BBC869AE-411D-43BE-8AAB-8E541B866782}" destId="{89D1C8A2-8F13-4943-84BB-3EC7668A8D1B}" srcOrd="1" destOrd="0" presId="urn:microsoft.com/office/officeart/2008/layout/VerticalCurvedList"/>
    <dgm:cxn modelId="{4AECB889-C228-4675-AD5D-6F2264ADDDA2}" type="presParOf" srcId="{BBC869AE-411D-43BE-8AAB-8E541B866782}" destId="{58005B32-EC9B-437A-9268-83FEBE172610}" srcOrd="2" destOrd="0" presId="urn:microsoft.com/office/officeart/2008/layout/VerticalCurvedList"/>
    <dgm:cxn modelId="{B6BBFC9E-3181-435F-B7A2-D744EE4F0985}" type="presParOf" srcId="{58005B32-EC9B-437A-9268-83FEBE172610}" destId="{7F85D7F1-0404-4C4C-82B8-3BCF01E736B5}" srcOrd="0" destOrd="0" presId="urn:microsoft.com/office/officeart/2008/layout/VerticalCurvedList"/>
    <dgm:cxn modelId="{ACBC128E-D8D5-40FF-88CB-6959FC1B9232}" type="presParOf" srcId="{BBC869AE-411D-43BE-8AAB-8E541B866782}" destId="{D16ED500-9550-4B9F-BF40-DF0488B44674}" srcOrd="3" destOrd="0" presId="urn:microsoft.com/office/officeart/2008/layout/VerticalCurvedList"/>
    <dgm:cxn modelId="{2D46E079-FE58-4485-A374-68EFBD7BDEEC}" type="presParOf" srcId="{BBC869AE-411D-43BE-8AAB-8E541B866782}" destId="{EB3742CE-E806-4CFB-A835-DAD24E0CCB5E}" srcOrd="4" destOrd="0" presId="urn:microsoft.com/office/officeart/2008/layout/VerticalCurvedList"/>
    <dgm:cxn modelId="{CD9D14E3-6D07-4BE2-9F4A-E953D80BC01C}" type="presParOf" srcId="{EB3742CE-E806-4CFB-A835-DAD24E0CCB5E}" destId="{CFD3BE06-4327-4864-8E02-FA3941789E5C}" srcOrd="0" destOrd="0" presId="urn:microsoft.com/office/officeart/2008/layout/VerticalCurvedList"/>
    <dgm:cxn modelId="{4CC1C09E-6F98-42FF-84CA-02680CD5B3F7}" type="presParOf" srcId="{BBC869AE-411D-43BE-8AAB-8E541B866782}" destId="{AA759AF7-B16D-4782-A2B4-B090837577E0}" srcOrd="5" destOrd="0" presId="urn:microsoft.com/office/officeart/2008/layout/VerticalCurvedList"/>
    <dgm:cxn modelId="{A62E70B3-F4F9-4E2E-BDAB-5666CC406F43}" type="presParOf" srcId="{BBC869AE-411D-43BE-8AAB-8E541B866782}" destId="{9E7F3A57-46F0-41BA-A5B7-A7146C88041A}" srcOrd="6" destOrd="0" presId="urn:microsoft.com/office/officeart/2008/layout/VerticalCurvedList"/>
    <dgm:cxn modelId="{904D4FE1-2072-4B6A-9F0E-89ABAAF0694A}" type="presParOf" srcId="{9E7F3A57-46F0-41BA-A5B7-A7146C88041A}" destId="{E4459446-8800-4F40-9551-D4D1FAC50A3E}" srcOrd="0" destOrd="0" presId="urn:microsoft.com/office/officeart/2008/layout/VerticalCurvedList"/>
    <dgm:cxn modelId="{77F1B5B2-0E47-4BAF-B1B8-70FF2E7B3666}" type="presParOf" srcId="{BBC869AE-411D-43BE-8AAB-8E541B866782}" destId="{CECC6F0F-1BDF-4C16-9AF6-093E259289E4}" srcOrd="7" destOrd="0" presId="urn:microsoft.com/office/officeart/2008/layout/VerticalCurvedList"/>
    <dgm:cxn modelId="{91474A20-3003-4EDB-8A0F-72D2D545795B}" type="presParOf" srcId="{BBC869AE-411D-43BE-8AAB-8E541B866782}" destId="{CA0D3D75-E76C-455C-B0B5-14CD7A23E0F5}" srcOrd="8" destOrd="0" presId="urn:microsoft.com/office/officeart/2008/layout/VerticalCurvedList"/>
    <dgm:cxn modelId="{C62721AA-BF79-4089-912A-FA8384535CA9}" type="presParOf" srcId="{CA0D3D75-E76C-455C-B0B5-14CD7A23E0F5}" destId="{48C17A73-B937-400B-BD92-1961A8B2ECA3}" srcOrd="0" destOrd="0" presId="urn:microsoft.com/office/officeart/2008/layout/VerticalCurvedList"/>
    <dgm:cxn modelId="{1D305791-B9DA-4044-9E94-CD170AB52D35}" type="presParOf" srcId="{BBC869AE-411D-43BE-8AAB-8E541B866782}" destId="{1D131FB9-2E1B-4D08-86A3-105F7A1A3824}" srcOrd="9" destOrd="0" presId="urn:microsoft.com/office/officeart/2008/layout/VerticalCurvedList"/>
    <dgm:cxn modelId="{2C0C6D16-724A-4FDB-8815-02ABE5FFB3A7}" type="presParOf" srcId="{BBC869AE-411D-43BE-8AAB-8E541B866782}" destId="{56773A67-E042-4CC8-AE3B-9495B9BAB7E0}" srcOrd="10" destOrd="0" presId="urn:microsoft.com/office/officeart/2008/layout/VerticalCurvedList"/>
    <dgm:cxn modelId="{20E961A5-A02C-49E2-91D7-C2586CF5EB0C}" type="presParOf" srcId="{56773A67-E042-4CC8-AE3B-9495B9BAB7E0}" destId="{B271ED66-5883-4E28-974E-2E80A0B965B7}" srcOrd="0" destOrd="0" presId="urn:microsoft.com/office/officeart/2008/layout/VerticalCurvedList"/>
    <dgm:cxn modelId="{B79C6434-6BF2-407E-BD49-BA587BC57EAA}" type="presParOf" srcId="{BBC869AE-411D-43BE-8AAB-8E541B866782}" destId="{EE6DC0E0-EF9B-42EB-B114-3FE2C918C987}" srcOrd="11" destOrd="0" presId="urn:microsoft.com/office/officeart/2008/layout/VerticalCurvedList"/>
    <dgm:cxn modelId="{701B7487-B78B-4B91-B7BB-2DAC9CE92B31}" type="presParOf" srcId="{BBC869AE-411D-43BE-8AAB-8E541B866782}" destId="{DE89233D-30F6-4AC2-A93D-BFD6D2CC1B50}" srcOrd="12" destOrd="0" presId="urn:microsoft.com/office/officeart/2008/layout/VerticalCurvedList"/>
    <dgm:cxn modelId="{3C37498E-04FF-49D0-91EB-CC9BD2E16CE0}" type="presParOf" srcId="{DE89233D-30F6-4AC2-A93D-BFD6D2CC1B50}" destId="{117560F7-387E-49BB-926A-3759B873202B}" srcOrd="0" destOrd="0" presId="urn:microsoft.com/office/officeart/2008/layout/VerticalCurvedList"/>
    <dgm:cxn modelId="{42EBAA49-AC26-490B-B4E5-1D9AD52F83AE}" type="presParOf" srcId="{BBC869AE-411D-43BE-8AAB-8E541B866782}" destId="{2BD2F148-D5EE-46F1-8A9A-23C9D51283EE}" srcOrd="13" destOrd="0" presId="urn:microsoft.com/office/officeart/2008/layout/VerticalCurvedList"/>
    <dgm:cxn modelId="{12F7A87B-A97A-48F4-9FCB-6314E32FDC23}" type="presParOf" srcId="{BBC869AE-411D-43BE-8AAB-8E541B866782}" destId="{A2AA24C3-AB71-4AFB-A403-6ABF44DEF706}" srcOrd="14" destOrd="0" presId="urn:microsoft.com/office/officeart/2008/layout/VerticalCurvedList"/>
    <dgm:cxn modelId="{B5149BA7-34AD-46B8-9DCC-29884A124C66}" type="presParOf" srcId="{A2AA24C3-AB71-4AFB-A403-6ABF44DEF706}" destId="{672D09FD-2D0A-4FFB-8F1E-398CC99D0D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99AA-821D-4BD0-8352-CEA9092DA6B5}">
      <dsp:nvSpPr>
        <dsp:cNvPr id="0" name=""/>
        <dsp:cNvSpPr/>
      </dsp:nvSpPr>
      <dsp:spPr>
        <a:xfrm rot="10800000">
          <a:off x="1809339" y="0"/>
          <a:ext cx="6272784" cy="9174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455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Look at the underlined words and guess what you are going to read.</a:t>
          </a:r>
          <a:endParaRPr lang="en-US" sz="2500" kern="1200" dirty="0"/>
        </a:p>
      </dsp:txBody>
      <dsp:txXfrm rot="10800000">
        <a:off x="2038691" y="0"/>
        <a:ext cx="6043432" cy="917410"/>
      </dsp:txXfrm>
    </dsp:sp>
    <dsp:sp modelId="{D79E1686-46C7-4215-979D-472C8C21D1F3}">
      <dsp:nvSpPr>
        <dsp:cNvPr id="0" name=""/>
        <dsp:cNvSpPr/>
      </dsp:nvSpPr>
      <dsp:spPr>
        <a:xfrm>
          <a:off x="1350634" y="0"/>
          <a:ext cx="917410" cy="9174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317BF-DB39-43BB-8095-83877D82942B}">
      <dsp:nvSpPr>
        <dsp:cNvPr id="0" name=""/>
        <dsp:cNvSpPr/>
      </dsp:nvSpPr>
      <dsp:spPr>
        <a:xfrm>
          <a:off x="0" y="680546"/>
          <a:ext cx="3490545" cy="24433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1. Assertive Sentence: </a:t>
          </a:r>
          <a:r>
            <a:rPr lang="en-US" sz="2800" kern="1200" dirty="0"/>
            <a:t>When a sentence refers to a statement or description , then it is called an Assertive sentence.</a:t>
          </a:r>
        </a:p>
      </dsp:txBody>
      <dsp:txXfrm>
        <a:off x="0" y="680546"/>
        <a:ext cx="3490545" cy="2443389"/>
      </dsp:txXfrm>
    </dsp:sp>
    <dsp:sp modelId="{3EC4A466-6A46-4BFE-8E00-E860E8359097}">
      <dsp:nvSpPr>
        <dsp:cNvPr id="0" name=""/>
        <dsp:cNvSpPr/>
      </dsp:nvSpPr>
      <dsp:spPr>
        <a:xfrm>
          <a:off x="3839600" y="855077"/>
          <a:ext cx="3490545" cy="2094327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Examples:</a:t>
          </a:r>
        </a:p>
      </dsp:txBody>
      <dsp:txXfrm>
        <a:off x="3839600" y="855077"/>
        <a:ext cx="3490545" cy="2094327"/>
      </dsp:txXfrm>
    </dsp:sp>
    <dsp:sp modelId="{CD1AB16A-DD00-4692-93FA-0AD10FFBBF7A}">
      <dsp:nvSpPr>
        <dsp:cNvPr id="0" name=""/>
        <dsp:cNvSpPr/>
      </dsp:nvSpPr>
      <dsp:spPr>
        <a:xfrm>
          <a:off x="7679201" y="855077"/>
          <a:ext cx="3490545" cy="2094327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- I make some new thing.</a:t>
          </a:r>
        </a:p>
      </dsp:txBody>
      <dsp:txXfrm>
        <a:off x="7679201" y="855077"/>
        <a:ext cx="3490545" cy="2094327"/>
      </dsp:txXfrm>
    </dsp:sp>
    <dsp:sp modelId="{32812A20-422A-4829-A29C-761AC0BE11B8}">
      <dsp:nvSpPr>
        <dsp:cNvPr id="0" name=""/>
        <dsp:cNvSpPr/>
      </dsp:nvSpPr>
      <dsp:spPr>
        <a:xfrm>
          <a:off x="1919800" y="3472990"/>
          <a:ext cx="3490545" cy="2094327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- She will do it tomorrow.</a:t>
          </a:r>
        </a:p>
      </dsp:txBody>
      <dsp:txXfrm>
        <a:off x="1919800" y="3472990"/>
        <a:ext cx="3490545" cy="2094327"/>
      </dsp:txXfrm>
    </dsp:sp>
    <dsp:sp modelId="{339F0DEC-895F-4C3A-BB27-9D8AB74A145C}">
      <dsp:nvSpPr>
        <dsp:cNvPr id="0" name=""/>
        <dsp:cNvSpPr/>
      </dsp:nvSpPr>
      <dsp:spPr>
        <a:xfrm>
          <a:off x="5759400" y="3472990"/>
          <a:ext cx="3490545" cy="209432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- The result is not published yet.</a:t>
          </a:r>
        </a:p>
      </dsp:txBody>
      <dsp:txXfrm>
        <a:off x="5759400" y="3472990"/>
        <a:ext cx="3490545" cy="20943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114CD-CE8F-4A0E-9C69-FE3C5E0F5F74}">
      <dsp:nvSpPr>
        <dsp:cNvPr id="0" name=""/>
        <dsp:cNvSpPr/>
      </dsp:nvSpPr>
      <dsp:spPr>
        <a:xfrm>
          <a:off x="0" y="0"/>
          <a:ext cx="11802794" cy="3020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i="0" kern="1200" dirty="0"/>
            <a:t>Types of Assertive Sentence.</a:t>
          </a:r>
          <a:endParaRPr lang="en-US" sz="4800" kern="1200" dirty="0"/>
        </a:p>
      </dsp:txBody>
      <dsp:txXfrm>
        <a:off x="2662605" y="0"/>
        <a:ext cx="9140188" cy="3020466"/>
      </dsp:txXfrm>
    </dsp:sp>
    <dsp:sp modelId="{D9628A8C-065D-4B59-9A08-97B18CC462BD}">
      <dsp:nvSpPr>
        <dsp:cNvPr id="0" name=""/>
        <dsp:cNvSpPr/>
      </dsp:nvSpPr>
      <dsp:spPr>
        <a:xfrm>
          <a:off x="302046" y="302046"/>
          <a:ext cx="2360558" cy="24163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474BAF-1CA0-4A5C-99AE-C33AB1705A59}">
      <dsp:nvSpPr>
        <dsp:cNvPr id="0" name=""/>
        <dsp:cNvSpPr/>
      </dsp:nvSpPr>
      <dsp:spPr>
        <a:xfrm>
          <a:off x="0" y="3322513"/>
          <a:ext cx="11802794" cy="3020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There are two types of Assertive sentences.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1.Affirmative Sentence.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2.Negative Sentence.</a:t>
          </a:r>
        </a:p>
      </dsp:txBody>
      <dsp:txXfrm>
        <a:off x="2662605" y="3322513"/>
        <a:ext cx="9140188" cy="3020466"/>
      </dsp:txXfrm>
    </dsp:sp>
    <dsp:sp modelId="{224924B9-D2C3-4A10-AA15-BEC62F5E7624}">
      <dsp:nvSpPr>
        <dsp:cNvPr id="0" name=""/>
        <dsp:cNvSpPr/>
      </dsp:nvSpPr>
      <dsp:spPr>
        <a:xfrm>
          <a:off x="302046" y="3624560"/>
          <a:ext cx="2360558" cy="24163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78B25-190C-44C1-9FB8-0A78D7014CAD}">
      <dsp:nvSpPr>
        <dsp:cNvPr id="0" name=""/>
        <dsp:cNvSpPr/>
      </dsp:nvSpPr>
      <dsp:spPr>
        <a:xfrm>
          <a:off x="0" y="342036"/>
          <a:ext cx="11769969" cy="556379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99378-2B7D-4072-8EB3-E9991BC3D780}">
      <dsp:nvSpPr>
        <dsp:cNvPr id="0" name=""/>
        <dsp:cNvSpPr/>
      </dsp:nvSpPr>
      <dsp:spPr>
        <a:xfrm>
          <a:off x="6165785" y="1971932"/>
          <a:ext cx="4385003" cy="23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Example:</a:t>
          </a:r>
          <a:r>
            <a:rPr lang="en-US" sz="2800" b="0" i="0" kern="1200" dirty="0"/>
            <a:t>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1</a:t>
          </a:r>
          <a:r>
            <a:rPr lang="en-US" sz="2800" b="1" i="1" kern="1200" dirty="0"/>
            <a:t>.He does not do the work.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2.We will not go there.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3.Masum does not work at office till night.</a:t>
          </a:r>
        </a:p>
      </dsp:txBody>
      <dsp:txXfrm>
        <a:off x="6165785" y="1971932"/>
        <a:ext cx="4385003" cy="2304000"/>
      </dsp:txXfrm>
    </dsp:sp>
    <dsp:sp modelId="{48C62CA1-01AD-461F-9885-29D2421D1F23}">
      <dsp:nvSpPr>
        <dsp:cNvPr id="0" name=""/>
        <dsp:cNvSpPr/>
      </dsp:nvSpPr>
      <dsp:spPr>
        <a:xfrm>
          <a:off x="945965" y="1971932"/>
          <a:ext cx="4385003" cy="23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/>
            <a:t>2.Negative Sentence : When an Assertive sentence refers to a negative statement ,then it is called an Negative Sentence.</a:t>
          </a:r>
          <a:endParaRPr lang="en-US" sz="3200" kern="1200" dirty="0"/>
        </a:p>
      </dsp:txBody>
      <dsp:txXfrm>
        <a:off x="945965" y="1971932"/>
        <a:ext cx="4385003" cy="2304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69CE9-F326-46FA-90B2-54B74C397993}">
      <dsp:nvSpPr>
        <dsp:cNvPr id="0" name=""/>
        <dsp:cNvSpPr/>
      </dsp:nvSpPr>
      <dsp:spPr>
        <a:xfrm>
          <a:off x="0" y="0"/>
          <a:ext cx="1209820" cy="120982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7AF63-1AD8-4D2E-8B8B-958B9718D795}">
      <dsp:nvSpPr>
        <dsp:cNvPr id="0" name=""/>
        <dsp:cNvSpPr/>
      </dsp:nvSpPr>
      <dsp:spPr>
        <a:xfrm>
          <a:off x="604910" y="0"/>
          <a:ext cx="7540282" cy="12098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Different structures of Negative sentence.</a:t>
          </a:r>
        </a:p>
      </dsp:txBody>
      <dsp:txXfrm>
        <a:off x="604910" y="0"/>
        <a:ext cx="7540282" cy="12098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BC689-4394-4C1B-A062-3D59737565AC}">
      <dsp:nvSpPr>
        <dsp:cNvPr id="0" name=""/>
        <dsp:cNvSpPr/>
      </dsp:nvSpPr>
      <dsp:spPr>
        <a:xfrm>
          <a:off x="59464" y="244127"/>
          <a:ext cx="3107531" cy="1243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1.Subject + auxiliary verb + not + action verb + ……..</a:t>
          </a:r>
        </a:p>
      </dsp:txBody>
      <dsp:txXfrm>
        <a:off x="59464" y="244127"/>
        <a:ext cx="3107531" cy="1243012"/>
      </dsp:txXfrm>
    </dsp:sp>
    <dsp:sp modelId="{FBFD343F-69A3-40DF-9D6A-465D2C293DB2}">
      <dsp:nvSpPr>
        <dsp:cNvPr id="0" name=""/>
        <dsp:cNvSpPr/>
      </dsp:nvSpPr>
      <dsp:spPr>
        <a:xfrm>
          <a:off x="3187" y="1487140"/>
          <a:ext cx="3107531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85A1FB-D7B9-41AA-A636-840F923AB38F}">
      <dsp:nvSpPr>
        <dsp:cNvPr id="0" name=""/>
        <dsp:cNvSpPr/>
      </dsp:nvSpPr>
      <dsp:spPr>
        <a:xfrm>
          <a:off x="3602050" y="244127"/>
          <a:ext cx="3107531" cy="1243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Example: He does not like big cities.</a:t>
          </a:r>
        </a:p>
      </dsp:txBody>
      <dsp:txXfrm>
        <a:off x="3602050" y="244127"/>
        <a:ext cx="3107531" cy="1243012"/>
      </dsp:txXfrm>
    </dsp:sp>
    <dsp:sp modelId="{6BA83A18-3E2F-46DA-8B2C-C6F8CC8B7D98}">
      <dsp:nvSpPr>
        <dsp:cNvPr id="0" name=""/>
        <dsp:cNvSpPr/>
      </dsp:nvSpPr>
      <dsp:spPr>
        <a:xfrm>
          <a:off x="3545772" y="1487140"/>
          <a:ext cx="3107531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999C90-54AD-4D71-871C-6E746A8454E7}">
      <dsp:nvSpPr>
        <dsp:cNvPr id="0" name=""/>
        <dsp:cNvSpPr/>
      </dsp:nvSpPr>
      <dsp:spPr>
        <a:xfrm>
          <a:off x="7088358" y="244127"/>
          <a:ext cx="3107531" cy="1243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He is not working now.</a:t>
          </a:r>
        </a:p>
      </dsp:txBody>
      <dsp:txXfrm>
        <a:off x="7088358" y="244127"/>
        <a:ext cx="3107531" cy="1243012"/>
      </dsp:txXfrm>
    </dsp:sp>
    <dsp:sp modelId="{187C617B-0888-4F40-947A-8C318D3619F9}">
      <dsp:nvSpPr>
        <dsp:cNvPr id="0" name=""/>
        <dsp:cNvSpPr/>
      </dsp:nvSpPr>
      <dsp:spPr>
        <a:xfrm>
          <a:off x="7088358" y="1487140"/>
          <a:ext cx="3107531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69CE9-F326-46FA-90B2-54B74C397993}">
      <dsp:nvSpPr>
        <dsp:cNvPr id="0" name=""/>
        <dsp:cNvSpPr/>
      </dsp:nvSpPr>
      <dsp:spPr>
        <a:xfrm>
          <a:off x="0" y="0"/>
          <a:ext cx="1209820" cy="12098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7AF63-1AD8-4D2E-8B8B-958B9718D795}">
      <dsp:nvSpPr>
        <dsp:cNvPr id="0" name=""/>
        <dsp:cNvSpPr/>
      </dsp:nvSpPr>
      <dsp:spPr>
        <a:xfrm>
          <a:off x="604910" y="0"/>
          <a:ext cx="7540282" cy="12098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Different structures of Negative sentence.</a:t>
          </a:r>
        </a:p>
      </dsp:txBody>
      <dsp:txXfrm>
        <a:off x="604910" y="0"/>
        <a:ext cx="7540282" cy="12098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C7987-4AB0-4AA3-B1FE-64BA1CB703BF}">
      <dsp:nvSpPr>
        <dsp:cNvPr id="0" name=""/>
        <dsp:cNvSpPr/>
      </dsp:nvSpPr>
      <dsp:spPr>
        <a:xfrm>
          <a:off x="-4230038" y="-649025"/>
          <a:ext cx="5040057" cy="5040057"/>
        </a:xfrm>
        <a:prstGeom prst="blockArc">
          <a:avLst>
            <a:gd name="adj1" fmla="val 18900000"/>
            <a:gd name="adj2" fmla="val 2700000"/>
            <a:gd name="adj3" fmla="val 42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04AF0-C3E4-4A1D-B928-17DD8A7C3A1C}">
      <dsp:nvSpPr>
        <dsp:cNvPr id="0" name=""/>
        <dsp:cNvSpPr/>
      </dsp:nvSpPr>
      <dsp:spPr>
        <a:xfrm>
          <a:off x="520929" y="374200"/>
          <a:ext cx="9628046" cy="748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4044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2.Subject +Be Verb + not +….</a:t>
          </a:r>
        </a:p>
      </dsp:txBody>
      <dsp:txXfrm>
        <a:off x="520929" y="374200"/>
        <a:ext cx="9628046" cy="748401"/>
      </dsp:txXfrm>
    </dsp:sp>
    <dsp:sp modelId="{275BD31C-D35A-4FA7-9EBF-78D73CEF89A3}">
      <dsp:nvSpPr>
        <dsp:cNvPr id="0" name=""/>
        <dsp:cNvSpPr/>
      </dsp:nvSpPr>
      <dsp:spPr>
        <a:xfrm>
          <a:off x="53178" y="280650"/>
          <a:ext cx="935501" cy="935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9CB362-17C9-40A6-9090-DCECA62A2C8B}">
      <dsp:nvSpPr>
        <dsp:cNvPr id="0" name=""/>
        <dsp:cNvSpPr/>
      </dsp:nvSpPr>
      <dsp:spPr>
        <a:xfrm>
          <a:off x="792973" y="1496802"/>
          <a:ext cx="9356002" cy="748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4044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Example: He is not a naughty boy.</a:t>
          </a:r>
        </a:p>
      </dsp:txBody>
      <dsp:txXfrm>
        <a:off x="792973" y="1496802"/>
        <a:ext cx="9356002" cy="748401"/>
      </dsp:txXfrm>
    </dsp:sp>
    <dsp:sp modelId="{6EB505A4-65BE-4704-A208-286B7923B299}">
      <dsp:nvSpPr>
        <dsp:cNvPr id="0" name=""/>
        <dsp:cNvSpPr/>
      </dsp:nvSpPr>
      <dsp:spPr>
        <a:xfrm>
          <a:off x="325222" y="1403252"/>
          <a:ext cx="935501" cy="935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3ECFE6-D8E1-44C9-BB28-C1DF3AC25A2A}">
      <dsp:nvSpPr>
        <dsp:cNvPr id="0" name=""/>
        <dsp:cNvSpPr/>
      </dsp:nvSpPr>
      <dsp:spPr>
        <a:xfrm>
          <a:off x="520929" y="2619404"/>
          <a:ext cx="9628046" cy="748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4044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She is not well today.</a:t>
          </a:r>
        </a:p>
      </dsp:txBody>
      <dsp:txXfrm>
        <a:off x="520929" y="2619404"/>
        <a:ext cx="9628046" cy="748401"/>
      </dsp:txXfrm>
    </dsp:sp>
    <dsp:sp modelId="{C5B0C87F-B038-4EFF-B925-91821611BB14}">
      <dsp:nvSpPr>
        <dsp:cNvPr id="0" name=""/>
        <dsp:cNvSpPr/>
      </dsp:nvSpPr>
      <dsp:spPr>
        <a:xfrm>
          <a:off x="53178" y="2525854"/>
          <a:ext cx="935501" cy="935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69CE9-F326-46FA-90B2-54B74C397993}">
      <dsp:nvSpPr>
        <dsp:cNvPr id="0" name=""/>
        <dsp:cNvSpPr/>
      </dsp:nvSpPr>
      <dsp:spPr>
        <a:xfrm>
          <a:off x="0" y="0"/>
          <a:ext cx="1209820" cy="120982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7AF63-1AD8-4D2E-8B8B-958B9718D795}">
      <dsp:nvSpPr>
        <dsp:cNvPr id="0" name=""/>
        <dsp:cNvSpPr/>
      </dsp:nvSpPr>
      <dsp:spPr>
        <a:xfrm>
          <a:off x="604910" y="0"/>
          <a:ext cx="7540282" cy="12098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Different structures of Negative sentence.</a:t>
          </a:r>
        </a:p>
      </dsp:txBody>
      <dsp:txXfrm>
        <a:off x="604910" y="0"/>
        <a:ext cx="7540282" cy="12098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03401-BB1E-4A6B-9EA2-F8F3D0E7D2C8}">
      <dsp:nvSpPr>
        <dsp:cNvPr id="0" name=""/>
        <dsp:cNvSpPr/>
      </dsp:nvSpPr>
      <dsp:spPr>
        <a:xfrm>
          <a:off x="4079630" y="0"/>
          <a:ext cx="6119446" cy="116937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7E37F5-0838-45E0-B83A-EC52A4F1CDE5}">
      <dsp:nvSpPr>
        <dsp:cNvPr id="0" name=""/>
        <dsp:cNvSpPr/>
      </dsp:nvSpPr>
      <dsp:spPr>
        <a:xfrm>
          <a:off x="0" y="0"/>
          <a:ext cx="4079630" cy="116937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1.Subject + Modal + not +…….</a:t>
          </a:r>
        </a:p>
      </dsp:txBody>
      <dsp:txXfrm>
        <a:off x="57084" y="57084"/>
        <a:ext cx="3965462" cy="1055209"/>
      </dsp:txXfrm>
    </dsp:sp>
    <dsp:sp modelId="{6571D28C-6039-4B95-AF39-5C1AAC23BA35}">
      <dsp:nvSpPr>
        <dsp:cNvPr id="0" name=""/>
        <dsp:cNvSpPr/>
      </dsp:nvSpPr>
      <dsp:spPr>
        <a:xfrm>
          <a:off x="4079630" y="1286314"/>
          <a:ext cx="6119446" cy="116937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CEF88-60AC-4244-9F61-34CD41A47D22}">
      <dsp:nvSpPr>
        <dsp:cNvPr id="0" name=""/>
        <dsp:cNvSpPr/>
      </dsp:nvSpPr>
      <dsp:spPr>
        <a:xfrm>
          <a:off x="0" y="1286314"/>
          <a:ext cx="4079630" cy="116937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Example: She can not be  a champion there.</a:t>
          </a:r>
        </a:p>
      </dsp:txBody>
      <dsp:txXfrm>
        <a:off x="57084" y="1343398"/>
        <a:ext cx="3965462" cy="1055209"/>
      </dsp:txXfrm>
    </dsp:sp>
    <dsp:sp modelId="{4F8C3B1B-EF62-4658-86BC-1E8311A095C6}">
      <dsp:nvSpPr>
        <dsp:cNvPr id="0" name=""/>
        <dsp:cNvSpPr/>
      </dsp:nvSpPr>
      <dsp:spPr>
        <a:xfrm>
          <a:off x="4079630" y="2572629"/>
          <a:ext cx="6119446" cy="116937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AB7FDB-3144-4BAB-A7E4-F6D2BED7BAEE}">
      <dsp:nvSpPr>
        <dsp:cNvPr id="0" name=""/>
        <dsp:cNvSpPr/>
      </dsp:nvSpPr>
      <dsp:spPr>
        <a:xfrm>
          <a:off x="0" y="2572629"/>
          <a:ext cx="4079630" cy="116937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She may not make a good profit.</a:t>
          </a:r>
        </a:p>
      </dsp:txBody>
      <dsp:txXfrm>
        <a:off x="57084" y="2629713"/>
        <a:ext cx="3965462" cy="105520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FB4F7-DBBC-44DE-89E5-4A1D2FBE0EA4}">
      <dsp:nvSpPr>
        <dsp:cNvPr id="0" name=""/>
        <dsp:cNvSpPr/>
      </dsp:nvSpPr>
      <dsp:spPr>
        <a:xfrm>
          <a:off x="0" y="504"/>
          <a:ext cx="586622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C0F53-AED0-416B-8F5A-5E793EDA6A00}">
      <dsp:nvSpPr>
        <dsp:cNvPr id="0" name=""/>
        <dsp:cNvSpPr/>
      </dsp:nvSpPr>
      <dsp:spPr>
        <a:xfrm>
          <a:off x="0" y="504"/>
          <a:ext cx="5866228" cy="10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cap="none" spc="0" dirty="0">
              <a:ln w="22225">
                <a:prstDash val="solid"/>
              </a:ln>
              <a:effectLst/>
            </a:rPr>
            <a:t>Group Work</a:t>
          </a:r>
        </a:p>
      </dsp:txBody>
      <dsp:txXfrm>
        <a:off x="0" y="504"/>
        <a:ext cx="5866228" cy="1032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73932-87CA-4937-A88A-6A382BE8FFAF}">
      <dsp:nvSpPr>
        <dsp:cNvPr id="0" name=""/>
        <dsp:cNvSpPr/>
      </dsp:nvSpPr>
      <dsp:spPr>
        <a:xfrm>
          <a:off x="84396" y="876"/>
          <a:ext cx="6255906" cy="510482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80935" tIns="45720" rIns="280935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sng" kern="1200" dirty="0"/>
            <a:t>1.Talha is not the first boy in the class</a:t>
          </a:r>
          <a:r>
            <a:rPr lang="en-US" sz="3600" b="1" i="0" u="sng" kern="1200" baseline="0" dirty="0"/>
            <a:t>.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sng" kern="1200" dirty="0"/>
            <a:t>2.She does not work in an office.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sng" kern="1200" dirty="0"/>
            <a:t>3.He can not do the work</a:t>
          </a:r>
          <a:r>
            <a:rPr lang="en-US" sz="1900" i="1" u="sng" kern="1200" dirty="0"/>
            <a:t>.</a:t>
          </a:r>
        </a:p>
      </dsp:txBody>
      <dsp:txXfrm>
        <a:off x="1000552" y="748460"/>
        <a:ext cx="4423594" cy="3609652"/>
      </dsp:txXfrm>
    </dsp:sp>
    <dsp:sp modelId="{5442EDB9-03A6-43AF-9CA6-7F9705D4B9F7}">
      <dsp:nvSpPr>
        <dsp:cNvPr id="0" name=""/>
        <dsp:cNvSpPr/>
      </dsp:nvSpPr>
      <dsp:spPr>
        <a:xfrm>
          <a:off x="5319339" y="876"/>
          <a:ext cx="6173973" cy="5104820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80935" tIns="45720" rIns="280935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These all are the examples of negative statement.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Now tell……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What are you going to read today?</a:t>
          </a:r>
          <a:endParaRPr lang="en-US" sz="3600" kern="1200" dirty="0"/>
        </a:p>
      </dsp:txBody>
      <dsp:txXfrm>
        <a:off x="6223496" y="748460"/>
        <a:ext cx="4365659" cy="360965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09817-8F4B-4FCF-80D2-C374BEBA71F4}">
      <dsp:nvSpPr>
        <dsp:cNvPr id="0" name=""/>
        <dsp:cNvSpPr/>
      </dsp:nvSpPr>
      <dsp:spPr>
        <a:xfrm>
          <a:off x="0" y="2209"/>
          <a:ext cx="11240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52492-C06F-44B9-8C90-1F9F8CC0B80E}">
      <dsp:nvSpPr>
        <dsp:cNvPr id="0" name=""/>
        <dsp:cNvSpPr/>
      </dsp:nvSpPr>
      <dsp:spPr>
        <a:xfrm>
          <a:off x="0" y="2209"/>
          <a:ext cx="11240086" cy="753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Rearrange the following words to make the negative sentences.</a:t>
          </a:r>
          <a:endParaRPr lang="en-US" sz="3200" kern="1200"/>
        </a:p>
      </dsp:txBody>
      <dsp:txXfrm>
        <a:off x="0" y="2209"/>
        <a:ext cx="11240086" cy="753316"/>
      </dsp:txXfrm>
    </dsp:sp>
    <dsp:sp modelId="{ADC281C8-FE5B-429C-80C5-9837E3BF331F}">
      <dsp:nvSpPr>
        <dsp:cNvPr id="0" name=""/>
        <dsp:cNvSpPr/>
      </dsp:nvSpPr>
      <dsp:spPr>
        <a:xfrm>
          <a:off x="0" y="755525"/>
          <a:ext cx="11240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B80DC-0D13-4968-BC7F-903F01B736E9}">
      <dsp:nvSpPr>
        <dsp:cNvPr id="0" name=""/>
        <dsp:cNvSpPr/>
      </dsp:nvSpPr>
      <dsp:spPr>
        <a:xfrm>
          <a:off x="0" y="755525"/>
          <a:ext cx="11240086" cy="753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/>
            <a:t>1.Shelly now  not working is market in the.</a:t>
          </a:r>
          <a:endParaRPr lang="en-US" sz="3200" kern="1200"/>
        </a:p>
      </dsp:txBody>
      <dsp:txXfrm>
        <a:off x="0" y="755525"/>
        <a:ext cx="11240086" cy="753316"/>
      </dsp:txXfrm>
    </dsp:sp>
    <dsp:sp modelId="{E3C52F9F-939B-41B4-83FB-A0A66114AA0C}">
      <dsp:nvSpPr>
        <dsp:cNvPr id="0" name=""/>
        <dsp:cNvSpPr/>
      </dsp:nvSpPr>
      <dsp:spPr>
        <a:xfrm>
          <a:off x="0" y="1508841"/>
          <a:ext cx="11240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7E77D-093F-47F1-A12D-A957E7A6DA7A}">
      <dsp:nvSpPr>
        <dsp:cNvPr id="0" name=""/>
        <dsp:cNvSpPr/>
      </dsp:nvSpPr>
      <dsp:spPr>
        <a:xfrm>
          <a:off x="0" y="1508841"/>
          <a:ext cx="11240086" cy="753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2.Will Raju today there  not go.</a:t>
          </a:r>
          <a:endParaRPr lang="en-US" sz="3200" kern="1200"/>
        </a:p>
      </dsp:txBody>
      <dsp:txXfrm>
        <a:off x="0" y="1508841"/>
        <a:ext cx="11240086" cy="753316"/>
      </dsp:txXfrm>
    </dsp:sp>
    <dsp:sp modelId="{CE341D02-BD8E-4C02-9CB9-54816766CAC2}">
      <dsp:nvSpPr>
        <dsp:cNvPr id="0" name=""/>
        <dsp:cNvSpPr/>
      </dsp:nvSpPr>
      <dsp:spPr>
        <a:xfrm>
          <a:off x="0" y="2262157"/>
          <a:ext cx="11240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7D0DB-9B72-44CB-A0D2-A8F061CCD825}">
      <dsp:nvSpPr>
        <dsp:cNvPr id="0" name=""/>
        <dsp:cNvSpPr/>
      </dsp:nvSpPr>
      <dsp:spPr>
        <a:xfrm>
          <a:off x="0" y="2262157"/>
          <a:ext cx="11240086" cy="753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/>
            <a:t>3.Make a not thought it good can.</a:t>
          </a:r>
          <a:endParaRPr lang="en-US" sz="3200" kern="1200"/>
        </a:p>
      </dsp:txBody>
      <dsp:txXfrm>
        <a:off x="0" y="2262157"/>
        <a:ext cx="11240086" cy="753316"/>
      </dsp:txXfrm>
    </dsp:sp>
    <dsp:sp modelId="{66E1E338-F592-47E7-B686-653D30DA9D4E}">
      <dsp:nvSpPr>
        <dsp:cNvPr id="0" name=""/>
        <dsp:cNvSpPr/>
      </dsp:nvSpPr>
      <dsp:spPr>
        <a:xfrm>
          <a:off x="0" y="3015473"/>
          <a:ext cx="11240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6E42B-804D-4970-874B-2FD143A1451C}">
      <dsp:nvSpPr>
        <dsp:cNvPr id="0" name=""/>
        <dsp:cNvSpPr/>
      </dsp:nvSpPr>
      <dsp:spPr>
        <a:xfrm>
          <a:off x="0" y="3015473"/>
          <a:ext cx="11240086" cy="753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4.Try not we best should our.</a:t>
          </a:r>
          <a:endParaRPr lang="en-US" sz="3200" kern="1200"/>
        </a:p>
      </dsp:txBody>
      <dsp:txXfrm>
        <a:off x="0" y="3015473"/>
        <a:ext cx="11240086" cy="753316"/>
      </dsp:txXfrm>
    </dsp:sp>
    <dsp:sp modelId="{998A0541-C50D-4E3A-AA09-214638AF1788}">
      <dsp:nvSpPr>
        <dsp:cNvPr id="0" name=""/>
        <dsp:cNvSpPr/>
      </dsp:nvSpPr>
      <dsp:spPr>
        <a:xfrm>
          <a:off x="0" y="3768789"/>
          <a:ext cx="11240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ADF1E-05F2-422E-BFC8-B11ACD08121C}">
      <dsp:nvSpPr>
        <dsp:cNvPr id="0" name=""/>
        <dsp:cNvSpPr/>
      </dsp:nvSpPr>
      <dsp:spPr>
        <a:xfrm>
          <a:off x="0" y="3768789"/>
          <a:ext cx="11240086" cy="753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/>
            <a:t>5.</a:t>
          </a:r>
          <a:r>
            <a:rPr lang="en-US" sz="3200" b="1" kern="1200"/>
            <a:t>Can</a:t>
          </a:r>
          <a:r>
            <a:rPr lang="en-US" sz="3200" b="1" i="0" kern="1200"/>
            <a:t> we everyday avoid the  not Holy Quran reading.</a:t>
          </a:r>
          <a:endParaRPr lang="en-US" sz="3200" kern="1200"/>
        </a:p>
      </dsp:txBody>
      <dsp:txXfrm>
        <a:off x="0" y="3768789"/>
        <a:ext cx="11240086" cy="75331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B41E1-E3F9-4BAB-8E69-8E4948469E00}">
      <dsp:nvSpPr>
        <dsp:cNvPr id="0" name=""/>
        <dsp:cNvSpPr/>
      </dsp:nvSpPr>
      <dsp:spPr>
        <a:xfrm>
          <a:off x="0" y="0"/>
          <a:ext cx="10705514" cy="3115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Write ten sentences by using the structures negative sentences.</a:t>
          </a:r>
        </a:p>
      </dsp:txBody>
      <dsp:txXfrm>
        <a:off x="0" y="1246397"/>
        <a:ext cx="10705514" cy="1246397"/>
      </dsp:txXfrm>
    </dsp:sp>
    <dsp:sp modelId="{6B8D21FA-A0B6-4069-9F57-4071B5538906}">
      <dsp:nvSpPr>
        <dsp:cNvPr id="0" name=""/>
        <dsp:cNvSpPr/>
      </dsp:nvSpPr>
      <dsp:spPr>
        <a:xfrm>
          <a:off x="4833943" y="186959"/>
          <a:ext cx="1037626" cy="10376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B4942-6775-431F-B1DB-007E66F4DD7C}">
      <dsp:nvSpPr>
        <dsp:cNvPr id="0" name=""/>
        <dsp:cNvSpPr/>
      </dsp:nvSpPr>
      <dsp:spPr>
        <a:xfrm>
          <a:off x="428220" y="2492795"/>
          <a:ext cx="9849072" cy="467399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A0543-46D4-4745-8386-D324ACA85C28}">
      <dsp:nvSpPr>
        <dsp:cNvPr id="0" name=""/>
        <dsp:cNvSpPr/>
      </dsp:nvSpPr>
      <dsp:spPr>
        <a:xfrm>
          <a:off x="0" y="0"/>
          <a:ext cx="2157853" cy="215785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59384A-C810-4446-986D-888A871B291A}">
      <dsp:nvSpPr>
        <dsp:cNvPr id="0" name=""/>
        <dsp:cNvSpPr/>
      </dsp:nvSpPr>
      <dsp:spPr>
        <a:xfrm>
          <a:off x="1078926" y="0"/>
          <a:ext cx="5887930" cy="21578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Today’s Topic is</a:t>
          </a:r>
          <a:endParaRPr lang="en-US" sz="4800" kern="1200" dirty="0"/>
        </a:p>
      </dsp:txBody>
      <dsp:txXfrm>
        <a:off x="1078926" y="0"/>
        <a:ext cx="5887930" cy="2157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2C6D9-F44A-464E-85AD-623D5C419B3B}">
      <dsp:nvSpPr>
        <dsp:cNvPr id="0" name=""/>
        <dsp:cNvSpPr/>
      </dsp:nvSpPr>
      <dsp:spPr>
        <a:xfrm>
          <a:off x="10863320" y="1906653"/>
          <a:ext cx="417465" cy="417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38CE2-0EF6-4EA1-9B02-CFA555275675}">
      <dsp:nvSpPr>
        <dsp:cNvPr id="0" name=""/>
        <dsp:cNvSpPr/>
      </dsp:nvSpPr>
      <dsp:spPr>
        <a:xfrm>
          <a:off x="10153896" y="1906653"/>
          <a:ext cx="417465" cy="417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5FE7A-ACBF-4230-84AB-47A6BDBAFBC1}">
      <dsp:nvSpPr>
        <dsp:cNvPr id="0" name=""/>
        <dsp:cNvSpPr/>
      </dsp:nvSpPr>
      <dsp:spPr>
        <a:xfrm>
          <a:off x="9444472" y="1906653"/>
          <a:ext cx="417465" cy="417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6CF29-B24A-4361-BFB8-CAE41B6905E7}">
      <dsp:nvSpPr>
        <dsp:cNvPr id="0" name=""/>
        <dsp:cNvSpPr/>
      </dsp:nvSpPr>
      <dsp:spPr>
        <a:xfrm>
          <a:off x="8735048" y="1906653"/>
          <a:ext cx="417465" cy="417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69F30-BFEC-456C-9294-6E0D9A70453F}">
      <dsp:nvSpPr>
        <dsp:cNvPr id="0" name=""/>
        <dsp:cNvSpPr/>
      </dsp:nvSpPr>
      <dsp:spPr>
        <a:xfrm>
          <a:off x="8025624" y="1906653"/>
          <a:ext cx="417465" cy="417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345AA-8E8B-4B4C-9F82-EEAA9AD8F3AD}">
      <dsp:nvSpPr>
        <dsp:cNvPr id="0" name=""/>
        <dsp:cNvSpPr/>
      </dsp:nvSpPr>
      <dsp:spPr>
        <a:xfrm>
          <a:off x="6897844" y="1697850"/>
          <a:ext cx="835820" cy="835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B9DEB-E548-4163-83D3-9830F615C69F}">
      <dsp:nvSpPr>
        <dsp:cNvPr id="0" name=""/>
        <dsp:cNvSpPr/>
      </dsp:nvSpPr>
      <dsp:spPr>
        <a:xfrm>
          <a:off x="10182379" y="1043967"/>
          <a:ext cx="417465" cy="417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A4D95-12F4-43AB-B104-050A3100B8C3}">
      <dsp:nvSpPr>
        <dsp:cNvPr id="0" name=""/>
        <dsp:cNvSpPr/>
      </dsp:nvSpPr>
      <dsp:spPr>
        <a:xfrm>
          <a:off x="10182379" y="2775679"/>
          <a:ext cx="417465" cy="417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B79B8-DD58-4511-BB13-61649BEEF276}">
      <dsp:nvSpPr>
        <dsp:cNvPr id="0" name=""/>
        <dsp:cNvSpPr/>
      </dsp:nvSpPr>
      <dsp:spPr>
        <a:xfrm>
          <a:off x="10555339" y="1419305"/>
          <a:ext cx="417465" cy="417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0736E-8F68-434C-9489-208DC021D017}">
      <dsp:nvSpPr>
        <dsp:cNvPr id="0" name=""/>
        <dsp:cNvSpPr/>
      </dsp:nvSpPr>
      <dsp:spPr>
        <a:xfrm>
          <a:off x="10580262" y="2402454"/>
          <a:ext cx="417465" cy="417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119EF-012E-4F35-99B5-A23019D07E1C}">
      <dsp:nvSpPr>
        <dsp:cNvPr id="0" name=""/>
        <dsp:cNvSpPr/>
      </dsp:nvSpPr>
      <dsp:spPr>
        <a:xfrm>
          <a:off x="911214" y="2065"/>
          <a:ext cx="7163953" cy="4226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cap="none" spc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Negative</a:t>
          </a:r>
        </a:p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cap="none" spc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Sentence</a:t>
          </a:r>
          <a:endParaRPr lang="en-US" sz="8800" b="1" kern="1200" cap="none" spc="0" dirty="0">
            <a:ln w="13462">
              <a:prstDash val="solid"/>
            </a:ln>
            <a:effectLst>
              <a:outerShdw dist="38100" dir="2700000" algn="bl" rotWithShape="0">
                <a:schemeClr val="accent5"/>
              </a:outerShdw>
            </a:effectLst>
          </a:endParaRPr>
        </a:p>
      </dsp:txBody>
      <dsp:txXfrm>
        <a:off x="1960351" y="621063"/>
        <a:ext cx="5065679" cy="2988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357DC-8927-4266-A060-E0D27D0E406B}">
      <dsp:nvSpPr>
        <dsp:cNvPr id="0" name=""/>
        <dsp:cNvSpPr/>
      </dsp:nvSpPr>
      <dsp:spPr>
        <a:xfrm>
          <a:off x="4282205" y="0"/>
          <a:ext cx="6423308" cy="12246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Tell what is sentence.</a:t>
          </a:r>
        </a:p>
      </dsp:txBody>
      <dsp:txXfrm>
        <a:off x="4282205" y="153087"/>
        <a:ext cx="5964047" cy="918521"/>
      </dsp:txXfrm>
    </dsp:sp>
    <dsp:sp modelId="{E7A38A26-BDD5-4E9A-B454-752A3592DFD9}">
      <dsp:nvSpPr>
        <dsp:cNvPr id="0" name=""/>
        <dsp:cNvSpPr/>
      </dsp:nvSpPr>
      <dsp:spPr>
        <a:xfrm>
          <a:off x="0" y="0"/>
          <a:ext cx="4282205" cy="12246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1" kern="1200" dirty="0"/>
            <a:t>1.</a:t>
          </a:r>
        </a:p>
      </dsp:txBody>
      <dsp:txXfrm>
        <a:off x="59785" y="59785"/>
        <a:ext cx="4162635" cy="1105125"/>
      </dsp:txXfrm>
    </dsp:sp>
    <dsp:sp modelId="{D044C978-AF27-44A3-92EC-D91FF6D2CCEE}">
      <dsp:nvSpPr>
        <dsp:cNvPr id="0" name=""/>
        <dsp:cNvSpPr/>
      </dsp:nvSpPr>
      <dsp:spPr>
        <a:xfrm>
          <a:off x="4282205" y="1347165"/>
          <a:ext cx="6423308" cy="12246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Write what is negative sentence.</a:t>
          </a:r>
        </a:p>
      </dsp:txBody>
      <dsp:txXfrm>
        <a:off x="4282205" y="1500252"/>
        <a:ext cx="5964047" cy="918521"/>
      </dsp:txXfrm>
    </dsp:sp>
    <dsp:sp modelId="{C61B3FD1-7C51-4E71-B186-011D3FD8A167}">
      <dsp:nvSpPr>
        <dsp:cNvPr id="0" name=""/>
        <dsp:cNvSpPr/>
      </dsp:nvSpPr>
      <dsp:spPr>
        <a:xfrm>
          <a:off x="0" y="1347165"/>
          <a:ext cx="4282205" cy="1224695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1" kern="1200" dirty="0"/>
            <a:t>2.</a:t>
          </a:r>
        </a:p>
      </dsp:txBody>
      <dsp:txXfrm>
        <a:off x="59785" y="1406950"/>
        <a:ext cx="4162635" cy="1105125"/>
      </dsp:txXfrm>
    </dsp:sp>
    <dsp:sp modelId="{0A9AD8BF-0F2F-4566-8858-B6503E94962C}">
      <dsp:nvSpPr>
        <dsp:cNvPr id="0" name=""/>
        <dsp:cNvSpPr/>
      </dsp:nvSpPr>
      <dsp:spPr>
        <a:xfrm>
          <a:off x="4282205" y="2694330"/>
          <a:ext cx="6423308" cy="12246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Use negative sentences in writing anything in English.</a:t>
          </a:r>
        </a:p>
      </dsp:txBody>
      <dsp:txXfrm>
        <a:off x="4282205" y="2847417"/>
        <a:ext cx="5964047" cy="918521"/>
      </dsp:txXfrm>
    </dsp:sp>
    <dsp:sp modelId="{1F711EBF-B135-41D7-BF98-FA3372F3D6D0}">
      <dsp:nvSpPr>
        <dsp:cNvPr id="0" name=""/>
        <dsp:cNvSpPr/>
      </dsp:nvSpPr>
      <dsp:spPr>
        <a:xfrm>
          <a:off x="0" y="2694330"/>
          <a:ext cx="4282205" cy="1224695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1" kern="1200" dirty="0"/>
            <a:t>3.      </a:t>
          </a:r>
        </a:p>
      </dsp:txBody>
      <dsp:txXfrm>
        <a:off x="59785" y="2754115"/>
        <a:ext cx="4162635" cy="11051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C2B66-7F57-4EB6-ACE5-098F3376F13C}">
      <dsp:nvSpPr>
        <dsp:cNvPr id="0" name=""/>
        <dsp:cNvSpPr/>
      </dsp:nvSpPr>
      <dsp:spPr>
        <a:xfrm>
          <a:off x="0" y="0"/>
          <a:ext cx="11015003" cy="2286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3BB1F-EB0D-46A3-85E2-18F0C69981C8}">
      <dsp:nvSpPr>
        <dsp:cNvPr id="0" name=""/>
        <dsp:cNvSpPr/>
      </dsp:nvSpPr>
      <dsp:spPr>
        <a:xfrm>
          <a:off x="330450" y="304899"/>
          <a:ext cx="10354102" cy="16769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16421-0ED5-4E7E-9EA6-9297B7E4851E}">
      <dsp:nvSpPr>
        <dsp:cNvPr id="0" name=""/>
        <dsp:cNvSpPr/>
      </dsp:nvSpPr>
      <dsp:spPr>
        <a:xfrm rot="10800000">
          <a:off x="330450" y="2286749"/>
          <a:ext cx="10354102" cy="279491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</a:t>
          </a:r>
          <a:r>
            <a:rPr lang="en-US" sz="3600" b="1" kern="1200" baseline="0" dirty="0"/>
            <a:t> sentence is a group of words with at least a subject and a verb. A sentence has a complete meaning . Generally when some words are arranged in a proper order so that it can refer a complete meaning ,then it is called a sentence.</a:t>
          </a:r>
          <a:endParaRPr lang="en-US" sz="3600" b="1" kern="1200" dirty="0"/>
        </a:p>
      </dsp:txBody>
      <dsp:txXfrm rot="10800000">
        <a:off x="416403" y="2286749"/>
        <a:ext cx="10182196" cy="2708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9B49E-C561-4EE9-8C4A-A950A1DFD9A1}">
      <dsp:nvSpPr>
        <dsp:cNvPr id="0" name=""/>
        <dsp:cNvSpPr/>
      </dsp:nvSpPr>
      <dsp:spPr>
        <a:xfrm>
          <a:off x="0" y="0"/>
          <a:ext cx="886265" cy="8862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B9AC7-521F-44C9-8BBD-C39F0DD5E901}">
      <dsp:nvSpPr>
        <dsp:cNvPr id="0" name=""/>
        <dsp:cNvSpPr/>
      </dsp:nvSpPr>
      <dsp:spPr>
        <a:xfrm>
          <a:off x="443132" y="0"/>
          <a:ext cx="8067821" cy="8862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i="1" kern="1200"/>
            <a:t>What is Sentence?</a:t>
          </a:r>
          <a:endParaRPr lang="en-US" sz="4100" kern="1200"/>
        </a:p>
      </dsp:txBody>
      <dsp:txXfrm>
        <a:off x="443132" y="0"/>
        <a:ext cx="8067821" cy="8862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B97C5-7EE3-4319-B6EE-3ABABA37116F}">
      <dsp:nvSpPr>
        <dsp:cNvPr id="0" name=""/>
        <dsp:cNvSpPr/>
      </dsp:nvSpPr>
      <dsp:spPr>
        <a:xfrm rot="10800000">
          <a:off x="1764808" y="0"/>
          <a:ext cx="6090115" cy="9233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163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 dirty="0">
              <a:solidFill>
                <a:srgbClr val="C00000"/>
              </a:solidFill>
            </a:rPr>
            <a:t>Examples of some sentences:</a:t>
          </a:r>
          <a:endParaRPr lang="en-US" sz="3400" kern="1200" dirty="0">
            <a:solidFill>
              <a:srgbClr val="C00000"/>
            </a:solidFill>
          </a:endParaRPr>
        </a:p>
      </dsp:txBody>
      <dsp:txXfrm rot="10800000">
        <a:off x="1995640" y="0"/>
        <a:ext cx="5859283" cy="923330"/>
      </dsp:txXfrm>
    </dsp:sp>
    <dsp:sp modelId="{616E706D-55F0-46AC-93CD-14BAE2C00D77}">
      <dsp:nvSpPr>
        <dsp:cNvPr id="0" name=""/>
        <dsp:cNvSpPr/>
      </dsp:nvSpPr>
      <dsp:spPr>
        <a:xfrm>
          <a:off x="1303143" y="0"/>
          <a:ext cx="923330" cy="9233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6D233-5A4D-4A24-94BC-7AF5EF394B68}">
      <dsp:nvSpPr>
        <dsp:cNvPr id="0" name=""/>
        <dsp:cNvSpPr/>
      </dsp:nvSpPr>
      <dsp:spPr>
        <a:xfrm>
          <a:off x="-6135678" y="-939382"/>
          <a:ext cx="7308893" cy="7308893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1C8A2-8F13-4943-84BB-3EC7668A8D1B}">
      <dsp:nvSpPr>
        <dsp:cNvPr id="0" name=""/>
        <dsp:cNvSpPr/>
      </dsp:nvSpPr>
      <dsp:spPr>
        <a:xfrm>
          <a:off x="380923" y="246853"/>
          <a:ext cx="9651875" cy="49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708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>
              <a:solidFill>
                <a:srgbClr val="002060"/>
              </a:solidFill>
            </a:rPr>
            <a:t>1.We have done our duty.</a:t>
          </a:r>
          <a:endParaRPr lang="en-US" sz="4400" b="1" kern="1200" dirty="0">
            <a:solidFill>
              <a:srgbClr val="002060"/>
            </a:solidFill>
          </a:endParaRPr>
        </a:p>
      </dsp:txBody>
      <dsp:txXfrm>
        <a:off x="380923" y="246853"/>
        <a:ext cx="9651875" cy="493490"/>
      </dsp:txXfrm>
    </dsp:sp>
    <dsp:sp modelId="{7F85D7F1-0404-4C4C-82B8-3BCF01E736B5}">
      <dsp:nvSpPr>
        <dsp:cNvPr id="0" name=""/>
        <dsp:cNvSpPr/>
      </dsp:nvSpPr>
      <dsp:spPr>
        <a:xfrm>
          <a:off x="72492" y="185167"/>
          <a:ext cx="616862" cy="616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6ED500-9550-4B9F-BF40-DF0488B44674}">
      <dsp:nvSpPr>
        <dsp:cNvPr id="0" name=""/>
        <dsp:cNvSpPr/>
      </dsp:nvSpPr>
      <dsp:spPr>
        <a:xfrm>
          <a:off x="827823" y="987523"/>
          <a:ext cx="9204975" cy="49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708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>
              <a:solidFill>
                <a:srgbClr val="002060"/>
              </a:solidFill>
            </a:rPr>
            <a:t>2.What a beautiful picture it is!</a:t>
          </a:r>
          <a:endParaRPr lang="en-US" sz="4400" b="1" kern="1200" dirty="0">
            <a:solidFill>
              <a:srgbClr val="002060"/>
            </a:solidFill>
          </a:endParaRPr>
        </a:p>
      </dsp:txBody>
      <dsp:txXfrm>
        <a:off x="827823" y="987523"/>
        <a:ext cx="9204975" cy="493490"/>
      </dsp:txXfrm>
    </dsp:sp>
    <dsp:sp modelId="{CFD3BE06-4327-4864-8E02-FA3941789E5C}">
      <dsp:nvSpPr>
        <dsp:cNvPr id="0" name=""/>
        <dsp:cNvSpPr/>
      </dsp:nvSpPr>
      <dsp:spPr>
        <a:xfrm>
          <a:off x="519391" y="925836"/>
          <a:ext cx="616862" cy="616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759AF7-B16D-4782-A2B4-B090837577E0}">
      <dsp:nvSpPr>
        <dsp:cNvPr id="0" name=""/>
        <dsp:cNvSpPr/>
      </dsp:nvSpPr>
      <dsp:spPr>
        <a:xfrm>
          <a:off x="1072721" y="1727649"/>
          <a:ext cx="8960076" cy="49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708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>
              <a:solidFill>
                <a:srgbClr val="002060"/>
              </a:solidFill>
            </a:rPr>
            <a:t>3.Do you Know me?</a:t>
          </a:r>
          <a:endParaRPr lang="en-US" sz="4400" b="1" kern="1200" dirty="0">
            <a:solidFill>
              <a:srgbClr val="002060"/>
            </a:solidFill>
          </a:endParaRPr>
        </a:p>
      </dsp:txBody>
      <dsp:txXfrm>
        <a:off x="1072721" y="1727649"/>
        <a:ext cx="8960076" cy="493490"/>
      </dsp:txXfrm>
    </dsp:sp>
    <dsp:sp modelId="{E4459446-8800-4F40-9551-D4D1FAC50A3E}">
      <dsp:nvSpPr>
        <dsp:cNvPr id="0" name=""/>
        <dsp:cNvSpPr/>
      </dsp:nvSpPr>
      <dsp:spPr>
        <a:xfrm>
          <a:off x="764290" y="1665963"/>
          <a:ext cx="616862" cy="616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C6F0F-1BDF-4C16-9AF6-093E259289E4}">
      <dsp:nvSpPr>
        <dsp:cNvPr id="0" name=""/>
        <dsp:cNvSpPr/>
      </dsp:nvSpPr>
      <dsp:spPr>
        <a:xfrm>
          <a:off x="1150915" y="2468319"/>
          <a:ext cx="8881882" cy="49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708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>
              <a:solidFill>
                <a:srgbClr val="002060"/>
              </a:solidFill>
            </a:rPr>
            <a:t>4.Close the door.</a:t>
          </a:r>
          <a:endParaRPr lang="en-US" sz="4400" b="1" kern="1200" dirty="0">
            <a:solidFill>
              <a:srgbClr val="002060"/>
            </a:solidFill>
          </a:endParaRPr>
        </a:p>
      </dsp:txBody>
      <dsp:txXfrm>
        <a:off x="1150915" y="2468319"/>
        <a:ext cx="8881882" cy="493490"/>
      </dsp:txXfrm>
    </dsp:sp>
    <dsp:sp modelId="{48C17A73-B937-400B-BD92-1961A8B2ECA3}">
      <dsp:nvSpPr>
        <dsp:cNvPr id="0" name=""/>
        <dsp:cNvSpPr/>
      </dsp:nvSpPr>
      <dsp:spPr>
        <a:xfrm>
          <a:off x="842484" y="2406633"/>
          <a:ext cx="616862" cy="616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131FB9-2E1B-4D08-86A3-105F7A1A3824}">
      <dsp:nvSpPr>
        <dsp:cNvPr id="0" name=""/>
        <dsp:cNvSpPr/>
      </dsp:nvSpPr>
      <dsp:spPr>
        <a:xfrm>
          <a:off x="1072721" y="3208989"/>
          <a:ext cx="8960076" cy="49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708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>
              <a:solidFill>
                <a:srgbClr val="002060"/>
              </a:solidFill>
            </a:rPr>
            <a:t>5.May Allah help you.</a:t>
          </a:r>
        </a:p>
      </dsp:txBody>
      <dsp:txXfrm>
        <a:off x="1072721" y="3208989"/>
        <a:ext cx="8960076" cy="493490"/>
      </dsp:txXfrm>
    </dsp:sp>
    <dsp:sp modelId="{B271ED66-5883-4E28-974E-2E80A0B965B7}">
      <dsp:nvSpPr>
        <dsp:cNvPr id="0" name=""/>
        <dsp:cNvSpPr/>
      </dsp:nvSpPr>
      <dsp:spPr>
        <a:xfrm>
          <a:off x="764290" y="3147302"/>
          <a:ext cx="616862" cy="616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6DC0E0-EF9B-42EB-B114-3FE2C918C987}">
      <dsp:nvSpPr>
        <dsp:cNvPr id="0" name=""/>
        <dsp:cNvSpPr/>
      </dsp:nvSpPr>
      <dsp:spPr>
        <a:xfrm>
          <a:off x="827823" y="3949115"/>
          <a:ext cx="9204975" cy="49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708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>
              <a:solidFill>
                <a:srgbClr val="002060"/>
              </a:solidFill>
            </a:rPr>
            <a:t>6.Let them prepare it.</a:t>
          </a:r>
          <a:endParaRPr lang="en-US" sz="4400" b="1" kern="1200" dirty="0">
            <a:solidFill>
              <a:srgbClr val="002060"/>
            </a:solidFill>
          </a:endParaRPr>
        </a:p>
      </dsp:txBody>
      <dsp:txXfrm>
        <a:off x="827823" y="3949115"/>
        <a:ext cx="9204975" cy="493490"/>
      </dsp:txXfrm>
    </dsp:sp>
    <dsp:sp modelId="{117560F7-387E-49BB-926A-3759B873202B}">
      <dsp:nvSpPr>
        <dsp:cNvPr id="0" name=""/>
        <dsp:cNvSpPr/>
      </dsp:nvSpPr>
      <dsp:spPr>
        <a:xfrm>
          <a:off x="519391" y="3887429"/>
          <a:ext cx="616862" cy="616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D2F148-D5EE-46F1-8A9A-23C9D51283EE}">
      <dsp:nvSpPr>
        <dsp:cNvPr id="0" name=""/>
        <dsp:cNvSpPr/>
      </dsp:nvSpPr>
      <dsp:spPr>
        <a:xfrm>
          <a:off x="380923" y="4689785"/>
          <a:ext cx="9651875" cy="49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708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>
              <a:solidFill>
                <a:srgbClr val="002060"/>
              </a:solidFill>
            </a:rPr>
            <a:t>7.What is your father’s name?</a:t>
          </a:r>
          <a:endParaRPr lang="en-US" sz="4400" b="1" kern="1200" dirty="0">
            <a:solidFill>
              <a:srgbClr val="002060"/>
            </a:solidFill>
          </a:endParaRPr>
        </a:p>
      </dsp:txBody>
      <dsp:txXfrm>
        <a:off x="380923" y="4689785"/>
        <a:ext cx="9651875" cy="493490"/>
      </dsp:txXfrm>
    </dsp:sp>
    <dsp:sp modelId="{672D09FD-2D0A-4FFB-8F1E-398CC99D0D41}">
      <dsp:nvSpPr>
        <dsp:cNvPr id="0" name=""/>
        <dsp:cNvSpPr/>
      </dsp:nvSpPr>
      <dsp:spPr>
        <a:xfrm>
          <a:off x="72492" y="4628098"/>
          <a:ext cx="616862" cy="616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75A52-BA31-4BBD-BDCE-BA2A164C07CA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D02B6-602D-4C6B-91E4-516B457DE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BB12-AF62-4EA1-AFF4-196EA7743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1200D-E07E-4E3B-AE24-6F4C087D3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D3B95-BD7E-4327-9694-6448CDAD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E669B-FF8F-4146-94BE-556FE375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05A2-0E50-4C18-8364-26113D7B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53686-1C4F-4E39-80AA-34D7BC3B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4C19D-D943-43A1-8120-D1C8D00FC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2090-F85C-46DE-A7C0-AC0EBCF6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74E80-4B87-4349-AE82-021517D7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3E3-A8D0-4007-A61F-0FDDCF9A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8DB7F0-BCA5-4A94-8D83-06EC9AF45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BC2BD-235E-40B9-9B8C-3B9E27BD6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D66C8-3A8C-4CD4-9DCD-2389088B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CB516-CD3E-4770-96CA-DFC07ADC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98224-C2E9-4164-BE46-FD62F260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9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65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3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48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5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69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0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D098-A62D-482A-841E-4CDA4B78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6934-4756-4A6E-80AA-51A27B63D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05FFA-9059-4A9D-B7A9-67A69064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6ED38-DFD3-4524-B322-3FCA49DF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1AB7-6C86-479B-9BAC-4F0A612E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6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50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86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2D93-A649-41CA-84DC-1496C41E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39ADB-B092-4F7F-984A-DFC716CA6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C0CF-50B2-4344-9910-D1B12744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E8602-8599-4EE1-A0B8-E5AFEB1F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FD83E-0EBB-4E07-A5FA-07DC04F1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7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597F-F27E-4CCF-A8A6-191171D8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8A032-7BD2-4AA1-BE12-57BEE83D9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747DC-FF49-4F42-9AA5-5AF92C97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87CFC-3A79-44C0-8497-73F813D4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40EC3-39B6-4AE6-B6C2-E171CC7D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62312-61D2-4ADE-92F4-7DF2A55E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B113-19E8-4B4D-86C6-EF278A0C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B1039-E326-4C33-9A01-EFF56EAB4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99F32-0B94-4075-B07E-58B92392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81A39-59E8-45AD-B350-620158859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44214-F1B4-4546-BAEC-F96B94348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B7DEF5-0048-43A0-9B4E-6DD02DB6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D5E58-ABBF-4970-A36C-623C03DC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CE00B9-C4C9-4DB0-B46D-AB1DA890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40F4-7FBA-4770-A07E-6C138762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13C72-4AFC-4E8D-A58A-2FA99758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FC30D-AB0E-44DC-94F1-480022D8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BB631-03DA-4E24-9F12-DC663617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9FE4F-9DB6-4029-89A4-B987611F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5E1CD-4B8E-4BA1-AC59-49318E65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766AB-0E35-4B34-9F2B-64C84480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7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E29E-BB70-4CED-8D54-03A06CC6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A5EF-F802-4336-9473-97BA63A7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DFAF8-2A1B-4B91-9FB8-B377C31D1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080B0-18F9-4F13-B4F2-18F20162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5402E-6656-43E7-A05B-203B64C2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1CACA-778F-4ECA-9DFB-7E429D7A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6941-2E25-4BA6-9AD8-1A241AD3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061123-441B-4DC9-A476-4AA93A721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3DE55-F696-49D8-B5D6-192D06B19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EBCC2-9B50-427D-B0A7-CA1DA984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1B695-3C69-4CBF-BD88-EFF7DB78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5EA19-6222-4573-803F-A39DA039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02428-140B-4FDF-BA12-0ED2CADF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76A4B-785B-46A1-85CB-C2B9BE4B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A6E88-14A1-45AE-BFAB-C26675581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40B06-5952-4DC2-9BEE-3D62E7A5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7F2E-39E6-406A-B8D1-6C514FBAC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3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CBB892-8272-4293-A3EB-396B60BFB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CC7AA4-2A73-4A3D-98F5-BB1033327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032703"/>
              </p:ext>
            </p:extLst>
          </p:nvPr>
        </p:nvGraphicFramePr>
        <p:xfrm>
          <a:off x="196948" y="305068"/>
          <a:ext cx="11769969" cy="62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6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A544F6-0D6B-446D-A97F-652371F3D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727018"/>
              </p:ext>
            </p:extLst>
          </p:nvPr>
        </p:nvGraphicFramePr>
        <p:xfrm>
          <a:off x="2293034" y="196947"/>
          <a:ext cx="8145193" cy="120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00F34F-8936-4853-B421-C72A1AB59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709726"/>
              </p:ext>
            </p:extLst>
          </p:nvPr>
        </p:nvGraphicFramePr>
        <p:xfrm>
          <a:off x="996461" y="2074985"/>
          <a:ext cx="10199077" cy="458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298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A544F6-0D6B-446D-A97F-652371F3D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702644"/>
              </p:ext>
            </p:extLst>
          </p:nvPr>
        </p:nvGraphicFramePr>
        <p:xfrm>
          <a:off x="2293034" y="196947"/>
          <a:ext cx="8145193" cy="120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00F34F-8936-4853-B421-C72A1AB59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263074"/>
              </p:ext>
            </p:extLst>
          </p:nvPr>
        </p:nvGraphicFramePr>
        <p:xfrm>
          <a:off x="1041009" y="2082018"/>
          <a:ext cx="10199077" cy="374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7008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A544F6-0D6B-446D-A97F-652371F3D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304622"/>
              </p:ext>
            </p:extLst>
          </p:nvPr>
        </p:nvGraphicFramePr>
        <p:xfrm>
          <a:off x="2293034" y="196947"/>
          <a:ext cx="8145193" cy="120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00F34F-8936-4853-B421-C72A1AB59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9911567"/>
              </p:ext>
            </p:extLst>
          </p:nvPr>
        </p:nvGraphicFramePr>
        <p:xfrm>
          <a:off x="1041009" y="2082018"/>
          <a:ext cx="10199077" cy="374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2696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824D4D-C0E7-41E1-92F3-68FCFB090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510456"/>
              </p:ext>
            </p:extLst>
          </p:nvPr>
        </p:nvGraphicFramePr>
        <p:xfrm>
          <a:off x="3024554" y="119699"/>
          <a:ext cx="5866228" cy="103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1012F53-6067-461F-BC2F-BEF1C8D5F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461312"/>
              </p:ext>
            </p:extLst>
          </p:nvPr>
        </p:nvGraphicFramePr>
        <p:xfrm>
          <a:off x="475957" y="1659988"/>
          <a:ext cx="11240086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62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850CA8-85C9-490A-9F99-E63013B8D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504294"/>
              </p:ext>
            </p:extLst>
          </p:nvPr>
        </p:nvGraphicFramePr>
        <p:xfrm>
          <a:off x="1280160" y="3742006"/>
          <a:ext cx="10705514" cy="3115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loud Callout 2"/>
          <p:cNvSpPr/>
          <p:nvPr/>
        </p:nvSpPr>
        <p:spPr>
          <a:xfrm>
            <a:off x="8349844" y="321213"/>
            <a:ext cx="2819400" cy="2133600"/>
          </a:xfrm>
          <a:prstGeom prst="cloudCallout">
            <a:avLst>
              <a:gd name="adj1" fmla="val -130105"/>
              <a:gd name="adj2" fmla="val 18324"/>
            </a:avLst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HOME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0AB04-C7EB-4B3E-A60E-3D0E5D6EA7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504093"/>
            <a:ext cx="4346917" cy="3115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DA990-4167-42A6-A414-B9DB27FDE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E7DEE2-F231-4728-9062-394C9F542E96}"/>
              </a:ext>
            </a:extLst>
          </p:cNvPr>
          <p:cNvSpPr txBox="1"/>
          <p:nvPr/>
        </p:nvSpPr>
        <p:spPr>
          <a:xfrm>
            <a:off x="3946358" y="346812"/>
            <a:ext cx="3946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S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25" y="443493"/>
            <a:ext cx="1085924" cy="78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9" y="5827724"/>
            <a:ext cx="1276350" cy="714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" y="346814"/>
            <a:ext cx="1335088" cy="784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3" y="5961965"/>
            <a:ext cx="1132181" cy="5803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DBC0F2-D3C7-4139-BC53-2580A7E68CBB}"/>
              </a:ext>
            </a:extLst>
          </p:cNvPr>
          <p:cNvSpPr txBox="1"/>
          <p:nvPr/>
        </p:nvSpPr>
        <p:spPr>
          <a:xfrm>
            <a:off x="7093173" y="3305964"/>
            <a:ext cx="50225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Class : Six</a:t>
            </a:r>
            <a:endParaRPr lang="bn-BD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Subject : English Grammar </a:t>
            </a: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And Composition</a:t>
            </a:r>
            <a:endParaRPr lang="bn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Unit : 6, Lesson : 3</a:t>
            </a: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Topic : Negative Sentence.</a:t>
            </a: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Time : 45 minutes.</a:t>
            </a:r>
            <a:endParaRPr lang="bn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1F7B4-7EB0-46D5-8412-C5779419184D}"/>
              </a:ext>
            </a:extLst>
          </p:cNvPr>
          <p:cNvSpPr txBox="1"/>
          <p:nvPr/>
        </p:nvSpPr>
        <p:spPr>
          <a:xfrm>
            <a:off x="878195" y="3429000"/>
            <a:ext cx="49703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Md.Hujjatul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Hoque</a:t>
            </a:r>
            <a:endParaRPr lang="bn-BD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Assistant Teacher (English)</a:t>
            </a:r>
            <a:endParaRPr lang="bn-BD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Sonargaon High School</a:t>
            </a:r>
            <a:endParaRPr lang="bn-IN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Rangunia,Chittagong</a:t>
            </a:r>
            <a:endParaRPr lang="en-SG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Contact : 01832811799</a:t>
            </a:r>
            <a:endParaRPr lang="bn-IN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E-mail: hujjatulkayessp@gmail.com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F8D1E-C99B-4B09-9CDD-81E6AAC448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55" y="1228322"/>
            <a:ext cx="2083021" cy="196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924B96-BFAB-4B13-AD69-46DCBEEEB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23" y="1254504"/>
            <a:ext cx="1926397" cy="1832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6B536F-0671-48E1-862C-C0A400C677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07" y="1205277"/>
            <a:ext cx="957034" cy="444744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DF1B37E-119A-4CEF-99AF-A77FDFB4DB28}"/>
              </a:ext>
            </a:extLst>
          </p:cNvPr>
          <p:cNvSpPr/>
          <p:nvPr/>
        </p:nvSpPr>
        <p:spPr>
          <a:xfrm>
            <a:off x="505325" y="228600"/>
            <a:ext cx="11237495" cy="641283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5A29B-0D3D-4390-BEBA-1A94117FF6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98" y="1277794"/>
            <a:ext cx="2104446" cy="194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32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6000">
        <p14:ripple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C9507D-32BE-4D8D-A9CC-05A590CBC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17009"/>
              </p:ext>
            </p:extLst>
          </p:nvPr>
        </p:nvGraphicFramePr>
        <p:xfrm>
          <a:off x="1455821" y="117306"/>
          <a:ext cx="9432758" cy="91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8EC8F27-F02B-42A9-B80E-E02134E89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603281"/>
              </p:ext>
            </p:extLst>
          </p:nvPr>
        </p:nvGraphicFramePr>
        <p:xfrm>
          <a:off x="379828" y="1308295"/>
          <a:ext cx="11577710" cy="510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210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79C78E0-E9AC-4AC2-9AE8-8EE528ECC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586311"/>
              </p:ext>
            </p:extLst>
          </p:nvPr>
        </p:nvGraphicFramePr>
        <p:xfrm>
          <a:off x="2305092" y="0"/>
          <a:ext cx="6966857" cy="215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10A1C6-BB19-423F-976C-A36487A6D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027533"/>
              </p:ext>
            </p:extLst>
          </p:nvPr>
        </p:nvGraphicFramePr>
        <p:xfrm>
          <a:off x="0" y="2627086"/>
          <a:ext cx="12192000" cy="423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270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397391" y="497060"/>
            <a:ext cx="9397218" cy="9906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Learning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9477" y="1794302"/>
            <a:ext cx="7746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After completing the lesson, students will be able to ..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44383695"/>
              </p:ext>
            </p:extLst>
          </p:nvPr>
        </p:nvGraphicFramePr>
        <p:xfrm>
          <a:off x="1097280" y="2819399"/>
          <a:ext cx="10705514" cy="391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5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A38A26-BDD5-4E9A-B454-752A3592D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E7A38A26-BDD5-4E9A-B454-752A3592D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B357DC-8927-4266-A060-E0D27D0E4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D1B357DC-8927-4266-A060-E0D27D0E4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B3FD1-7C51-4E71-B186-011D3FD8A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C61B3FD1-7C51-4E71-B186-011D3FD8A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44C978-AF27-44A3-92EC-D91FF6D2C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D044C978-AF27-44A3-92EC-D91FF6D2C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711EBF-B135-41D7-BF98-FA3372F3D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1F711EBF-B135-41D7-BF98-FA3372F3D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9AD8BF-0F2F-4566-8858-B6503E949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0A9AD8BF-0F2F-4566-8858-B6503E949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E17E2FF-1087-48CF-AD81-3F249B2A3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728445"/>
              </p:ext>
            </p:extLst>
          </p:nvPr>
        </p:nvGraphicFramePr>
        <p:xfrm>
          <a:off x="588498" y="1663908"/>
          <a:ext cx="11015003" cy="508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244944-ABD7-439A-8918-F8EE0E6D439E}"/>
              </a:ext>
            </a:extLst>
          </p:cNvPr>
          <p:cNvGraphicFramePr/>
          <p:nvPr/>
        </p:nvGraphicFramePr>
        <p:xfrm>
          <a:off x="1913206" y="534572"/>
          <a:ext cx="8510954" cy="88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970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9AE12B4-4CC1-41FC-A084-D106E9D55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761430"/>
              </p:ext>
            </p:extLst>
          </p:nvPr>
        </p:nvGraphicFramePr>
        <p:xfrm>
          <a:off x="1927274" y="0"/>
          <a:ext cx="9158068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4035DCE-BCD0-46E7-B516-680419D21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187787"/>
              </p:ext>
            </p:extLst>
          </p:nvPr>
        </p:nvGraphicFramePr>
        <p:xfrm>
          <a:off x="661181" y="1092143"/>
          <a:ext cx="10105291" cy="543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572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6340F4-F271-4DE0-BEDA-11E74F5A2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884863"/>
              </p:ext>
            </p:extLst>
          </p:nvPr>
        </p:nvGraphicFramePr>
        <p:xfrm>
          <a:off x="422030" y="305068"/>
          <a:ext cx="11169747" cy="62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2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3CB8E10-AA3D-43D0-AD40-3A8EA2EF2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304105"/>
              </p:ext>
            </p:extLst>
          </p:nvPr>
        </p:nvGraphicFramePr>
        <p:xfrm>
          <a:off x="0" y="225083"/>
          <a:ext cx="11802794" cy="634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2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567</Words>
  <Application>Microsoft Office PowerPoint</Application>
  <PresentationFormat>Widescreen</PresentationFormat>
  <Paragraphs>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NikoshBAN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Amaz Uddin</dc:creator>
  <cp:lastModifiedBy>Amaz Uddin</cp:lastModifiedBy>
  <cp:revision>13</cp:revision>
  <dcterms:created xsi:type="dcterms:W3CDTF">2021-09-08T16:02:46Z</dcterms:created>
  <dcterms:modified xsi:type="dcterms:W3CDTF">2021-10-18T07:04:24Z</dcterms:modified>
</cp:coreProperties>
</file>