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7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EF4C-2AB4-41F2-8CE9-7C227FD8BFD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A6EB-D472-475F-8B4F-C1ACF61C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0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ostafizpst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0739" y="545910"/>
            <a:ext cx="251863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4" y="2639349"/>
            <a:ext cx="5523113" cy="328485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335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503" y="5368740"/>
            <a:ext cx="384271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felt angry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638175"/>
            <a:ext cx="6987458" cy="39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6810" y="5453344"/>
            <a:ext cx="465922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don’t we have a race?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review Win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03" y="3186078"/>
            <a:ext cx="2638793" cy="4858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26" y="3267052"/>
            <a:ext cx="342948" cy="3238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33" y="983673"/>
            <a:ext cx="7690340" cy="34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0003" y="5636525"/>
            <a:ext cx="513313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laughed and laughed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26472"/>
            <a:ext cx="7592290" cy="40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533" y="5394588"/>
            <a:ext cx="57134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called their friends to watch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44" y="832143"/>
            <a:ext cx="7572710" cy="3901529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20" y="1730549"/>
            <a:ext cx="5490344" cy="3142621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3936209" y="522419"/>
            <a:ext cx="37392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reading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476" y="4973304"/>
            <a:ext cx="14654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at 54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08634"/>
              </p:ext>
            </p:extLst>
          </p:nvPr>
        </p:nvGraphicFramePr>
        <p:xfrm>
          <a:off x="8385175" y="3082925"/>
          <a:ext cx="8794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4" imgW="879480" imgH="437760" progId="Package">
                  <p:embed/>
                </p:oleObj>
              </mc:Choice>
              <mc:Fallback>
                <p:oleObj name="Packager Shell Object" showAsIcon="1" r:id="rId4" imgW="8794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5175" y="3082925"/>
                        <a:ext cx="8794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4955" y="696036"/>
            <a:ext cx="37898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4" y="2128780"/>
            <a:ext cx="6763656" cy="42381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41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669" y="236131"/>
            <a:ext cx="504497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New words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624" y="1313132"/>
            <a:ext cx="121058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922" y="2298869"/>
            <a:ext cx="100700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624" y="3439390"/>
            <a:ext cx="132600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astest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624" y="4615190"/>
            <a:ext cx="130997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982" y="4753781"/>
            <a:ext cx="343592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strong feeling.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972" y="1330036"/>
            <a:ext cx="498673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large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2256" y="2052647"/>
            <a:ext cx="36708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Compete with another.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2256" y="3439390"/>
            <a:ext cx="32136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Moving at high speed.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249" y="5790990"/>
            <a:ext cx="97776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0972" y="5790990"/>
            <a:ext cx="24513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successful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6719" y="249193"/>
            <a:ext cx="274235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137" y="2675618"/>
            <a:ext cx="344998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Group-Tiger&amp;Lion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881" y="5232733"/>
            <a:ext cx="396935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Group-Deer&amp;Monkey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039" y="1219266"/>
            <a:ext cx="94564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iscuss with your group and answer the questions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896" y="2625547"/>
            <a:ext cx="50399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 3 sentences about the hare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7896" y="5263510"/>
            <a:ext cx="55683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sentences about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totoise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462237" y="2708179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25862" y="5302098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562" y="415583"/>
            <a:ext cx="225824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346" y="1352308"/>
            <a:ext cx="82745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sentence is true then write T and F for 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3016" y="2546917"/>
            <a:ext cx="609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8632" y="3548287"/>
            <a:ext cx="60960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1707" y="4420609"/>
            <a:ext cx="37221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2070" y="5292931"/>
            <a:ext cx="37221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065817" y="6203862"/>
            <a:ext cx="52647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560" y="2485363"/>
            <a:ext cx="749012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1.One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day,the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hare was walking in the forest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560" y="3501089"/>
            <a:ext cx="788068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tortoise is the fastest animal in the forest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560" y="4301276"/>
            <a:ext cx="753924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3.The hare is the slowest animal in the forest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560" y="5342121"/>
            <a:ext cx="778990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4.The called their friends to watch the race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560" y="6142308"/>
            <a:ext cx="546335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tprtoise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proposed the race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4398" y="1672288"/>
            <a:ext cx="67040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nswer to the questions your notebook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8513" y="2805882"/>
            <a:ext cx="797264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1.Who is the fastest animal in the forest?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2.Who is the slowest animal in the forest?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3.Why the tortoise felt angry?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4.Why they called their friends?                                                 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2562" y="415583"/>
            <a:ext cx="34845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Indivisual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91491"/>
            <a:ext cx="4748387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Md.Mostafizur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Maheshpur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Fulbari,Dinajpur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mostafizpst@gmail.com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0291" y="1442943"/>
            <a:ext cx="5264727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Today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Unit:14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Lesson:The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hare and the tortoise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lesson:One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day…..race began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716" y="3398374"/>
            <a:ext cx="1167452" cy="1167452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18"/>
          <a:stretch/>
        </p:blipFill>
        <p:spPr>
          <a:xfrm>
            <a:off x="5438633" y="2311282"/>
            <a:ext cx="1576316" cy="31424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val 4"/>
          <p:cNvSpPr/>
          <p:nvPr/>
        </p:nvSpPr>
        <p:spPr>
          <a:xfrm>
            <a:off x="748145" y="290945"/>
            <a:ext cx="4502727" cy="595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Presented By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30291" y="443345"/>
            <a:ext cx="4807527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 Identity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946" y="258810"/>
            <a:ext cx="9543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18153"/>
              </p:ext>
            </p:extLst>
          </p:nvPr>
        </p:nvGraphicFramePr>
        <p:xfrm>
          <a:off x="1812095" y="1944326"/>
          <a:ext cx="8128000" cy="640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5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slowest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1188" y="1205433"/>
            <a:ext cx="63498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 choose the correct words in the box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022" y="2921935"/>
            <a:ext cx="482221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hare was…….in the forest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129" y="5375064"/>
            <a:ext cx="55291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4.T.hey called their……to watch the race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371" y="4468243"/>
            <a:ext cx="60368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tortoise is the…….animal in the forest.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498" y="3677987"/>
            <a:ext cx="577373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hare is the………animal in the forest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655" y="6166388"/>
            <a:ext cx="568257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5.The tortoise and the hare are live in a…...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4573" y="2921935"/>
            <a:ext cx="11753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4573" y="3673471"/>
            <a:ext cx="97013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4574" y="5375064"/>
            <a:ext cx="10550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friends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084144" y="6166388"/>
            <a:ext cx="8851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2162" y="4468244"/>
            <a:ext cx="11079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slowest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991" y="818865"/>
            <a:ext cx="4006225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see you again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tommorrow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52" y="2701758"/>
            <a:ext cx="6312301" cy="35489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590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6343" y="552320"/>
            <a:ext cx="42450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782" y="1961763"/>
            <a:ext cx="9296399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 will be able to…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4.2.1 understand and enjoy simple stories.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5.1.2 read silently with understanding stories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37553"/>
              </p:ext>
            </p:extLst>
          </p:nvPr>
        </p:nvGraphicFramePr>
        <p:xfrm>
          <a:off x="5659438" y="3208338"/>
          <a:ext cx="8715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871200" imgH="437760" progId="Package">
                  <p:embed/>
                </p:oleObj>
              </mc:Choice>
              <mc:Fallback>
                <p:oleObj name="Packager Shell Object" showAsIcon="1" r:id="rId3" imgW="871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9438" y="3208338"/>
                        <a:ext cx="8715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942648" y="692727"/>
            <a:ext cx="7176654" cy="775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Lets sing a song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590" y="671015"/>
            <a:ext cx="654057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Story:The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hare and the tortoise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2232745"/>
            <a:ext cx="5181600" cy="3969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4" y="2232745"/>
            <a:ext cx="4973783" cy="39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478" y="5267830"/>
            <a:ext cx="68633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day,a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hare was walking in the forest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78" y="728842"/>
            <a:ext cx="6863354" cy="39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474" y="5349923"/>
            <a:ext cx="37684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He saw a tortoise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302327"/>
            <a:ext cx="5514109" cy="3664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1302327"/>
            <a:ext cx="5680363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036" y="5445457"/>
            <a:ext cx="741420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was the fastest animal in the forest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288474"/>
            <a:ext cx="5396346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6" y="128847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510" y="5500048"/>
            <a:ext cx="49167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called you are slow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7" y="992766"/>
            <a:ext cx="6358803" cy="33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373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</dc:creator>
  <cp:lastModifiedBy>Mostafizur</cp:lastModifiedBy>
  <cp:revision>60</cp:revision>
  <dcterms:created xsi:type="dcterms:W3CDTF">2019-05-10T08:06:15Z</dcterms:created>
  <dcterms:modified xsi:type="dcterms:W3CDTF">2021-10-21T16:02:32Z</dcterms:modified>
</cp:coreProperties>
</file>