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77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6D42-1354-40F3-8277-49FBB7BCA23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AA673-AF3A-4579-A4F9-CC3E58BB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AA673-AF3A-4579-A4F9-CC3E58BB2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7EBC-2C3C-4240-8956-10E15423AD7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040082"/>
            <a:ext cx="4648200" cy="902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533400" y="1038605"/>
            <a:ext cx="17513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Cough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An act or sound of coughing.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coughing a lot.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3935"/>
            <a:ext cx="315970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6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152400" y="1038605"/>
            <a:ext cx="24384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Soft drink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867400" y="1264556"/>
            <a:ext cx="30445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 </a:t>
            </a:r>
            <a:r>
              <a:rPr lang="en-GB" sz="2800" dirty="0" err="1" smtClean="0"/>
              <a:t>nonalcoholic</a:t>
            </a:r>
            <a:r>
              <a:rPr lang="en-GB" sz="2800" dirty="0" smtClean="0"/>
              <a:t> drink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likes soft drink.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60889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533400" y="1038605"/>
            <a:ext cx="17513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    rest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repose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needs to take rest.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42950"/>
            <a:ext cx="3124200" cy="18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42263" y="776144"/>
            <a:ext cx="7694263" cy="81439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05" y="1651775"/>
            <a:ext cx="4994684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72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154360" y="587345"/>
            <a:ext cx="3151780" cy="2971800"/>
          </a:xfrm>
          <a:prstGeom prst="star32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05200" y="1733550"/>
            <a:ext cx="685800" cy="33969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7220"/>
            <a:ext cx="3429604" cy="449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352550"/>
            <a:ext cx="2026023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Open your book at page 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863590"/>
            <a:ext cx="4466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Eat food that gives your </a:t>
            </a:r>
            <a:r>
              <a:rPr lang="en-US" sz="3600" dirty="0"/>
              <a:t>body energy. Try to eat even if you aren’t hungry</a:t>
            </a:r>
            <a:r>
              <a:rPr lang="en-US" sz="3600" dirty="0" smtClean="0"/>
              <a:t>. You needs to be strong. </a:t>
            </a:r>
            <a:endParaRPr lang="en-US" sz="3600" dirty="0"/>
          </a:p>
          <a:p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81292" y="650298"/>
            <a:ext cx="2622839" cy="3597852"/>
            <a:chOff x="5381292" y="650298"/>
            <a:chExt cx="2622839" cy="3597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292" y="2419350"/>
              <a:ext cx="2622839" cy="182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756" y="650298"/>
              <a:ext cx="2619375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0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445" y="1062509"/>
            <a:ext cx="446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Rest !Stay at home . Don’t go to school.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27580"/>
            <a:ext cx="4466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Drink a lot of water or juice. They are better than soft drink</a:t>
            </a:r>
            <a:r>
              <a:rPr lang="en-US" sz="3600" dirty="0"/>
              <a:t>s</a:t>
            </a:r>
            <a:r>
              <a:rPr lang="en-US" sz="3600" dirty="0" smtClean="0"/>
              <a:t> 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990552"/>
            <a:ext cx="3518686" cy="1207347"/>
            <a:chOff x="5029200" y="990552"/>
            <a:chExt cx="3518686" cy="12073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990552"/>
              <a:ext cx="1752600" cy="1207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482" y="990552"/>
              <a:ext cx="1783404" cy="1207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2758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281" y="587696"/>
            <a:ext cx="465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you coughing or sneezing ? Cover your mouth and nose ! Use a tissue , not your hand.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0736" y="3562620"/>
            <a:ext cx="522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Wash your hands regularly. 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568036"/>
            <a:ext cx="1769081" cy="2317661"/>
            <a:chOff x="5469919" y="590550"/>
            <a:chExt cx="1769081" cy="23176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8" r="4959" b="6878"/>
            <a:stretch/>
          </p:blipFill>
          <p:spPr>
            <a:xfrm>
              <a:off x="5469919" y="590550"/>
              <a:ext cx="1769081" cy="1161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920" y="1751794"/>
              <a:ext cx="1769080" cy="115641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30576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140589"/>
            <a:ext cx="4657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your own plate , glass and cup. Other people can catch your illness from these things .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573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</p:spTree>
    <p:extLst>
      <p:ext uri="{BB962C8B-B14F-4D97-AF65-F5344CB8AC3E}">
        <p14:creationId xmlns:p14="http://schemas.microsoft.com/office/powerpoint/2010/main" val="31031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81000" y="1200150"/>
            <a:ext cx="6332513" cy="31085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chemeClr val="tx1"/>
                </a:solidFill>
                <a:latin typeface="+mj-lt"/>
              </a:rPr>
              <a:t>Mst.Sharmin</a:t>
            </a:r>
            <a:r>
              <a:rPr lang="en-US" sz="4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</a:rPr>
              <a:t>Akter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Assistant teacher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</a:rPr>
              <a:t>Matain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Govt. Primary School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</a:rPr>
              <a:t>Hajiganj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Chandpur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E-mail: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mstsharminakter1985@gmail.com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04950"/>
            <a:ext cx="2362200" cy="235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57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766"/>
          <a:stretch/>
        </p:blipFill>
        <p:spPr bwMode="auto">
          <a:xfrm>
            <a:off x="1447800" y="971550"/>
            <a:ext cx="2719892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/>
          <a:stretch/>
        </p:blipFill>
        <p:spPr bwMode="auto">
          <a:xfrm>
            <a:off x="5417372" y="920899"/>
            <a:ext cx="3307496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</p:spTree>
    <p:extLst>
      <p:ext uri="{BB962C8B-B14F-4D97-AF65-F5344CB8AC3E}">
        <p14:creationId xmlns:p14="http://schemas.microsoft.com/office/powerpoint/2010/main" val="17348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724E-6 L -0.1390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xplosion 1 3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20922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461962"/>
            <a:ext cx="8001000" cy="40909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 marL="342900" indent="-342900">
              <a:buAutoNum type="arabicPeriod"/>
              <a:defRPr/>
            </a:pPr>
            <a:r>
              <a:rPr lang="en-GB" dirty="0" smtClean="0"/>
              <a:t>Why </a:t>
            </a:r>
            <a:r>
              <a:rPr lang="en-GB" dirty="0" err="1" smtClean="0"/>
              <a:t>Sima</a:t>
            </a:r>
            <a:r>
              <a:rPr lang="en-GB" dirty="0" smtClean="0"/>
              <a:t> try to eat even she isn’t hungry ?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2. Why she is feeling warm ?</a:t>
            </a:r>
          </a:p>
          <a:p>
            <a:pPr>
              <a:defRPr/>
            </a:pPr>
            <a:r>
              <a:rPr lang="en-GB" dirty="0" smtClean="0"/>
              <a:t>3.Who visited </a:t>
            </a:r>
            <a:r>
              <a:rPr lang="en-GB" dirty="0" err="1" smtClean="0"/>
              <a:t>Sima</a:t>
            </a:r>
            <a:r>
              <a:rPr lang="en-GB" dirty="0" smtClean="0"/>
              <a:t> ?</a:t>
            </a:r>
          </a:p>
          <a:p>
            <a:pPr>
              <a:defRPr/>
            </a:pPr>
            <a:r>
              <a:rPr lang="en-GB" dirty="0" smtClean="0"/>
              <a:t>4.What the doctor advised </a:t>
            </a:r>
            <a:r>
              <a:rPr lang="en-GB" dirty="0" err="1" smtClean="0"/>
              <a:t>Sima</a:t>
            </a:r>
            <a:r>
              <a:rPr lang="en-GB" dirty="0" smtClean="0"/>
              <a:t>? Write in 2 sentences.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75262"/>
            <a:ext cx="6400800" cy="39252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 marL="342900" indent="-342900">
              <a:buAutoNum type="arabicPeriod"/>
            </a:pPr>
            <a:r>
              <a:rPr lang="en-US" dirty="0" smtClean="0"/>
              <a:t>Try </a:t>
            </a:r>
            <a:r>
              <a:rPr lang="en-US" dirty="0"/>
              <a:t>to eat even if </a:t>
            </a:r>
            <a:r>
              <a:rPr lang="en-US" dirty="0" smtClean="0"/>
              <a:t>she isn’t hungry because she </a:t>
            </a:r>
            <a:r>
              <a:rPr lang="en-US" dirty="0"/>
              <a:t>needs to be strong </a:t>
            </a:r>
            <a:endParaRPr lang="en-US" dirty="0" smtClean="0"/>
          </a:p>
          <a:p>
            <a:r>
              <a:rPr lang="en-US" dirty="0" smtClean="0"/>
              <a:t>2.She </a:t>
            </a:r>
            <a:r>
              <a:rPr lang="en-US" dirty="0" smtClean="0"/>
              <a:t>is feeling warm because  she has the flu .</a:t>
            </a:r>
          </a:p>
          <a:p>
            <a:r>
              <a:rPr lang="en-US" dirty="0" smtClean="0"/>
              <a:t>3. Doctor visited </a:t>
            </a:r>
            <a:r>
              <a:rPr lang="en-US" dirty="0" err="1" smtClean="0"/>
              <a:t>Sima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4. </a:t>
            </a:r>
            <a:r>
              <a:rPr lang="en-US" dirty="0"/>
              <a:t>Eat food that gives your body </a:t>
            </a:r>
            <a:r>
              <a:rPr lang="en-US" dirty="0" smtClean="0"/>
              <a:t>energy.</a:t>
            </a:r>
            <a:r>
              <a:rPr lang="en-US" dirty="0"/>
              <a:t> Drink a lot of water or juice.</a:t>
            </a:r>
            <a:r>
              <a:rPr lang="en-US" dirty="0" smtClean="0"/>
              <a:t>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828800" y="2467174"/>
            <a:ext cx="4874670" cy="1114624"/>
          </a:xfrm>
          <a:prstGeom prst="bevel">
            <a:avLst>
              <a:gd name="adj" fmla="val 1010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Cough- </a:t>
            </a:r>
            <a:r>
              <a:rPr lang="en-GB" sz="6000" dirty="0" err="1" smtClean="0">
                <a:solidFill>
                  <a:schemeClr val="bg1"/>
                </a:solidFill>
              </a:rPr>
              <a:t>কাশি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541533" y="895350"/>
            <a:ext cx="7995985" cy="1533525"/>
          </a:xfrm>
          <a:prstGeom prst="bevel">
            <a:avLst>
              <a:gd name="adj" fmla="val 1528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 </a:t>
            </a:r>
            <a:r>
              <a:rPr lang="en-GB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3545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562350"/>
            <a:ext cx="533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Goodbye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67" y="971550"/>
            <a:ext cx="35694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:1-2</a:t>
            </a:r>
          </a:p>
          <a:p>
            <a:pPr>
              <a:defRPr/>
            </a:pPr>
            <a:r>
              <a:rPr lang="en-US" sz="3200" dirty="0" smtClean="0"/>
              <a:t>Unit:8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A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6" name="Rectangle 5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9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67" y="971550"/>
            <a:ext cx="7610465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</a:t>
            </a:r>
            <a:r>
              <a:rPr lang="en-US" sz="2400" b="1" dirty="0" smtClean="0">
                <a:solidFill>
                  <a:schemeClr val="tx1"/>
                </a:solidFill>
              </a:rPr>
              <a:t>				intonation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6406" y="285750"/>
            <a:ext cx="4968552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4821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76" y="285750"/>
            <a:ext cx="5309063" cy="350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1"/>
          <p:cNvSpPr txBox="1"/>
          <p:nvPr/>
        </p:nvSpPr>
        <p:spPr>
          <a:xfrm>
            <a:off x="76592" y="4073447"/>
            <a:ext cx="89046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Look at the pictures and think about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 picture.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575316"/>
            <a:ext cx="6830144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</a:t>
            </a:r>
            <a:r>
              <a:rPr lang="en-GB" dirty="0" smtClean="0"/>
              <a:t>is Write to me soon 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82521" y="2454811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551E-6 C 0.00244 0.00216 0.00452 0.00741 0.00712 0.00617 C 0.00886 0.00525 0.00591 0.00031 0.00469 -0.00216 C 0.00382 -0.00401 0.00244 -0.00494 0.00122 -0.00617 C -0.00069 -0.01636 -0.00329 -0.02346 -0.00816 -0.02933 C -0.01197 -0.03921 -0.01388 -0.05063 -0.01753 -0.06051 C -0.01875 -0.06916 -0.01961 -0.07441 -0.02239 -0.08151 C -0.02378 -0.092 -0.02552 -0.10127 -0.02812 -0.11084 C -0.03003 -0.13121 -0.03541 -0.14696 -0.03993 -0.16517 C -0.04357 -0.17999 -0.04444 -0.19759 -0.04583 -0.21334 C -0.04548 -0.22661 -0.04461 -0.23989 -0.04461 -0.25316 C -0.04461 -0.25872 -0.04496 -0.24174 -0.04583 -0.23649 C -0.04618 -0.23402 -0.04739 -0.23217 -0.04826 -0.23001 C -0.04878 -0.22353 -0.05052 -0.21766 -0.05052 -0.21118 C -0.05052 -0.19667 -0.04618 -0.17258 -0.04236 -0.159 C -0.03993 -0.15005 -0.03888 -0.15221 -0.03298 -0.1485 C -0.03055 -0.14696 -0.02586 -0.14418 -0.02586 -0.14418 C -0.02343 -0.1448 -0.02083 -0.14449 -0.01875 -0.14634 C -0.01857 -0.14634 -0.01145 -0.16363 -0.01059 -0.16517 C -0.00972 -0.16981 -0.00711 -0.1732 -0.00694 -0.17783 C -0.00659 -0.18679 -0.00746 -0.19605 -0.00816 -0.205 C -0.0092 -0.21982 -0.01475 -0.25378 -0.02343 -0.25934 C -0.03871 -0.25749 -0.03906 -0.26212 -0.04583 -0.24483 C -0.04947 -0.22569 -0.04687 -0.19173 -0.04114 -0.17166 C -0.03854 -0.1624 -0.03611 -0.16178 -0.03055 -0.15468 C -0.02829 -0.1519 -0.02343 -0.14634 -0.02343 -0.14634 C -0.01701 -0.15221 -0.01944 -0.15437 -0.01406 -0.16116 C -0.0125 -0.1695 -0.01041 -0.17382 -0.00694 -0.17999 C -0.00729 -0.19389 -0.00746 -0.20778 -0.00816 -0.22167 C -0.00833 -0.22383 -0.00833 -0.22939 -0.00937 -0.22816 C -0.0118 -0.22569 -0.01406 -0.2155 -0.01406 -0.2155 C -0.01302 -0.18833 -0.01371 -0.17722 -0.00347 -0.159 C 0.00348 -0.16147 0.00643 -0.16301 0.00834 -0.17567 C 0.00747 -0.18926 0.00608 -0.20068 0.00365 -0.21334 C 0.00296 -0.21766 0.00209 -0.22167 0.00122 -0.226 C 0.00087 -0.22816 -2.5E-6 -0.23217 -2.5E-6 -0.23217 C -0.00416 -0.21118 -0.00329 -0.1837 0.00365 -0.16517 C 0.00816 -0.17598 0.01025 -0.1874 0.01181 -0.20068 C 0.01216 -0.2084 0.01198 -0.21642 0.01303 -0.22383 C 0.01337 -0.226 0.01424 -0.21982 0.01424 -0.21766 C 0.01424 -0.20932 0.01337 -0.20068 0.01303 -0.19234 C 0.01337 -0.19018 0.01389 -0.18401 0.01424 -0.18617 C 0.01754 -0.20716 0.01181 -0.21519 0.02362 -0.226 C 0.0283 -0.22291 0.03021 -0.21859 0.03299 -0.21118 C 0.03577 -0.19234 0.03889 -0.1732 0.04237 -0.15468 C 0.0448 -0.16888 0.04619 -0.17629 0.04705 -0.19234 C 0.04671 -0.2084 0.04671 -0.22445 0.04601 -0.24051 C 0.04584 -0.24267 0.0448 -0.24483 0.0448 -0.24699 C 0.0448 -0.25625 0.04653 -0.25502 0.04948 -0.2615 C 0.05035 -0.26335 0.05278 -0.26582 0.05174 -0.26768 C 0.0507 -0.26953 0.04948 -0.26459 0.04827 -0.26366 C 0.04671 -0.26243 0.04514 -0.26212 0.04358 -0.2615 C 0.04115 -0.25533 0.04028 -0.24977 0.03889 -0.24267 C 0.03924 -0.23557 0.03698 -0.226 0.04011 -0.22167 C 0.06077 -0.19265 0.05365 -0.24853 0.0566 -0.19883 C 0.05695 -0.18679 0.05695 -0.17505 0.05764 -0.16301 C 0.05782 -0.16023 0.05747 -0.15622 0.05886 -0.15468 C 0.06025 -0.15313 0.06198 -0.15622 0.06355 -0.15684 C 0.07084 -0.16579 0.07275 -0.16641 0.07535 -0.17999 C 0.07483 -0.19296 0.07726 -0.23217 0.06598 -0.23835 C 0.06007 -0.23773 0.05226 -0.2439 0.04827 -0.23649 C 0.04323 -0.22754 0.04844 -0.20438 0.05417 -0.20068 C 0.06216 -0.20346 0.0698 -0.20716 0.07744 -0.21118 C 0.08577 -0.22075 0.08212 -0.21797 0.0882 -0.22167 C 0.09775 -0.21612 0.08889 -0.22908 0.08716 -0.23217 C 0.08178 -0.22908 0.08247 -0.22414 0.08004 -0.2155 C 0.08039 -0.19605 0.08039 -0.17629 0.08125 -0.15684 C 0.08125 -0.15468 0.08125 -0.15097 0.08247 -0.15066 C 0.08455 -0.15005 0.08629 -0.15344 0.0882 -0.15468 C 0.08959 -0.1624 0.09184 -0.16764 0.09306 -0.17567 C 0.09445 -0.2686 0.08976 -0.26212 0.09879 -0.226 C 0.10261 -0.21056 0.09844 -0.21519 0.10469 -0.21118 C 0.11112 -0.21488 0.1099 -0.2226 0.11424 -0.21118 C 0.11684 -0.19543 0.11476 -0.17876 0.11771 -0.16301 C 0.11667 -0.17505 0.11528 -0.18679 0.11424 -0.19883 C 0.10625 -0.19574 0.1066 -0.19358 0.10244 -0.18185 C 0.10591 -0.15684 0.10417 -0.1661 0.11771 -0.1695 C 0.12205 -0.18123 0.12292 -0.19389 0.12483 -0.20716 C 0.12587 -0.19173 0.12778 -0.17814 0.12952 -0.16301 C 0.13386 -0.17567 0.13542 -0.19234 0.13542 -0.20716 L 0.12952 -0.19667 C 0.13334 -0.2084 0.13612 -0.22167 0.14115 -0.23217 C 0.14219 -0.23433 0.14237 -0.22661 0.14237 -0.22383 C 0.14237 -0.2155 0.1415 -0.20716 0.14115 -0.19883 C 0.14028 -0.18308 0.13907 -0.17166 0.13646 -0.15684 C 0.13386 -0.14202 0.13507 -0.1485 0.13299 -0.13801 C 0.13247 -0.13523 0.13143 -0.12689 0.13178 -0.12967 C 0.13334 -0.14356 0.13473 -0.15128 0.13768 -0.16301 C 0.13924 -0.16919 0.13889 -0.1766 0.14115 -0.18185 C 0.14323 -0.18648 0.14688 -0.18833 0.14948 -0.19234 C 0.15313 -0.1979 0.15487 -0.20438 0.15886 -0.20932 C 0.15921 -0.2121 0.15938 -0.21488 0.16007 -0.21766 C 0.16059 -0.21982 0.16233 -0.22136 0.16233 -0.22383 C 0.16233 -0.23217 0.15469 -0.23248 0.15174 -0.23433 C 0.14462 -0.23094 0.1474 -0.2297 0.14358 -0.21951 C 0.14028 -0.19821 0.14653 -0.20191 0.15521 -0.19667 C 0.15973 -0.18617 0.1632 -0.16857 0.15417 -0.16301 C 0.1448 -0.16517 0.13959 -0.16425 0.14948 -0.17567 C 0.15712 -0.17289 0.16094 -0.17258 0.16684 -0.16517 C 0.17066 -0.15591 0.17066 -0.1519 0.17657 -0.159 C 0.17969 -0.16764 0.18282 -0.17444 0.18455 -0.18401 C 0.18403 -0.21087 0.18525 -0.22661 0.18004 -0.24884 C 0.17969 -0.25316 0.17934 -0.25718 0.17865 -0.2615 C 0.17848 -0.26366 0.17865 -0.26768 0.17761 -0.26768 C 0.17622 -0.26768 0.17448 -0.25656 0.17414 -0.25533 C 0.17448 -0.23371 0.17466 -0.2121 0.17535 -0.19049 C 0.17553 -0.18339 0.18125 -0.17166 0.18125 -0.17166 C 0.18594 -0.18463 0.18386 -0.18833 0.19306 -0.1945 C 0.20053 -0.18987 0.20365 -0.19481 0.20591 -0.20716 C 0.20469 -0.22198 0.20452 -0.22445 0.19775 -0.23217 C 0.19671 -0.23433 0.19653 -0.23742 0.19532 -0.23835 C 0.19428 -0.23927 0.19254 -0.23835 0.19184 -0.23649 C 0.18941 -0.23032 0.18837 -0.21673 0.18716 -0.20932 C 0.18803 -0.18463 0.18733 -0.15807 0.20365 -0.15066 C 0.20764 -0.15529 0.20903 -0.16054 0.21181 -0.16734 C 0.21337 -0.18401 0.21372 -0.20346 0.21893 -0.21766 C 0.22066 -0.22816 0.22483 -0.23155 0.2165 -0.22816 C 0.21233 -0.22291 0.21216 -0.21859 0.20938 -0.21118 C 0.20625 -0.19265 0.21441 -0.18308 0.21771 -0.16734 C 0.21719 -0.16456 0.21771 -0.16085 0.2165 -0.159 C 0.21441 -0.15622 0.20938 -0.15468 0.20938 -0.15468 C 0.20191 -0.15931 0.20296 -0.16301 0.19879 -0.17351 C 0.20244 -0.17567 0.20695 -0.17691 0.21059 -0.17999 C 0.21563 -0.18432 0.21945 -0.19142 0.22483 -0.1945 C 0.22987 -0.20068 0.23438 -0.20315 0.23889 -0.21118 C 0.24063 -0.22013 0.24202 -0.22383 0.23889 -0.23217 C 0.23282 -0.22847 0.22917 -0.22013 0.22587 -0.21118 C 0.22865 -0.19728 0.2349 -0.1874 0.23768 -0.17351 C 0.23733 -0.16734 0.23941 -0.15838 0.23646 -0.15468 C 0.23334 -0.15066 0.22744 -0.15159 0.22483 -0.15684 C 0.2224 -0.16147 0.22483 -0.16981 0.22587 -0.17567 C 0.22761 -0.18463 0.2408 -0.19728 0.24601 -0.20284 C 0.24636 -0.20562 0.24827 -0.20902 0.24688 -0.21118 C 0.24601 -0.21303 0.24532 -0.20716 0.2448 -0.205 C 0.24393 -0.20222 0.24375 -0.19944 0.24358 -0.19667 C 0.24462 -0.18308 0.24462 -0.16425 0.25278 -0.159 C 0.25851 -0.16517 0.25556 -0.15993 0.25764 -0.17166 C 0.25834 -0.17598 0.26007 -0.18401 0.26007 -0.18401 C 0.25973 -0.19512 0.26285 -0.20871 0.25869 -0.21766 C 0.25625 -0.22353 0.24966 -0.21149 0.24601 -0.2155 C 0.24306 -0.21859 0.25539 -0.22538 0.2566 -0.226 C 0.25938 -0.22538 0.2625 -0.22661 0.26459 -0.22383 C 0.2698 -0.21797 0.27136 -0.20161 0.27292 -0.19234 C 0.27327 -0.18679 0.27292 -0.18092 0.27414 -0.17567 C 0.27466 -0.17351 0.275 -0.17969 0.27535 -0.18185 C 0.27587 -0.18463 0.27622 -0.18771 0.27657 -0.19049 C 0.2783 -0.20408 0.28108 -0.21642 0.28247 -0.23001 C 0.28646 -0.22291 0.28698 -0.21642 0.28941 -0.20716 C 0.28976 -0.19049 0.2882 -0.1732 0.29063 -0.15684 C 0.29115 -0.15344 0.2948 -0.15715 0.29653 -0.159 C 0.29931 -0.16209 0.30122 -0.16734 0.30365 -0.17166 C 0.30556 -0.17505 0.30834 -0.18401 0.30834 -0.18401 C 0.31077 -0.19883 0.30799 -0.18493 0.31059 -0.17567 C 0.31112 -0.17382 0.31129 -0.17999 0.31181 -0.18185 C 0.31494 -0.19173 0.31754 -0.19914 0.32362 -0.20284 C 0.32761 -0.21457 0.32865 -0.20531 0.33056 -0.21766 C 0.32934 -0.24051 0.33091 -0.24298 0.31997 -0.23001 C 0.31789 -0.21828 0.31771 -0.20346 0.32119 -0.19234 C 0.32257 -0.18802 0.325 -0.18463 0.32587 -0.17999 C 0.32674 -0.17567 0.3283 -0.16734 0.3283 -0.16734 C 0.32796 -0.16301 0.32934 -0.15653 0.32709 -0.15468 C 0.30834 -0.13955 0.31494 -0.16054 0.3224 -0.16517 C 0.32535 -0.17351 0.3316 -0.17814 0.33646 -0.18401 C 0.33907 -0.1908 0.34219 -0.19389 0.3448 -0.20068 C 0.34514 -0.20284 0.34601 -0.205 0.34601 -0.20716 C 0.34601 -0.21334 0.3448 -0.23217 0.3448 -0.226 C 0.3448 -0.18524 0.34671 -0.18709 0.35174 -0.15684 C 0.3533 -0.16116 0.35487 -0.16517 0.3566 -0.1695 C 0.3573 -0.17166 0.35886 -0.17567 0.35886 -0.17567 C 0.36059 -0.1945 0.35921 -0.21396 0.36233 -0.23217 C 0.36268 -0.23773 0.36042 -0.24884 0.36355 -0.24884 C 0.36667 -0.24884 0.36702 -0.23217 0.36702 -0.23217 C 0.36875 -0.20809 0.37379 -0.18524 0.37657 -0.16116 C 0.37796 -0.16888 0.37848 -0.17505 0.38125 -0.18185 C 0.38247 -0.19944 0.38525 -0.21519 0.3882 -0.23217 C 0.38855 -0.23835 0.38941 -0.24483 0.38941 -0.251 C 0.38941 -0.25316 0.38855 -0.24699 0.3882 -0.24483 C 0.38733 -0.23865 0.38594 -0.226 0.38594 -0.226 C 0.38629 -0.2121 0.38664 -0.1979 0.38716 -0.18401 C 0.38733 -0.17999 0.38768 -0.16764 0.3882 -0.17166 C 0.39028 -0.20377 0.38264 -0.22136 0.39879 -0.23001 C 0.41389 -0.22538 0.40018 -0.2331 0.40591 -0.18401 C 0.40643 -0.17876 0.40869 -0.20191 0.40938 -0.20284 C 0.41129 -0.20531 0.4165 -0.20716 0.4165 -0.20716 C 0.42188 -0.22075 0.4198 -0.22476 0.41893 -0.24483 C 0.4165 -0.21149 0.41684 -0.20685 0.41771 -0.16301 C 0.42223 -0.17629 0.41789 -0.22044 0.41771 -0.226 C 0.42448 -0.22847 0.4257 -0.23371 0.42952 -0.22383 C 0.43039 -0.21149 0.43039 -0.20624 0.43421 -0.19667 C 0.43733 -0.19728 0.44254 -0.19358 0.44341 -0.19883 C 0.45296 -0.24545 0.44705 -0.23958 0.43889 -0.23433 C 0.4375 -0.23155 0.43629 -0.22908 0.43542 -0.226 C 0.43438 -0.22198 0.43299 -0.21334 0.43299 -0.21334 C 0.43108 -0.19296 0.42431 -0.1661 0.44011 -0.16116 C 0.44566 -0.15437 0.45053 -0.15746 0.4566 -0.16116 C 0.45886 -0.16795 0.45955 -0.17444 0.46129 -0.18185 C 0.46511 -0.19821 0.46823 -0.21488 0.47066 -0.23217 C 0.47101 -0.21056 0.47119 -0.18895 0.47188 -0.16734 C 0.47205 -0.1627 0.47709 -0.15838 0.47535 -0.15468 C 0.47448 -0.15283 0.47309 -0.15746 0.47188 -0.159 C 0.47014 -0.16764 0.46737 -0.17505 0.46598 -0.18401 C 0.46528 -0.19234 0.4625 -0.22353 0.46598 -0.22816 C 0.47032 -0.23402 0.47691 -0.22538 0.48247 -0.22383 C 0.48351 -0.16363 0.47448 -0.15807 0.49879 -0.16301 C 0.50226 -0.18123 0.50261 -0.21766 0.49184 -0.23001 C 0.48837 -0.22414 0.48594 -0.22013 0.48125 -0.21766 C 0.48282 -0.22569 0.4849 -0.23032 0.48803 -0.23649 C 0.49289 -0.23433 0.49601 -0.23279 0.49983 -0.22816 C 0.50157 -0.22383 0.50313 -0.21982 0.50469 -0.2155 C 0.50556 -0.21334 0.50712 -0.20932 0.50712 -0.20932 C 0.50903 -0.18401 0.50799 -0.20222 0.51424 -0.18617 C 0.51962 -0.20068 0.51997 -0.21982 0.52119 -0.23649 C 0.52205 -0.23371 0.52188 -0.22908 0.52344 -0.22816 C 0.52483 -0.22754 0.52379 -0.23588 0.52483 -0.23433 C 0.52639 -0.23124 0.52709 -0.22167 0.52709 -0.22167 C 0.52744 -0.21334 0.52796 -0.205 0.5283 -0.19667 C 0.52882 -0.18617 0.52848 -0.17567 0.52934 -0.16517 C 0.52969 -0.1624 0.53039 -0.17073 0.53056 -0.17351 C 0.5323 -0.19142 0.53212 -0.2121 0.53768 -0.22816 C 0.53889 -0.22754 0.54028 -0.22754 0.54115 -0.226 C 0.54323 -0.22229 0.54601 -0.21334 0.54601 -0.21334 C 0.54688 -0.20408 0.54775 -0.19512 0.54948 -0.18617 C 0.55365 -0.2084 0.55556 -0.19914 0.57396 -0.20068 C 0.57535 -0.2013 0.57726 -0.20068 0.57761 -0.20284 C 0.57917 -0.21118 0.57483 -0.22507 0.57066 -0.23001 C 0.56511 -0.22723 0.56337 -0.22136 0.56007 -0.21334 C 0.55869 -0.20655 0.5566 -0.2013 0.55539 -0.1945 C 0.55521 -0.19265 0.55261 -0.16672 0.55539 -0.16116 C 0.55695 -0.15776 0.56216 -0.15684 0.56216 -0.15684 C 0.57396 -0.15931 0.57917 -0.16054 0.58577 -0.17783 C 0.58612 -0.18123 0.58612 -0.18524 0.58716 -0.18833 C 0.58785 -0.19049 0.58959 -0.19049 0.59063 -0.19234 C 0.59497 -0.20006 0.59844 -0.20994 0.60122 -0.21951 C 0.60087 -0.22229 0.60157 -0.22754 0.6 -0.22816 C 0.59237 -0.23155 0.59202 -0.22507 0.59063 -0.21766 C 0.59098 -0.21056 0.59098 -0.20346 0.59167 -0.19667 C 0.59289 -0.18895 0.59931 -0.18154 0.60122 -0.17166 C 0.60087 -0.16826 0.60122 -0.16394 0.6 -0.16116 C 0.59827 -0.15715 0.59306 -0.15283 0.59306 -0.15283 C 0.58785 -0.1556 0.58768 -0.16178 0.58473 -0.1695 C 0.5875 -0.17289 0.58994 -0.17783 0.59306 -0.17999 C 0.59636 -0.18216 0.60348 -0.18401 0.60348 -0.18401 C 0.60712 -0.19049 0.60816 -0.19636 0.61181 -0.20284 C 0.61424 -0.21581 0.61528 -0.22013 0.61059 -0.23217 C 0.61025 -0.21396 0.60938 -0.19605 0.60938 -0.17783 C 0.60938 -0.17351 0.60834 -0.16672 0.61059 -0.16517 C 0.61511 -0.16209 0.62014 -0.16672 0.62483 -0.16734 C 0.63473 -0.17969 0.62934 -0.19914 0.6283 -0.22167 C 0.62813 -0.226 0.62848 -0.23094 0.62709 -0.23433 C 0.62553 -0.23835 0.62153 -0.2368 0.61893 -0.23835 C 0.61181 -0.23618 0.61025 -0.23526 0.60712 -0.22383 C 0.60782 -0.21612 0.60712 -0.20747 0.60938 -0.20068 C 0.61025 -0.19821 0.61268 -0.2013 0.61424 -0.20284 C 0.61928 -0.20902 0.62032 -0.22569 0.6283 -0.23001 C 0.62917 -0.22569 0.63143 -0.22229 0.63178 -0.21766 C 0.63334 -0.19265 0.62605 -0.16826 0.64011 -0.16116 C 0.64775 -0.16332 0.64827 -0.16332 0.6507 -0.17567 C 0.64948 -0.18895 0.64879 -0.20253 0.64705 -0.2155 C 0.64653 -0.21982 0.6448 -0.22816 0.6448 -0.22816 C 0.63994 -0.22538 0.63907 -0.21982 0.63542 -0.21334 C 0.63212 -0.19697 0.63889 -0.2192 0.64115 -0.22167 C 0.6441 -0.22507 0.6507 -0.23001 0.6507 -0.23001 C 0.6665 -0.22692 0.65625 -0.23433 0.66129 -0.21118 C 0.66181 -0.20902 0.66181 -0.2155 0.66233 -0.21766 C 0.66303 -0.21982 0.66389 -0.22198 0.66476 -0.22383 C 0.66893 -0.23248 0.66841 -0.23001 0.67535 -0.23433 C 0.68768 -0.24174 0.67535 -0.18833 0.67535 -0.16517 C 0.6783 -0.17351 0.67848 -0.17876 0.68004 -0.18833 C 0.68455 -0.21426 0.68959 -0.23865 0.69184 -0.26582 C 0.6941 -0.25934 0.69636 -0.25409 0.69775 -0.24699 C 0.69914 -0.22538 0.70035 -0.21179 0.70122 -0.18833 C 0.70035 -0.18401 0.69827 -0.1661 0.69532 -0.16301 " pathEditMode="relative" ptsTypes="fffffffffffffffffffffffffffffffffffffffffffffffffffffffffffffffffffffffffffffffA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1533" y="2058687"/>
            <a:ext cx="1730812" cy="1162954"/>
            <a:chOff x="3187630" y="1789587"/>
            <a:chExt cx="1730812" cy="1162954"/>
          </a:xfrm>
          <a:scene3d>
            <a:camera prst="orthographicFront"/>
            <a:lightRig rig="flat" dir="t"/>
          </a:scene3d>
        </p:grpSpPr>
        <p:sp>
          <p:nvSpPr>
            <p:cNvPr id="4" name="Oval 3"/>
            <p:cNvSpPr/>
            <p:nvPr/>
          </p:nvSpPr>
          <p:spPr>
            <a:xfrm>
              <a:off x="3187630" y="1789587"/>
              <a:ext cx="1730812" cy="116295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441102" y="1959898"/>
              <a:ext cx="1223868" cy="822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New word</a:t>
              </a:r>
              <a:endParaRPr lang="en-GB" sz="27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9862" y="1626100"/>
            <a:ext cx="442428" cy="318667"/>
            <a:chOff x="4055959" y="1357000"/>
            <a:chExt cx="442428" cy="318667"/>
          </a:xfrm>
        </p:grpSpPr>
        <p:sp>
          <p:nvSpPr>
            <p:cNvPr id="7" name="Right Arrow 6"/>
            <p:cNvSpPr/>
            <p:nvPr/>
          </p:nvSpPr>
          <p:spPr>
            <a:xfrm rot="17081632">
              <a:off x="4117839" y="1295120"/>
              <a:ext cx="31866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ight Arrow 6"/>
            <p:cNvSpPr/>
            <p:nvPr/>
          </p:nvSpPr>
          <p:spPr>
            <a:xfrm rot="17081632">
              <a:off x="4153514" y="1429843"/>
              <a:ext cx="22306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09162" y="270651"/>
            <a:ext cx="1986837" cy="1225487"/>
            <a:chOff x="3645260" y="1551"/>
            <a:chExt cx="1736908" cy="1225487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3645260" y="1551"/>
              <a:ext cx="1736908" cy="122548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Oval 8"/>
            <p:cNvSpPr/>
            <p:nvPr/>
          </p:nvSpPr>
          <p:spPr>
            <a:xfrm>
              <a:off x="3899624" y="181019"/>
              <a:ext cx="1228180" cy="866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hungry</a:t>
              </a:r>
              <a:endParaRPr lang="en-GB" sz="2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24039" y="2425549"/>
            <a:ext cx="341437" cy="442428"/>
            <a:chOff x="5060136" y="2156449"/>
            <a:chExt cx="341437" cy="442428"/>
          </a:xfrm>
        </p:grpSpPr>
        <p:sp>
          <p:nvSpPr>
            <p:cNvPr id="13" name="Right Arrow 12"/>
            <p:cNvSpPr/>
            <p:nvPr/>
          </p:nvSpPr>
          <p:spPr>
            <a:xfrm rot="19261">
              <a:off x="5060136" y="2156449"/>
              <a:ext cx="34143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ight Arrow 10"/>
            <p:cNvSpPr/>
            <p:nvPr/>
          </p:nvSpPr>
          <p:spPr>
            <a:xfrm rot="19261">
              <a:off x="5060137" y="2244648"/>
              <a:ext cx="239006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26505" y="2002650"/>
            <a:ext cx="1662919" cy="1301260"/>
            <a:chOff x="5562602" y="1733550"/>
            <a:chExt cx="1662919" cy="1301260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562602" y="1733550"/>
              <a:ext cx="1662919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Oval 12"/>
            <p:cNvSpPr/>
            <p:nvPr/>
          </p:nvSpPr>
          <p:spPr>
            <a:xfrm>
              <a:off x="5806131" y="1924115"/>
              <a:ext cx="1175861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sneezing</a:t>
              </a:r>
              <a:endParaRPr lang="en-GB" sz="23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64857" y="3291411"/>
            <a:ext cx="442428" cy="300910"/>
            <a:chOff x="4100954" y="3022311"/>
            <a:chExt cx="442428" cy="234375"/>
          </a:xfrm>
        </p:grpSpPr>
        <p:sp>
          <p:nvSpPr>
            <p:cNvPr id="19" name="Right Arrow 18"/>
            <p:cNvSpPr/>
            <p:nvPr/>
          </p:nvSpPr>
          <p:spPr>
            <a:xfrm rot="4241883">
              <a:off x="4204980" y="2918285"/>
              <a:ext cx="234375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ight Arrow 14"/>
            <p:cNvSpPr/>
            <p:nvPr/>
          </p:nvSpPr>
          <p:spPr>
            <a:xfrm rot="4241883">
              <a:off x="4228515" y="2973591"/>
              <a:ext cx="164063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00127" y="3542539"/>
            <a:ext cx="1869907" cy="1182320"/>
            <a:chOff x="3936223" y="3285587"/>
            <a:chExt cx="1404907" cy="1132538"/>
          </a:xfrm>
          <a:scene3d>
            <a:camera prst="orthographicFront"/>
            <a:lightRig rig="flat" dir="t"/>
          </a:scene3d>
        </p:grpSpPr>
        <p:sp>
          <p:nvSpPr>
            <p:cNvPr id="22" name="Oval 21"/>
            <p:cNvSpPr/>
            <p:nvPr/>
          </p:nvSpPr>
          <p:spPr>
            <a:xfrm>
              <a:off x="3936223" y="3285587"/>
              <a:ext cx="1404907" cy="100217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3972485" y="3521855"/>
              <a:ext cx="1281096" cy="8962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/>
                <a:t>cough</a:t>
              </a:r>
              <a:endParaRPr lang="en-GB" sz="2300" dirty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3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21133190">
            <a:off x="3400478" y="2932991"/>
            <a:ext cx="343821" cy="442428"/>
            <a:chOff x="2837997" y="2553912"/>
            <a:chExt cx="343821" cy="442428"/>
          </a:xfrm>
        </p:grpSpPr>
        <p:sp>
          <p:nvSpPr>
            <p:cNvPr id="25" name="Right Arrow 24"/>
            <p:cNvSpPr/>
            <p:nvPr/>
          </p:nvSpPr>
          <p:spPr>
            <a:xfrm rot="9529549">
              <a:off x="2837997" y="2553912"/>
              <a:ext cx="343821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ight Arrow 18"/>
            <p:cNvSpPr/>
            <p:nvPr/>
          </p:nvSpPr>
          <p:spPr>
            <a:xfrm rot="20329549">
              <a:off x="2937661" y="2623770"/>
              <a:ext cx="240675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44628" y="2941691"/>
            <a:ext cx="1817118" cy="1301260"/>
            <a:chOff x="990673" y="2554723"/>
            <a:chExt cx="1817118" cy="1301260"/>
          </a:xfrm>
          <a:scene3d>
            <a:camera prst="orthographicFront"/>
            <a:lightRig rig="flat" dir="t"/>
          </a:scene3d>
        </p:grpSpPr>
        <p:sp>
          <p:nvSpPr>
            <p:cNvPr id="28" name="Oval 27"/>
            <p:cNvSpPr/>
            <p:nvPr/>
          </p:nvSpPr>
          <p:spPr>
            <a:xfrm>
              <a:off x="990673" y="2554723"/>
              <a:ext cx="1817118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Oval 20"/>
            <p:cNvSpPr/>
            <p:nvPr/>
          </p:nvSpPr>
          <p:spPr>
            <a:xfrm>
              <a:off x="1256784" y="2745288"/>
              <a:ext cx="1284896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Soft drinks</a:t>
              </a:r>
              <a:endParaRPr lang="en-GB" sz="23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89911" y="1914496"/>
            <a:ext cx="311639" cy="442428"/>
            <a:chOff x="3026008" y="1645396"/>
            <a:chExt cx="311639" cy="442428"/>
          </a:xfrm>
        </p:grpSpPr>
        <p:sp>
          <p:nvSpPr>
            <p:cNvPr id="31" name="Right Arrow 30"/>
            <p:cNvSpPr/>
            <p:nvPr/>
          </p:nvSpPr>
          <p:spPr>
            <a:xfrm rot="12422065">
              <a:off x="3026008" y="1645396"/>
              <a:ext cx="311639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ight Arrow 22"/>
            <p:cNvSpPr/>
            <p:nvPr/>
          </p:nvSpPr>
          <p:spPr>
            <a:xfrm rot="23222065">
              <a:off x="3114392" y="1755129"/>
              <a:ext cx="21814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59309" y="1012045"/>
            <a:ext cx="1922748" cy="1301260"/>
            <a:chOff x="1295406" y="742945"/>
            <a:chExt cx="1684090" cy="1301260"/>
          </a:xfrm>
          <a:scene3d>
            <a:camera prst="orthographicFront"/>
            <a:lightRig rig="flat" dir="t"/>
          </a:scene3d>
        </p:grpSpPr>
        <p:sp>
          <p:nvSpPr>
            <p:cNvPr id="34" name="Oval 33"/>
            <p:cNvSpPr/>
            <p:nvPr/>
          </p:nvSpPr>
          <p:spPr>
            <a:xfrm>
              <a:off x="1295406" y="742945"/>
              <a:ext cx="1684090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rest</a:t>
              </a:r>
              <a:endParaRPr lang="en-US" dirty="0"/>
            </a:p>
          </p:txBody>
        </p:sp>
        <p:sp>
          <p:nvSpPr>
            <p:cNvPr id="35" name="Oval 24"/>
            <p:cNvSpPr/>
            <p:nvPr/>
          </p:nvSpPr>
          <p:spPr>
            <a:xfrm>
              <a:off x="1542035" y="933510"/>
              <a:ext cx="1190832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381000" y="1038605"/>
            <a:ext cx="19037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hungry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Hunger-bit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</a:t>
            </a:r>
            <a:r>
              <a:rPr lang="en-GB" dirty="0" smtClean="0"/>
              <a:t>feels hungry a </a:t>
            </a:r>
            <a:r>
              <a:rPr lang="en-GB" dirty="0" smtClean="0"/>
              <a:t>lot.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2564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228600" y="1038605"/>
            <a:ext cx="22098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sneezing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019800" y="1264556"/>
            <a:ext cx="28921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blow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</a:t>
            </a:r>
            <a:r>
              <a:rPr lang="en-GB" dirty="0" smtClean="0"/>
              <a:t>sneezing a </a:t>
            </a:r>
            <a:r>
              <a:rPr lang="en-GB" dirty="0" smtClean="0"/>
              <a:t>lot.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8605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333</Words>
  <Application>Microsoft Office PowerPoint</Application>
  <PresentationFormat>On-screen Show (16:9)</PresentationFormat>
  <Paragraphs>72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2021-10-21T04:28:53Z</dcterms:created>
  <dcterms:modified xsi:type="dcterms:W3CDTF">2021-10-21T06:55:20Z</dcterms:modified>
</cp:coreProperties>
</file>