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73" r:id="rId4"/>
    <p:sldId id="274" r:id="rId5"/>
    <p:sldId id="275" r:id="rId6"/>
    <p:sldId id="276" r:id="rId7"/>
    <p:sldId id="270" r:id="rId8"/>
    <p:sldId id="259" r:id="rId9"/>
    <p:sldId id="260" r:id="rId10"/>
    <p:sldId id="269" r:id="rId11"/>
    <p:sldId id="261" r:id="rId12"/>
    <p:sldId id="262" r:id="rId13"/>
    <p:sldId id="277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6C0B-CBED-4AA0-B39C-F72384B555F2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B669C-563C-429A-BC14-68E4BEF6D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3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2300" y="5478990"/>
            <a:ext cx="2808211" cy="2234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pPr/>
              <a:t>বৃহস্পতিবার, 21 অক্টোবর, 2021</a:t>
            </a:fld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15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sz="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31898"/>
            <a:ext cx="7772400" cy="4758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6700" y="2863509"/>
            <a:ext cx="2031302" cy="2850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7925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7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1530" y="2870437"/>
            <a:ext cx="1955985" cy="28507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7925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7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9214" y="3056363"/>
            <a:ext cx="2141933" cy="28507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792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2999" y="2974385"/>
            <a:ext cx="1938351" cy="28507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7925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7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1127" y="2464166"/>
            <a:ext cx="58293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1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1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1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4517" t="27613" r="4112" b="28551"/>
          <a:stretch/>
        </p:blipFill>
        <p:spPr>
          <a:xfrm>
            <a:off x="1110397" y="1579800"/>
            <a:ext cx="6420210" cy="792722"/>
          </a:xfrm>
          <a:prstGeom prst="flowChartTerminator">
            <a:avLst/>
          </a:prstGeom>
        </p:spPr>
      </p:pic>
      <p:pic>
        <p:nvPicPr>
          <p:cNvPr id="13" name="Picture 4" descr="https://i.pinimg.com/originals/a0/e1/c7/a0e1c748fc70070dd27f1d3cc7ec74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69" y="987286"/>
            <a:ext cx="5912274" cy="3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49" y="613718"/>
            <a:ext cx="388060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3" y="631898"/>
            <a:ext cx="3994808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6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3.33333E-6 -4.81481E-6 L 3.33333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1.66667E-6 -3.7037E-6 L -1.66667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1.94444E-6 -4.81481E-6 L -1.94444E-6 -0.07222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1.38889E-6 -2.59259E-6 L -1.38889E-6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7 L 2.77778E-7 0.00024 " pathEditMode="relative" rAng="0" ptsTypes="AA" p14:bounceEnd="20000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3.33333E-6 C 0.19671 -3.33333E-6 0.39358 -3.33333E-6 0.59028 -3.33333E-6 " pathEditMode="relative" ptsTypes="fA">
                                          <p:cBhvr>
                                            <p:cTn id="50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38889E-6 -1.48148E-6 C -0.17692 -1.48148E-6 -0.35365 -1.48148E-6 -0.53056 -1.48148E-6 " pathEditMode="relative" ptsTypes="fA">
                                          <p:cBhvr>
                                            <p:cTn id="52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3.33333E-6 -4.81481E-6 L 3.33333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1.66667E-6 -3.7037E-6 L -1.66667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1.94444E-6 -4.81481E-6 L -1.94444E-6 -0.07222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1.38889E-6 -2.59259E-6 L -1.38889E-6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7 L 2.77778E-7 0.00024 " pathEditMode="relative" rAng="0" ptsTypes="AA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3.33333E-6 C 0.19671 -3.33333E-6 0.39358 -3.33333E-6 0.59028 -3.33333E-6 " pathEditMode="relative" ptsTypes="fA">
                                          <p:cBhvr>
                                            <p:cTn id="50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38889E-6 -1.48148E-6 C -0.17692 -1.48148E-6 -0.35365 -1.48148E-6 -0.53056 -1.48148E-6 " pathEditMode="relative" ptsTypes="fA">
                                          <p:cBhvr>
                                            <p:cTn id="52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43879"/>
              </p:ext>
            </p:extLst>
          </p:nvPr>
        </p:nvGraphicFramePr>
        <p:xfrm>
          <a:off x="457200" y="609600"/>
          <a:ext cx="83058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0"/>
              </a:tblGrid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নিশ্চয়</a:t>
                      </a:r>
                      <a:r>
                        <a:rPr lang="bn-IN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 </a:t>
                      </a:r>
                      <a:r>
                        <a:rPr lang="bn-IN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আপনার জন্য পরকাল  ইহকাল অপেক্ষা শ্রেয়।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অচিরেই </a:t>
                      </a:r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আপনার প্রতিপালক আপনাকে অনুগ্রহ দান করবেন,আর আপনি সন্তুষ্ট</a:t>
                      </a:r>
                      <a:r>
                        <a:rPr lang="bn-IN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হবেন।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তিনি </a:t>
                      </a: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 আপনাকে ইয়াতিম অবস্থায়</a:t>
                      </a:r>
                      <a:r>
                        <a:rPr lang="bn-IN" sz="28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পাননি?</a:t>
                      </a:r>
                    </a:p>
                    <a:p>
                      <a:r>
                        <a:rPr lang="bn-IN" sz="28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অতঃপর তিনি আপনাকে আশ্রয় দান করেছেন</a:t>
                      </a:r>
                      <a:r>
                        <a:rPr lang="bn-IN" sz="28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aseline="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তিনি </a:t>
                      </a:r>
                      <a:r>
                        <a:rPr lang="bn-IN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আপনাকে পথ</a:t>
                      </a:r>
                      <a:r>
                        <a:rPr lang="bn-IN" sz="28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সম্পর্কে অনবহিত পেয়েছেন,তারপর তিনি পথের নির্দেশ দিয়েছেন।</a:t>
                      </a:r>
                      <a:endParaRPr lang="en-US" sz="28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11599"/>
              </p:ext>
            </p:extLst>
          </p:nvPr>
        </p:nvGraphicFramePr>
        <p:xfrm>
          <a:off x="838200" y="378243"/>
          <a:ext cx="7467600" cy="5489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7600"/>
              </a:tblGrid>
              <a:tr h="152998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৮) তিনি আপনাকে</a:t>
                      </a:r>
                      <a:r>
                        <a:rPr lang="bn-IN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পেয়েছেন নিঃস্ব অবস্থায়,        </a:t>
                      </a:r>
                      <a:endParaRPr lang="en-US" sz="2800" baseline="0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অতঃপর তিনি  অভাবমুক্ত করেছেন।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52998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৯)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সুতরাং</a:t>
                      </a:r>
                      <a:r>
                        <a:rPr lang="bn-IN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আপনি ইয়াতিমের প্রতি কঠোর </a:t>
                      </a:r>
                    </a:p>
                    <a:p>
                      <a:r>
                        <a:rPr lang="bn-IN" sz="28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হবেন না।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9201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১০)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bn-IN" sz="28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প্রার্থীকে ধমক দিবেন না।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52998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১১)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আর আপনি আপনার প্রতিপালকের  </a:t>
                      </a:r>
                    </a:p>
                    <a:p>
                      <a:r>
                        <a:rPr lang="bn-IN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নিয়ামতের কথা</a:t>
                      </a:r>
                      <a:r>
                        <a:rPr lang="bn-IN" sz="28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প্রকাশ করুন।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91101"/>
              </p:ext>
            </p:extLst>
          </p:nvPr>
        </p:nvGraphicFramePr>
        <p:xfrm>
          <a:off x="609600" y="518161"/>
          <a:ext cx="7162800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162800"/>
              </a:tblGrid>
              <a:tr h="8382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IN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ূ</a:t>
                      </a:r>
                      <a:r>
                        <a:rPr lang="bn-IN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</a:t>
                      </a:r>
                      <a:r>
                        <a:rPr lang="bn-IN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আদ্‌ দুহার শিক্ষা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১)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প্রিয় বান্দাদের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</a:t>
                      </a:r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ল্লাহ্‌ কখনোই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ত্যাগ করেন না।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২)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তিনি তাঁদের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বিপদাপদ থেকে রক্ষা করেন।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৩)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পরকালে কল্যাণময় জীবন দান করবেন।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৪)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সচ্ছল</a:t>
                      </a:r>
                      <a:r>
                        <a:rPr lang="bn-IN" sz="24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ব্যক্তিদের উচিত দুর্বলদের সাহায্য করা।</a:t>
                      </a:r>
                      <a:endParaRPr lang="en-US" sz="24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14349"/>
              </p:ext>
            </p:extLst>
          </p:nvPr>
        </p:nvGraphicFramePr>
        <p:xfrm>
          <a:off x="609600" y="3886200"/>
          <a:ext cx="7162800" cy="1752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162800"/>
              </a:tblGrid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৫) </a:t>
                      </a:r>
                      <a:r>
                        <a:rPr lang="en-US" sz="2400" b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ইয়াতিম</a:t>
                      </a: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IN" sz="2400" b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অসহায় ও</a:t>
                      </a:r>
                      <a:r>
                        <a:rPr lang="bn-IN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দুর্বলদের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IN" sz="2400" b="0" baseline="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কঠোর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হওয়া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যাবে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৬) </a:t>
                      </a:r>
                      <a:r>
                        <a:rPr lang="en-US" sz="2400" b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আল্লাহ্</a:t>
                      </a:r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‌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প্রদত্ত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নিয়ামতের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কৃতজ্ঞতা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প্রকাশ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7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293541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905000"/>
            <a:ext cx="8839200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 আদ্‌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দুহা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নাযিলের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কঠোর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নিশ্চয়ই আপনার জন্য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ইহকাল অপেক্ষা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 .. .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শ্রেয়।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6477000" y="1981200"/>
            <a:ext cx="2362200" cy="220980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ফাইল ছব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5715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nishkuri.in/image/journal/article?img_id=257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52600"/>
            <a:ext cx="788125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828" y="6260497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</a:rPr>
              <a:t>প্রতিকি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</a:rPr>
              <a:t>ছবি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</a:rPr>
              <a:t>অনুসরণ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</a:rPr>
              <a:t>কর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6096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পাঠে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জানলাম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810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4785" y="5638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পরকাল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ইহকাল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শ্রেয়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pPr>
              <a:defRPr/>
            </a:pPr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zrul Islam\Desktop\65181481_711030355989497_83981616178790400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419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com part thre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3686"/>
            <a:ext cx="4038600" cy="37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No&quot; Symbol 1"/>
          <p:cNvSpPr/>
          <p:nvPr/>
        </p:nvSpPr>
        <p:spPr>
          <a:xfrm>
            <a:off x="6096000" y="1524000"/>
            <a:ext cx="2743200" cy="3962400"/>
          </a:xfrm>
          <a:prstGeom prst="noSmoking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s://www.dhakatimes24.com/assets/news_photos/2020/04/01/image-158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228600"/>
            <a:ext cx="545056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143001" y="2362200"/>
            <a:ext cx="7260770" cy="205740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আল্লাহ্‌ হাফিজ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534400" cy="5943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2805" y="685800"/>
            <a:ext cx="5794755" cy="12382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 err="1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2365" y="4423557"/>
            <a:ext cx="5235195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ফারুকী</a:t>
            </a:r>
            <a:endParaRPr lang="bn-BD" sz="3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2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</a:t>
            </a:r>
            <a:endParaRPr lang="en-US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প্রাণ-আরএফএল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5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য়েস্তাগঞ্জ</a:t>
            </a:r>
            <a:r>
              <a:rPr lang="en-US" sz="1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15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5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500" dirty="0">
                <a:latin typeface="NikoshBAN" pitchFamily="2" charset="0"/>
                <a:cs typeface="NikoshBAN" pitchFamily="2" charset="0"/>
              </a:rPr>
              <a:t> নং-০১৮৪৪২৪৮৯৩২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86816"/>
            <a:ext cx="3428999" cy="217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944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610600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4343400"/>
            <a:ext cx="3384728" cy="166199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64" y="391733"/>
            <a:ext cx="1403528" cy="80399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1733"/>
            <a:ext cx="1447800" cy="8039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1261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6300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3797" y="1371600"/>
            <a:ext cx="6076406" cy="25276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625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5063303"/>
            <a:ext cx="40386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প্রাণ-আরএফএল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2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শায়েস্তাগঞ্জ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1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ক্যাম্পাস</a:t>
            </a:r>
            <a:endParaRPr lang="en-US" sz="1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7893" y="1904999"/>
            <a:ext cx="5086350" cy="14595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২য়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৭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আদ্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‌-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দুহা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47687"/>
            <a:ext cx="1381125" cy="1204913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807" y="547686"/>
            <a:ext cx="1381125" cy="119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7657" y="547686"/>
            <a:ext cx="5075618" cy="12049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ttps://www.teachers.gov.bd/contents/2020/October/30/news/image_5761_1604015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65633"/>
            <a:ext cx="4267200" cy="31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" y="3565633"/>
            <a:ext cx="4477604" cy="31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223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4679"/>
            <a:ext cx="8305800" cy="58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228600"/>
            <a:ext cx="4038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আদ্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‌-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দুহা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09369"/>
              </p:ext>
            </p:extLst>
          </p:nvPr>
        </p:nvGraphicFramePr>
        <p:xfrm>
          <a:off x="685800" y="1219201"/>
          <a:ext cx="8153400" cy="5111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3400"/>
              </a:tblGrid>
              <a:tr h="182879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                   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শিক্ষার্থীরা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.. . .</a:t>
                      </a:r>
                      <a:endParaRPr lang="en-US" sz="3200" dirty="0" smtClean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সূরা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আদ্‌ দুহার তেলাওয়াত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</a:tr>
              <a:tr h="90516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সূ</a:t>
                      </a:r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রা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আদ্‌ দুহার পরিচয়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05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</a:t>
                      </a:r>
                      <a:r>
                        <a:rPr lang="bn-IN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</a:t>
                      </a:r>
                      <a:r>
                        <a:rPr lang="bn-IN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আদ্‌ দুহার শানে নুযুল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</a:t>
                      </a:r>
                      <a:r>
                        <a:rPr lang="bn-IN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</a:t>
                      </a:r>
                      <a:r>
                        <a:rPr lang="bn-IN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আদ্‌ দুহার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অনুবাদ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লিখতে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</a:t>
                      </a:r>
                      <a:r>
                        <a:rPr lang="bn-IN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</a:t>
                      </a:r>
                      <a:r>
                        <a:rPr lang="bn-IN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আদ্‌ দুহার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51731"/>
              </p:ext>
            </p:extLst>
          </p:nvPr>
        </p:nvGraphicFramePr>
        <p:xfrm>
          <a:off x="838200" y="1219200"/>
          <a:ext cx="7467600" cy="394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7600"/>
              </a:tblGrid>
              <a:tr h="76200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36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ূ</a:t>
                      </a:r>
                      <a:r>
                        <a:rPr lang="bn-IN" sz="36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</a:t>
                      </a:r>
                      <a:r>
                        <a:rPr lang="bn-IN" sz="36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আদ্‌ দুহার অনুবাদ</a:t>
                      </a:r>
                      <a:endParaRPr lang="en-US" sz="36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শপথ</a:t>
                      </a:r>
                      <a:r>
                        <a:rPr lang="bn-IN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পূর্বাহ্ণের।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২) শপথ</a:t>
                      </a:r>
                      <a:r>
                        <a:rPr lang="bn-IN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রাতের</a:t>
                      </a:r>
                      <a:r>
                        <a:rPr lang="bn-IN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যখন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bn-IN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নি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ঝু</a:t>
                      </a:r>
                      <a:r>
                        <a:rPr lang="bn-IN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 হয়।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আপনার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প্রতিপালক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আপনাকে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পরিত্যাগ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করেননি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পনার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r>
                        <a:rPr lang="en-US" sz="36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বিরূপও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হননি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2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422</Words>
  <Application>Microsoft Office PowerPoint</Application>
  <PresentationFormat>On-screen Show (4:3)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CLASS ISLAM SHIKHA CLASS IX@X</dc:title>
  <dc:creator>Nazrul Islam</dc:creator>
  <cp:lastModifiedBy>HIP-CS-PRPS-AT-Faruki</cp:lastModifiedBy>
  <cp:revision>88</cp:revision>
  <dcterms:created xsi:type="dcterms:W3CDTF">2006-08-16T00:00:00Z</dcterms:created>
  <dcterms:modified xsi:type="dcterms:W3CDTF">2021-10-21T08:11:41Z</dcterms:modified>
</cp:coreProperties>
</file>