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7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4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3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7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6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7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4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3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E41D-240C-4BED-804C-7C1F81E501EF}" type="datetimeFigureOut">
              <a:rPr lang="en-US" smtClean="0"/>
              <a:t>22-Oct-21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364E-9D04-453E-B159-21484E4A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5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909" y="27297"/>
            <a:ext cx="2664183" cy="9266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186330"/>
              </p:ext>
            </p:extLst>
          </p:nvPr>
        </p:nvGraphicFramePr>
        <p:xfrm>
          <a:off x="2" y="941692"/>
          <a:ext cx="12191998" cy="5173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041"/>
                <a:gridCol w="3990108"/>
                <a:gridCol w="7034849"/>
              </a:tblGrid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</a:t>
                      </a:r>
                      <a:r>
                        <a:rPr lang="en-US" sz="20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জেলা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আইডির</a:t>
                      </a:r>
                      <a:r>
                        <a:rPr lang="en-US" sz="20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নাম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গাজীপুর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SM </a:t>
                      </a:r>
                      <a:r>
                        <a:rPr lang="en-US" sz="20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Tahmina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গোপালগঞ্জ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Shohel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Rana</a:t>
                      </a: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টাঙ্গাইল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Mizanur</a:t>
                      </a: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Rahman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০৪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ঢাকা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Shamima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Haque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Ruma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নরসিংদী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Mustafij</a:t>
                      </a:r>
                      <a:r>
                        <a:rPr lang="en-US" sz="28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Ahmed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০৬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নারায়ণগঞ্জ</a:t>
                      </a:r>
                      <a:endParaRPr lang="en-US" sz="20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Robi</a:t>
                      </a: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Islam </a:t>
                      </a:r>
                      <a:r>
                        <a:rPr lang="en-US" sz="20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Ict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০৭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ফরিদপুর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Rina </a:t>
                      </a: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Parvin</a:t>
                      </a:r>
                      <a:endParaRPr lang="en-US" sz="36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০৮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মাদারিপুর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Saifur</a:t>
                      </a: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Rahman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০৯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মানিকগঞ্জ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Nurmohammad</a:t>
                      </a: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Ict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মুন্সিগঞ্জ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Eva Khan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১১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রাজবাড়ী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Rehana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Parvin</a:t>
                      </a:r>
                      <a:endParaRPr lang="en-US" sz="2000" b="1" dirty="0" smtClean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শরিয়তপুর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Habibullah</a:t>
                      </a:r>
                      <a:r>
                        <a:rPr lang="en-US" sz="24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Kabir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3411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১৩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কিশোরগঞ্জ</a:t>
                      </a:r>
                      <a:endParaRPr lang="en-US" sz="20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Fazlul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Hoque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675" y="129978"/>
            <a:ext cx="3072650" cy="92057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885637"/>
              </p:ext>
            </p:extLst>
          </p:nvPr>
        </p:nvGraphicFramePr>
        <p:xfrm>
          <a:off x="1" y="878321"/>
          <a:ext cx="12191999" cy="5218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041"/>
                <a:gridCol w="3990110"/>
                <a:gridCol w="7034848"/>
              </a:tblGrid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কুমিল্লা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Mohammad Rabi Ullah</a:t>
                      </a:r>
                      <a:endParaRPr lang="en-US" sz="28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০২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ব্রাহ্মণবাড়িয়া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Mohammad Babul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চাঁদপুর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Sejuthi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Sharmin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০৪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লক্ষ্মীপুর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Suma </a:t>
                      </a:r>
                      <a:r>
                        <a:rPr lang="en-US" sz="28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Bhowmik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নোয়াখালী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Ali Hossain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Ict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০৬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ফেনী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Md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Belal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Uddin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০৭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খাগড়াছড়ি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Fathema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Hoque</a:t>
                      </a:r>
                      <a:endParaRPr lang="en-US" sz="4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০৮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রাঙ্গামাটি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Md. </a:t>
                      </a: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Shahjahan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Saju</a:t>
                      </a:r>
                      <a:endParaRPr lang="en-US" sz="5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০৯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বান্দরবান</a:t>
                      </a:r>
                      <a:endParaRPr lang="en-US" sz="28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Mohammad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Yahya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চট্টগ্রাম</a:t>
                      </a:r>
                      <a:endParaRPr lang="en-US" sz="28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Md. Abdul </a:t>
                      </a:r>
                      <a:r>
                        <a:rPr lang="en-US" sz="3200" b="1" dirty="0" err="1" smtClean="0">
                          <a:solidFill>
                            <a:srgbClr val="00B050"/>
                          </a:solidFill>
                        </a:rPr>
                        <a:t>Mannan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  <a:tr h="307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১১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কক্সবাজার</a:t>
                      </a:r>
                      <a:endParaRPr lang="en-US" sz="28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Lm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Ashab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Uddin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Ridoy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7276" marR="67276" marT="0" marB="0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565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847" y="5189"/>
            <a:ext cx="3487214" cy="92057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235789"/>
              </p:ext>
            </p:extLst>
          </p:nvPr>
        </p:nvGraphicFramePr>
        <p:xfrm>
          <a:off x="1" y="1376797"/>
          <a:ext cx="12191999" cy="4580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042"/>
                <a:gridCol w="3990109"/>
                <a:gridCol w="7034848"/>
              </a:tblGrid>
              <a:tr h="572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চাঁপাইনবাবগঞ্জ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Md. Firoz Kabir</a:t>
                      </a:r>
                    </a:p>
                  </a:txBody>
                  <a:tcPr marL="68580" marR="68580" marT="0" marB="0"/>
                </a:tc>
              </a:tr>
              <a:tr h="572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০২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জয়পুরহাট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Mahadul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Islam</a:t>
                      </a:r>
                    </a:p>
                  </a:txBody>
                  <a:tcPr marL="68580" marR="68580" marT="0" marB="0"/>
                </a:tc>
              </a:tr>
              <a:tr h="572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নওগাঁ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Zannatul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Ferdus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572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০৪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নাটোর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China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Khatoon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572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পাবনা</a:t>
                      </a:r>
                      <a:endParaRPr lang="en-US" sz="32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Md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Abdul Bari</a:t>
                      </a:r>
                    </a:p>
                  </a:txBody>
                  <a:tcPr marL="68580" marR="68580" marT="0" marB="0"/>
                </a:tc>
              </a:tr>
              <a:tr h="572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০৬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বগুড়া</a:t>
                      </a:r>
                      <a:endParaRPr lang="en-US" sz="32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Md. </a:t>
                      </a: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Julfiker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Ali</a:t>
                      </a:r>
                      <a:endParaRPr lang="en-US" sz="4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572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০৭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রাজশাহী</a:t>
                      </a:r>
                      <a:endParaRPr lang="en-US" sz="32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Aminul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Islam</a:t>
                      </a:r>
                    </a:p>
                  </a:txBody>
                  <a:tcPr marL="68580" marR="68580" marT="0" marB="0"/>
                </a:tc>
              </a:tr>
              <a:tr h="572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০৮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NikoshBAN" panose="02000000000000000000" pitchFamily="2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a:t>সিরাজগঞ্জ</a:t>
                      </a:r>
                      <a:endParaRPr lang="en-US" sz="32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Muhammad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Aminul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Karim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841" y="5189"/>
            <a:ext cx="3304318" cy="9205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64525"/>
            <a:ext cx="12192000" cy="48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965" y="0"/>
            <a:ext cx="3036071" cy="92057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462705"/>
              </p:ext>
            </p:extLst>
          </p:nvPr>
        </p:nvGraphicFramePr>
        <p:xfrm>
          <a:off x="1" y="1944161"/>
          <a:ext cx="12191998" cy="234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041"/>
                <a:gridCol w="3990108"/>
                <a:gridCol w="703484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3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সিলেট</a:t>
                      </a:r>
                      <a:endParaRPr lang="en-US" sz="3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Nurul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Alam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Nurul</a:t>
                      </a:r>
                      <a:endParaRPr lang="en-US" sz="5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</a:t>
                      </a:r>
                      <a:endParaRPr lang="en-US" sz="3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মৌলভীবাজার</a:t>
                      </a:r>
                      <a:endParaRPr lang="en-US" sz="3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Tahmina</a:t>
                      </a:r>
                      <a:r>
                        <a:rPr lang="en-US" sz="36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Tuhin</a:t>
                      </a:r>
                      <a:endParaRPr lang="en-US" sz="36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3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হবিগঞ্জ</a:t>
                      </a:r>
                      <a:endParaRPr lang="en-US" sz="3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এম</a:t>
                      </a:r>
                      <a:r>
                        <a:rPr lang="en-US" sz="36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6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মেরাজুল</a:t>
                      </a:r>
                      <a:r>
                        <a:rPr lang="en-US" sz="36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ইসলাম</a:t>
                      </a:r>
                      <a:endParaRPr lang="en-US" sz="36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০৪</a:t>
                      </a:r>
                      <a:endParaRPr lang="en-US" sz="3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সুনামগঞ্জ</a:t>
                      </a:r>
                      <a:endParaRPr lang="en-US" sz="3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জামিনুর</a:t>
                      </a:r>
                      <a:r>
                        <a:rPr lang="en-US" sz="3600" b="1" dirty="0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রাহমান</a:t>
                      </a:r>
                      <a:r>
                        <a:rPr lang="en-US" sz="3600" b="1" dirty="0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জামিল</a:t>
                      </a:r>
                      <a:r>
                        <a:rPr lang="en-US" sz="36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36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702" y="5190"/>
            <a:ext cx="2816596" cy="92057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099278"/>
              </p:ext>
            </p:extLst>
          </p:nvPr>
        </p:nvGraphicFramePr>
        <p:xfrm>
          <a:off x="1" y="1209072"/>
          <a:ext cx="12191998" cy="4622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041"/>
                <a:gridCol w="3990108"/>
                <a:gridCol w="703484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খুলনা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S. M. </a:t>
                      </a:r>
                      <a:r>
                        <a:rPr lang="en-US" sz="2800" b="1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Saraful</a:t>
                      </a: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Islam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চুয়াডাঙ্গা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MD </a:t>
                      </a: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Lelin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Hossain</a:t>
                      </a:r>
                      <a:endParaRPr lang="en-US" sz="4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ঝিনাইদহ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Ayesha Zaman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০৪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নড়াইল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Shilpi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Saha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বাগেরহাট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Topi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Sen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০৬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কুষ্টিয়া</a:t>
                      </a:r>
                      <a:endParaRPr lang="en-US" sz="28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Shirin Sultana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০৭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মাগুরা</a:t>
                      </a:r>
                      <a:endParaRPr lang="en-US" sz="28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Abdullah At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Tatiq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০৮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মেহেরপুর</a:t>
                      </a:r>
                      <a:endParaRPr lang="en-US" sz="28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Maksuda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Khatun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০৯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যশোর</a:t>
                      </a:r>
                      <a:endParaRPr lang="en-US" sz="28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Mokter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Hossain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সাতক্ষীরা</a:t>
                      </a:r>
                      <a:endParaRPr lang="en-US" sz="28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Sheikh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Masudul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Hasan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833" y="0"/>
            <a:ext cx="2926334" cy="92057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869904"/>
              </p:ext>
            </p:extLst>
          </p:nvPr>
        </p:nvGraphicFramePr>
        <p:xfrm>
          <a:off x="19326" y="1825625"/>
          <a:ext cx="12191998" cy="3783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041"/>
                <a:gridCol w="3990108"/>
                <a:gridCol w="703484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কুড়িগ্রাম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Mukul</a:t>
                      </a:r>
                      <a:r>
                        <a:rPr lang="en-US" sz="2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Mia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গাইবান্ধা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Sheikh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Md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Shohel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Rana 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ঠাকুরগাঁও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Nashima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Akter</a:t>
                      </a:r>
                      <a:endParaRPr lang="en-US" sz="4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০৪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দিনাজপুর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Sheuly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Begum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নীলফামারী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Rumana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Ferdous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০৬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পঞ্চগড়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Kailash</a:t>
                      </a:r>
                      <a:r>
                        <a:rPr lang="en-US" sz="2800" b="1" baseline="0" dirty="0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Roy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০৭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রংপুর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Marufa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Liza</a:t>
                      </a:r>
                      <a:endParaRPr lang="en-US" sz="4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০৮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লালমনিরহাট</a:t>
                      </a:r>
                      <a:endParaRPr lang="en-US" sz="28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Jotish</a:t>
                      </a:r>
                      <a:r>
                        <a:rPr lang="en-US" sz="28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Chandra Roy</a:t>
                      </a:r>
                      <a:endParaRPr lang="en-US" sz="28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567" y="5190"/>
            <a:ext cx="4096867" cy="92057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111057"/>
              </p:ext>
            </p:extLst>
          </p:nvPr>
        </p:nvGraphicFramePr>
        <p:xfrm>
          <a:off x="0" y="2044822"/>
          <a:ext cx="12192000" cy="2087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041"/>
                <a:gridCol w="3990110"/>
                <a:gridCol w="703484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ময়মনসিংহ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Aklima Akter</a:t>
                      </a:r>
                      <a:endParaRPr lang="en-US" sz="32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জামালপুর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Md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Saiful</a:t>
                      </a:r>
                      <a:r>
                        <a:rPr lang="en-US" sz="32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</a:t>
                      </a:r>
                      <a:endParaRPr lang="en-US" sz="48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নেত্রকোনা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মোঃ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আনোয়ার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উদ্দীন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হিরন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০৪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শেরপুর</a:t>
                      </a:r>
                      <a:endParaRPr lang="en-US" sz="32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আব্দুল্লাহ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</a:t>
                      </a: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মামুন</a:t>
                      </a:r>
                      <a:endParaRPr lang="en-US" sz="32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658" y="0"/>
            <a:ext cx="955342" cy="9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57567"/>
            <a:ext cx="12192000" cy="9205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9354" y="5189"/>
            <a:ext cx="7913294" cy="92057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933362"/>
              </p:ext>
            </p:extLst>
          </p:nvPr>
        </p:nvGraphicFramePr>
        <p:xfrm>
          <a:off x="0" y="1383275"/>
          <a:ext cx="12192000" cy="4412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7041"/>
                <a:gridCol w="3990110"/>
                <a:gridCol w="703484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</a:t>
                      </a:r>
                      <a:r>
                        <a:rPr lang="en-US" sz="24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বিভাগ</a:t>
                      </a:r>
                      <a:r>
                        <a:rPr lang="en-US" sz="24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জেলা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আইডির</a:t>
                      </a:r>
                      <a:r>
                        <a:rPr lang="en-US" sz="24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নাম</a:t>
                      </a:r>
                      <a:r>
                        <a:rPr lang="en-US" sz="24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এডমিন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ঢাকা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Azharul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Islam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</a:t>
                      </a:r>
                      <a:endParaRPr lang="en-US" sz="24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চট্রগ্রাম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Nasir Uddin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০৩</a:t>
                      </a:r>
                      <a:endParaRPr lang="en-US" sz="24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রাজশাহী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Abdur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Razzak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Khokon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০৪</a:t>
                      </a:r>
                      <a:endParaRPr lang="en-US" sz="24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বরিশাল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Md. </a:t>
                      </a:r>
                      <a:r>
                        <a:rPr lang="en-US" sz="3200" b="1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Monirujjaman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০৫</a:t>
                      </a:r>
                      <a:endParaRPr lang="en-US" sz="24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সিলেট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Helal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Ahmed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০৬</a:t>
                      </a:r>
                      <a:endParaRPr lang="en-US" sz="24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খুলনা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Md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Jamirul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Islam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০৭</a:t>
                      </a:r>
                      <a:endParaRPr lang="en-US" sz="24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রংপুর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Nilufar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Yesmin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০৮</a:t>
                      </a:r>
                      <a:endParaRPr lang="en-US" sz="24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ময়মনসিংহ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Asma</a:t>
                      </a:r>
                      <a:r>
                        <a:rPr lang="en-US" sz="24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Akter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০৯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নাটোর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Nazmul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Hoque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কুমিল্লা</a:t>
                      </a:r>
                      <a:endParaRPr lang="en-US" sz="24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শরীফ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আহমেদ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আইসিটি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0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322</Words>
  <Application>Microsoft Office PowerPoint</Application>
  <PresentationFormat>Widescreen</PresentationFormat>
  <Paragraphs>210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56</cp:revision>
  <dcterms:created xsi:type="dcterms:W3CDTF">2021-10-15T06:24:28Z</dcterms:created>
  <dcterms:modified xsi:type="dcterms:W3CDTF">2021-10-22T05:12:46Z</dcterms:modified>
</cp:coreProperties>
</file>