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70" r:id="rId6"/>
    <p:sldId id="272" r:id="rId7"/>
    <p:sldId id="273" r:id="rId8"/>
    <p:sldId id="259" r:id="rId9"/>
    <p:sldId id="260" r:id="rId10"/>
    <p:sldId id="261" r:id="rId11"/>
    <p:sldId id="262" r:id="rId12"/>
    <p:sldId id="263" r:id="rId13"/>
    <p:sldId id="264" r:id="rId14"/>
    <p:sldId id="265"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0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A0CFB-930F-4CBB-83C9-BCE5207F63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C3717-D1F2-4F30-BA52-51E06AB753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67B318-1FDA-4007-A78E-9DBEBC0ED408}"/>
              </a:ext>
            </a:extLst>
          </p:cNvPr>
          <p:cNvSpPr>
            <a:spLocks noGrp="1"/>
          </p:cNvSpPr>
          <p:nvPr>
            <p:ph type="dt" sz="half" idx="10"/>
          </p:nvPr>
        </p:nvSpPr>
        <p:spPr/>
        <p:txBody>
          <a:bodyPr/>
          <a:lstStyle/>
          <a:p>
            <a:fld id="{DD74BECF-1EEF-4154-94AD-C4E08DCB7C90}" type="datetimeFigureOut">
              <a:rPr lang="en-US" smtClean="0"/>
              <a:t>10/22/2021</a:t>
            </a:fld>
            <a:endParaRPr lang="en-US"/>
          </a:p>
        </p:txBody>
      </p:sp>
      <p:sp>
        <p:nvSpPr>
          <p:cNvPr id="5" name="Footer Placeholder 4">
            <a:extLst>
              <a:ext uri="{FF2B5EF4-FFF2-40B4-BE49-F238E27FC236}">
                <a16:creationId xmlns:a16="http://schemas.microsoft.com/office/drawing/2014/main" id="{26ED09D0-6571-4CE6-814A-A63FFA81A9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3C0F5-95E7-4C82-AD3C-7789406891ED}"/>
              </a:ext>
            </a:extLst>
          </p:cNvPr>
          <p:cNvSpPr>
            <a:spLocks noGrp="1"/>
          </p:cNvSpPr>
          <p:nvPr>
            <p:ph type="sldNum" sz="quarter" idx="12"/>
          </p:nvPr>
        </p:nvSpPr>
        <p:spPr/>
        <p:txBody>
          <a:bodyPr/>
          <a:lstStyle/>
          <a:p>
            <a:fld id="{A3618418-65E4-4339-A844-36E29A8E5016}" type="slidenum">
              <a:rPr lang="en-US" smtClean="0"/>
              <a:t>‹#›</a:t>
            </a:fld>
            <a:endParaRPr lang="en-US"/>
          </a:p>
        </p:txBody>
      </p:sp>
    </p:spTree>
    <p:extLst>
      <p:ext uri="{BB962C8B-B14F-4D97-AF65-F5344CB8AC3E}">
        <p14:creationId xmlns:p14="http://schemas.microsoft.com/office/powerpoint/2010/main" val="3710054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67ADA-695D-48D9-B2A3-7FA28578F3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4CA3AF-E959-4F25-AA8B-85E523FFD2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69AF6-AEFB-460D-AE03-E504E2F6341F}"/>
              </a:ext>
            </a:extLst>
          </p:cNvPr>
          <p:cNvSpPr>
            <a:spLocks noGrp="1"/>
          </p:cNvSpPr>
          <p:nvPr>
            <p:ph type="dt" sz="half" idx="10"/>
          </p:nvPr>
        </p:nvSpPr>
        <p:spPr/>
        <p:txBody>
          <a:bodyPr/>
          <a:lstStyle/>
          <a:p>
            <a:fld id="{DD74BECF-1EEF-4154-94AD-C4E08DCB7C90}" type="datetimeFigureOut">
              <a:rPr lang="en-US" smtClean="0"/>
              <a:t>10/22/2021</a:t>
            </a:fld>
            <a:endParaRPr lang="en-US"/>
          </a:p>
        </p:txBody>
      </p:sp>
      <p:sp>
        <p:nvSpPr>
          <p:cNvPr id="5" name="Footer Placeholder 4">
            <a:extLst>
              <a:ext uri="{FF2B5EF4-FFF2-40B4-BE49-F238E27FC236}">
                <a16:creationId xmlns:a16="http://schemas.microsoft.com/office/drawing/2014/main" id="{6543E916-8349-4578-801B-EBD2C13EB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049317-1658-437F-B2E7-0150EBB60D85}"/>
              </a:ext>
            </a:extLst>
          </p:cNvPr>
          <p:cNvSpPr>
            <a:spLocks noGrp="1"/>
          </p:cNvSpPr>
          <p:nvPr>
            <p:ph type="sldNum" sz="quarter" idx="12"/>
          </p:nvPr>
        </p:nvSpPr>
        <p:spPr/>
        <p:txBody>
          <a:bodyPr/>
          <a:lstStyle/>
          <a:p>
            <a:fld id="{A3618418-65E4-4339-A844-36E29A8E5016}" type="slidenum">
              <a:rPr lang="en-US" smtClean="0"/>
              <a:t>‹#›</a:t>
            </a:fld>
            <a:endParaRPr lang="en-US"/>
          </a:p>
        </p:txBody>
      </p:sp>
    </p:spTree>
    <p:extLst>
      <p:ext uri="{BB962C8B-B14F-4D97-AF65-F5344CB8AC3E}">
        <p14:creationId xmlns:p14="http://schemas.microsoft.com/office/powerpoint/2010/main" val="3995789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E92938-2722-4914-ABDC-D17280ACFD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A28349-76DE-4E60-B23A-37CB3EF1B7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B02BA8-C540-403B-AD1E-F00E95159728}"/>
              </a:ext>
            </a:extLst>
          </p:cNvPr>
          <p:cNvSpPr>
            <a:spLocks noGrp="1"/>
          </p:cNvSpPr>
          <p:nvPr>
            <p:ph type="dt" sz="half" idx="10"/>
          </p:nvPr>
        </p:nvSpPr>
        <p:spPr/>
        <p:txBody>
          <a:bodyPr/>
          <a:lstStyle/>
          <a:p>
            <a:fld id="{DD74BECF-1EEF-4154-94AD-C4E08DCB7C90}" type="datetimeFigureOut">
              <a:rPr lang="en-US" smtClean="0"/>
              <a:t>10/22/2021</a:t>
            </a:fld>
            <a:endParaRPr lang="en-US"/>
          </a:p>
        </p:txBody>
      </p:sp>
      <p:sp>
        <p:nvSpPr>
          <p:cNvPr id="5" name="Footer Placeholder 4">
            <a:extLst>
              <a:ext uri="{FF2B5EF4-FFF2-40B4-BE49-F238E27FC236}">
                <a16:creationId xmlns:a16="http://schemas.microsoft.com/office/drawing/2014/main" id="{E5A60C21-5988-486B-8AB8-A824A910F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210879-B617-4347-998C-2B6B7E586D17}"/>
              </a:ext>
            </a:extLst>
          </p:cNvPr>
          <p:cNvSpPr>
            <a:spLocks noGrp="1"/>
          </p:cNvSpPr>
          <p:nvPr>
            <p:ph type="sldNum" sz="quarter" idx="12"/>
          </p:nvPr>
        </p:nvSpPr>
        <p:spPr/>
        <p:txBody>
          <a:bodyPr/>
          <a:lstStyle/>
          <a:p>
            <a:fld id="{A3618418-65E4-4339-A844-36E29A8E5016}" type="slidenum">
              <a:rPr lang="en-US" smtClean="0"/>
              <a:t>‹#›</a:t>
            </a:fld>
            <a:endParaRPr lang="en-US"/>
          </a:p>
        </p:txBody>
      </p:sp>
    </p:spTree>
    <p:extLst>
      <p:ext uri="{BB962C8B-B14F-4D97-AF65-F5344CB8AC3E}">
        <p14:creationId xmlns:p14="http://schemas.microsoft.com/office/powerpoint/2010/main" val="365309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B390D-308E-498E-B4BC-DBB9058124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38F5AC-8E78-48AA-9BCE-EAFB1D4946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CD2F75-D356-4FA8-AB84-EFD3BC146332}"/>
              </a:ext>
            </a:extLst>
          </p:cNvPr>
          <p:cNvSpPr>
            <a:spLocks noGrp="1"/>
          </p:cNvSpPr>
          <p:nvPr>
            <p:ph type="dt" sz="half" idx="10"/>
          </p:nvPr>
        </p:nvSpPr>
        <p:spPr/>
        <p:txBody>
          <a:bodyPr/>
          <a:lstStyle/>
          <a:p>
            <a:fld id="{DD74BECF-1EEF-4154-94AD-C4E08DCB7C90}" type="datetimeFigureOut">
              <a:rPr lang="en-US" smtClean="0"/>
              <a:t>10/22/2021</a:t>
            </a:fld>
            <a:endParaRPr lang="en-US"/>
          </a:p>
        </p:txBody>
      </p:sp>
      <p:sp>
        <p:nvSpPr>
          <p:cNvPr id="5" name="Footer Placeholder 4">
            <a:extLst>
              <a:ext uri="{FF2B5EF4-FFF2-40B4-BE49-F238E27FC236}">
                <a16:creationId xmlns:a16="http://schemas.microsoft.com/office/drawing/2014/main" id="{EFCB6903-C84A-448A-B890-AF9F670A0E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CCD9EE-9254-4588-B4C2-25E718EA78D7}"/>
              </a:ext>
            </a:extLst>
          </p:cNvPr>
          <p:cNvSpPr>
            <a:spLocks noGrp="1"/>
          </p:cNvSpPr>
          <p:nvPr>
            <p:ph type="sldNum" sz="quarter" idx="12"/>
          </p:nvPr>
        </p:nvSpPr>
        <p:spPr/>
        <p:txBody>
          <a:bodyPr/>
          <a:lstStyle/>
          <a:p>
            <a:fld id="{A3618418-65E4-4339-A844-36E29A8E5016}" type="slidenum">
              <a:rPr lang="en-US" smtClean="0"/>
              <a:t>‹#›</a:t>
            </a:fld>
            <a:endParaRPr lang="en-US"/>
          </a:p>
        </p:txBody>
      </p:sp>
    </p:spTree>
    <p:extLst>
      <p:ext uri="{BB962C8B-B14F-4D97-AF65-F5344CB8AC3E}">
        <p14:creationId xmlns:p14="http://schemas.microsoft.com/office/powerpoint/2010/main" val="2809002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152E-F74D-4BA3-B7BD-B98B24A5FF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822324-2B2A-469D-BFF9-F39FC5B20E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5BBFAB-7317-42E8-85AD-5882357746F3}"/>
              </a:ext>
            </a:extLst>
          </p:cNvPr>
          <p:cNvSpPr>
            <a:spLocks noGrp="1"/>
          </p:cNvSpPr>
          <p:nvPr>
            <p:ph type="dt" sz="half" idx="10"/>
          </p:nvPr>
        </p:nvSpPr>
        <p:spPr/>
        <p:txBody>
          <a:bodyPr/>
          <a:lstStyle/>
          <a:p>
            <a:fld id="{DD74BECF-1EEF-4154-94AD-C4E08DCB7C90}" type="datetimeFigureOut">
              <a:rPr lang="en-US" smtClean="0"/>
              <a:t>10/22/2021</a:t>
            </a:fld>
            <a:endParaRPr lang="en-US"/>
          </a:p>
        </p:txBody>
      </p:sp>
      <p:sp>
        <p:nvSpPr>
          <p:cNvPr id="5" name="Footer Placeholder 4">
            <a:extLst>
              <a:ext uri="{FF2B5EF4-FFF2-40B4-BE49-F238E27FC236}">
                <a16:creationId xmlns:a16="http://schemas.microsoft.com/office/drawing/2014/main" id="{E6BE68C5-981F-4C1B-9082-D44A2E56A4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13DE5A-CC7E-4531-B95E-002932003B9B}"/>
              </a:ext>
            </a:extLst>
          </p:cNvPr>
          <p:cNvSpPr>
            <a:spLocks noGrp="1"/>
          </p:cNvSpPr>
          <p:nvPr>
            <p:ph type="sldNum" sz="quarter" idx="12"/>
          </p:nvPr>
        </p:nvSpPr>
        <p:spPr/>
        <p:txBody>
          <a:bodyPr/>
          <a:lstStyle/>
          <a:p>
            <a:fld id="{A3618418-65E4-4339-A844-36E29A8E5016}" type="slidenum">
              <a:rPr lang="en-US" smtClean="0"/>
              <a:t>‹#›</a:t>
            </a:fld>
            <a:endParaRPr lang="en-US"/>
          </a:p>
        </p:txBody>
      </p:sp>
    </p:spTree>
    <p:extLst>
      <p:ext uri="{BB962C8B-B14F-4D97-AF65-F5344CB8AC3E}">
        <p14:creationId xmlns:p14="http://schemas.microsoft.com/office/powerpoint/2010/main" val="495835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F55A5-84AC-4931-87E7-305BF6EA21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2264F5-D0F6-4435-AECD-CAB237EA99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63F43C-A10F-4F97-919B-95BF052B53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413FF-1347-4BDE-8EEA-C9992D585D9E}"/>
              </a:ext>
            </a:extLst>
          </p:cNvPr>
          <p:cNvSpPr>
            <a:spLocks noGrp="1"/>
          </p:cNvSpPr>
          <p:nvPr>
            <p:ph type="dt" sz="half" idx="10"/>
          </p:nvPr>
        </p:nvSpPr>
        <p:spPr/>
        <p:txBody>
          <a:bodyPr/>
          <a:lstStyle/>
          <a:p>
            <a:fld id="{DD74BECF-1EEF-4154-94AD-C4E08DCB7C90}" type="datetimeFigureOut">
              <a:rPr lang="en-US" smtClean="0"/>
              <a:t>10/22/2021</a:t>
            </a:fld>
            <a:endParaRPr lang="en-US"/>
          </a:p>
        </p:txBody>
      </p:sp>
      <p:sp>
        <p:nvSpPr>
          <p:cNvPr id="6" name="Footer Placeholder 5">
            <a:extLst>
              <a:ext uri="{FF2B5EF4-FFF2-40B4-BE49-F238E27FC236}">
                <a16:creationId xmlns:a16="http://schemas.microsoft.com/office/drawing/2014/main" id="{66F7ECA1-FC73-42C3-9D92-639F462933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CB9208-5181-47BB-9419-3B335536E45C}"/>
              </a:ext>
            </a:extLst>
          </p:cNvPr>
          <p:cNvSpPr>
            <a:spLocks noGrp="1"/>
          </p:cNvSpPr>
          <p:nvPr>
            <p:ph type="sldNum" sz="quarter" idx="12"/>
          </p:nvPr>
        </p:nvSpPr>
        <p:spPr/>
        <p:txBody>
          <a:bodyPr/>
          <a:lstStyle/>
          <a:p>
            <a:fld id="{A3618418-65E4-4339-A844-36E29A8E5016}" type="slidenum">
              <a:rPr lang="en-US" smtClean="0"/>
              <a:t>‹#›</a:t>
            </a:fld>
            <a:endParaRPr lang="en-US"/>
          </a:p>
        </p:txBody>
      </p:sp>
    </p:spTree>
    <p:extLst>
      <p:ext uri="{BB962C8B-B14F-4D97-AF65-F5344CB8AC3E}">
        <p14:creationId xmlns:p14="http://schemas.microsoft.com/office/powerpoint/2010/main" val="2388251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271B2-4887-4659-AC43-8BC57D7FC46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EEF355-6837-4CF4-905C-5E7A50DCED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3F40A-F419-4661-8AD9-B360ADA666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1E00C0-0073-4883-A6D0-23BD583C69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BF13A6-0A08-4AEA-BC4D-C88852CDD7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773D6E-4613-4BCE-A23B-2C6B56ABDD62}"/>
              </a:ext>
            </a:extLst>
          </p:cNvPr>
          <p:cNvSpPr>
            <a:spLocks noGrp="1"/>
          </p:cNvSpPr>
          <p:nvPr>
            <p:ph type="dt" sz="half" idx="10"/>
          </p:nvPr>
        </p:nvSpPr>
        <p:spPr/>
        <p:txBody>
          <a:bodyPr/>
          <a:lstStyle/>
          <a:p>
            <a:fld id="{DD74BECF-1EEF-4154-94AD-C4E08DCB7C90}" type="datetimeFigureOut">
              <a:rPr lang="en-US" smtClean="0"/>
              <a:t>10/22/2021</a:t>
            </a:fld>
            <a:endParaRPr lang="en-US"/>
          </a:p>
        </p:txBody>
      </p:sp>
      <p:sp>
        <p:nvSpPr>
          <p:cNvPr id="8" name="Footer Placeholder 7">
            <a:extLst>
              <a:ext uri="{FF2B5EF4-FFF2-40B4-BE49-F238E27FC236}">
                <a16:creationId xmlns:a16="http://schemas.microsoft.com/office/drawing/2014/main" id="{5567134A-0ED5-430A-AFC4-CBAE21B688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0ABA94-0C9C-465D-BD3D-095FE27A6E75}"/>
              </a:ext>
            </a:extLst>
          </p:cNvPr>
          <p:cNvSpPr>
            <a:spLocks noGrp="1"/>
          </p:cNvSpPr>
          <p:nvPr>
            <p:ph type="sldNum" sz="quarter" idx="12"/>
          </p:nvPr>
        </p:nvSpPr>
        <p:spPr/>
        <p:txBody>
          <a:bodyPr/>
          <a:lstStyle/>
          <a:p>
            <a:fld id="{A3618418-65E4-4339-A844-36E29A8E5016}" type="slidenum">
              <a:rPr lang="en-US" smtClean="0"/>
              <a:t>‹#›</a:t>
            </a:fld>
            <a:endParaRPr lang="en-US"/>
          </a:p>
        </p:txBody>
      </p:sp>
    </p:spTree>
    <p:extLst>
      <p:ext uri="{BB962C8B-B14F-4D97-AF65-F5344CB8AC3E}">
        <p14:creationId xmlns:p14="http://schemas.microsoft.com/office/powerpoint/2010/main" val="2804065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6CB58-D2DD-4EF7-9E12-2AE05012B9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7B799A-2C1F-467C-AC48-ACAB2E456526}"/>
              </a:ext>
            </a:extLst>
          </p:cNvPr>
          <p:cNvSpPr>
            <a:spLocks noGrp="1"/>
          </p:cNvSpPr>
          <p:nvPr>
            <p:ph type="dt" sz="half" idx="10"/>
          </p:nvPr>
        </p:nvSpPr>
        <p:spPr/>
        <p:txBody>
          <a:bodyPr/>
          <a:lstStyle/>
          <a:p>
            <a:fld id="{DD74BECF-1EEF-4154-94AD-C4E08DCB7C90}" type="datetimeFigureOut">
              <a:rPr lang="en-US" smtClean="0"/>
              <a:t>10/22/2021</a:t>
            </a:fld>
            <a:endParaRPr lang="en-US"/>
          </a:p>
        </p:txBody>
      </p:sp>
      <p:sp>
        <p:nvSpPr>
          <p:cNvPr id="4" name="Footer Placeholder 3">
            <a:extLst>
              <a:ext uri="{FF2B5EF4-FFF2-40B4-BE49-F238E27FC236}">
                <a16:creationId xmlns:a16="http://schemas.microsoft.com/office/drawing/2014/main" id="{4C3651B8-D4F8-4697-B058-2E84B47877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66935B-1CE3-40C0-91C6-3CCD75ED642F}"/>
              </a:ext>
            </a:extLst>
          </p:cNvPr>
          <p:cNvSpPr>
            <a:spLocks noGrp="1"/>
          </p:cNvSpPr>
          <p:nvPr>
            <p:ph type="sldNum" sz="quarter" idx="12"/>
          </p:nvPr>
        </p:nvSpPr>
        <p:spPr/>
        <p:txBody>
          <a:bodyPr/>
          <a:lstStyle/>
          <a:p>
            <a:fld id="{A3618418-65E4-4339-A844-36E29A8E5016}" type="slidenum">
              <a:rPr lang="en-US" smtClean="0"/>
              <a:t>‹#›</a:t>
            </a:fld>
            <a:endParaRPr lang="en-US"/>
          </a:p>
        </p:txBody>
      </p:sp>
    </p:spTree>
    <p:extLst>
      <p:ext uri="{BB962C8B-B14F-4D97-AF65-F5344CB8AC3E}">
        <p14:creationId xmlns:p14="http://schemas.microsoft.com/office/powerpoint/2010/main" val="3558822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604BB6-93A8-4F2A-8643-358FD319AB71}"/>
              </a:ext>
            </a:extLst>
          </p:cNvPr>
          <p:cNvSpPr>
            <a:spLocks noGrp="1"/>
          </p:cNvSpPr>
          <p:nvPr>
            <p:ph type="dt" sz="half" idx="10"/>
          </p:nvPr>
        </p:nvSpPr>
        <p:spPr/>
        <p:txBody>
          <a:bodyPr/>
          <a:lstStyle/>
          <a:p>
            <a:fld id="{DD74BECF-1EEF-4154-94AD-C4E08DCB7C90}" type="datetimeFigureOut">
              <a:rPr lang="en-US" smtClean="0"/>
              <a:t>10/22/2021</a:t>
            </a:fld>
            <a:endParaRPr lang="en-US"/>
          </a:p>
        </p:txBody>
      </p:sp>
      <p:sp>
        <p:nvSpPr>
          <p:cNvPr id="3" name="Footer Placeholder 2">
            <a:extLst>
              <a:ext uri="{FF2B5EF4-FFF2-40B4-BE49-F238E27FC236}">
                <a16:creationId xmlns:a16="http://schemas.microsoft.com/office/drawing/2014/main" id="{2F73F6C7-D84F-4F9F-A90D-2B1F1397DC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01803A-9040-40DE-BF0D-5809D9660342}"/>
              </a:ext>
            </a:extLst>
          </p:cNvPr>
          <p:cNvSpPr>
            <a:spLocks noGrp="1"/>
          </p:cNvSpPr>
          <p:nvPr>
            <p:ph type="sldNum" sz="quarter" idx="12"/>
          </p:nvPr>
        </p:nvSpPr>
        <p:spPr/>
        <p:txBody>
          <a:bodyPr/>
          <a:lstStyle/>
          <a:p>
            <a:fld id="{A3618418-65E4-4339-A844-36E29A8E5016}" type="slidenum">
              <a:rPr lang="en-US" smtClean="0"/>
              <a:t>‹#›</a:t>
            </a:fld>
            <a:endParaRPr lang="en-US"/>
          </a:p>
        </p:txBody>
      </p:sp>
    </p:spTree>
    <p:extLst>
      <p:ext uri="{BB962C8B-B14F-4D97-AF65-F5344CB8AC3E}">
        <p14:creationId xmlns:p14="http://schemas.microsoft.com/office/powerpoint/2010/main" val="85606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9CD9C-4A43-4262-82CD-083636BA8F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929C32-3BBF-40D4-9A17-3B418C59F6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D35468-159B-48C7-87F6-C182F4326A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FF9F5F-786C-4BD8-8859-9B2DDC2362C5}"/>
              </a:ext>
            </a:extLst>
          </p:cNvPr>
          <p:cNvSpPr>
            <a:spLocks noGrp="1"/>
          </p:cNvSpPr>
          <p:nvPr>
            <p:ph type="dt" sz="half" idx="10"/>
          </p:nvPr>
        </p:nvSpPr>
        <p:spPr/>
        <p:txBody>
          <a:bodyPr/>
          <a:lstStyle/>
          <a:p>
            <a:fld id="{DD74BECF-1EEF-4154-94AD-C4E08DCB7C90}" type="datetimeFigureOut">
              <a:rPr lang="en-US" smtClean="0"/>
              <a:t>10/22/2021</a:t>
            </a:fld>
            <a:endParaRPr lang="en-US"/>
          </a:p>
        </p:txBody>
      </p:sp>
      <p:sp>
        <p:nvSpPr>
          <p:cNvPr id="6" name="Footer Placeholder 5">
            <a:extLst>
              <a:ext uri="{FF2B5EF4-FFF2-40B4-BE49-F238E27FC236}">
                <a16:creationId xmlns:a16="http://schemas.microsoft.com/office/drawing/2014/main" id="{8CCEE5B0-87BD-4719-863A-DF1E012BDF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085E90-D38F-41E9-B90E-208ECEED4EC1}"/>
              </a:ext>
            </a:extLst>
          </p:cNvPr>
          <p:cNvSpPr>
            <a:spLocks noGrp="1"/>
          </p:cNvSpPr>
          <p:nvPr>
            <p:ph type="sldNum" sz="quarter" idx="12"/>
          </p:nvPr>
        </p:nvSpPr>
        <p:spPr/>
        <p:txBody>
          <a:bodyPr/>
          <a:lstStyle/>
          <a:p>
            <a:fld id="{A3618418-65E4-4339-A844-36E29A8E5016}" type="slidenum">
              <a:rPr lang="en-US" smtClean="0"/>
              <a:t>‹#›</a:t>
            </a:fld>
            <a:endParaRPr lang="en-US"/>
          </a:p>
        </p:txBody>
      </p:sp>
    </p:spTree>
    <p:extLst>
      <p:ext uri="{BB962C8B-B14F-4D97-AF65-F5344CB8AC3E}">
        <p14:creationId xmlns:p14="http://schemas.microsoft.com/office/powerpoint/2010/main" val="302477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8734-58F8-4F35-94FE-8D52B5AF8A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AA8BF5-6484-4721-BA21-874C9E396E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AFD85B-827B-48A0-8D43-1705B9F8A6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AFF2C9-8052-4D49-8CF9-43AFC84BEE80}"/>
              </a:ext>
            </a:extLst>
          </p:cNvPr>
          <p:cNvSpPr>
            <a:spLocks noGrp="1"/>
          </p:cNvSpPr>
          <p:nvPr>
            <p:ph type="dt" sz="half" idx="10"/>
          </p:nvPr>
        </p:nvSpPr>
        <p:spPr/>
        <p:txBody>
          <a:bodyPr/>
          <a:lstStyle/>
          <a:p>
            <a:fld id="{DD74BECF-1EEF-4154-94AD-C4E08DCB7C90}" type="datetimeFigureOut">
              <a:rPr lang="en-US" smtClean="0"/>
              <a:t>10/22/2021</a:t>
            </a:fld>
            <a:endParaRPr lang="en-US"/>
          </a:p>
        </p:txBody>
      </p:sp>
      <p:sp>
        <p:nvSpPr>
          <p:cNvPr id="6" name="Footer Placeholder 5">
            <a:extLst>
              <a:ext uri="{FF2B5EF4-FFF2-40B4-BE49-F238E27FC236}">
                <a16:creationId xmlns:a16="http://schemas.microsoft.com/office/drawing/2014/main" id="{321824D2-D4FF-493D-B95C-01361C03F6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4200E0-1FAF-431E-9E15-A697D8240906}"/>
              </a:ext>
            </a:extLst>
          </p:cNvPr>
          <p:cNvSpPr>
            <a:spLocks noGrp="1"/>
          </p:cNvSpPr>
          <p:nvPr>
            <p:ph type="sldNum" sz="quarter" idx="12"/>
          </p:nvPr>
        </p:nvSpPr>
        <p:spPr/>
        <p:txBody>
          <a:bodyPr/>
          <a:lstStyle/>
          <a:p>
            <a:fld id="{A3618418-65E4-4339-A844-36E29A8E5016}" type="slidenum">
              <a:rPr lang="en-US" smtClean="0"/>
              <a:t>‹#›</a:t>
            </a:fld>
            <a:endParaRPr lang="en-US"/>
          </a:p>
        </p:txBody>
      </p:sp>
    </p:spTree>
    <p:extLst>
      <p:ext uri="{BB962C8B-B14F-4D97-AF65-F5344CB8AC3E}">
        <p14:creationId xmlns:p14="http://schemas.microsoft.com/office/powerpoint/2010/main" val="271953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70A2C0-7A4C-4095-A18A-81D5A4CA8D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2025B1-8E9C-4D22-8707-A3E963D55B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BB83A4-3F8F-4EFA-813E-4598AA87BC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74BECF-1EEF-4154-94AD-C4E08DCB7C90}" type="datetimeFigureOut">
              <a:rPr lang="en-US" smtClean="0"/>
              <a:t>10/22/2021</a:t>
            </a:fld>
            <a:endParaRPr lang="en-US"/>
          </a:p>
        </p:txBody>
      </p:sp>
      <p:sp>
        <p:nvSpPr>
          <p:cNvPr id="5" name="Footer Placeholder 4">
            <a:extLst>
              <a:ext uri="{FF2B5EF4-FFF2-40B4-BE49-F238E27FC236}">
                <a16:creationId xmlns:a16="http://schemas.microsoft.com/office/drawing/2014/main" id="{1CA0B97D-F5A5-4A0C-923E-886DFEEC9C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C45DBF-A4D6-4490-9A0A-195F0D8BC3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18418-65E4-4339-A844-36E29A8E5016}" type="slidenum">
              <a:rPr lang="en-US" smtClean="0"/>
              <a:t>‹#›</a:t>
            </a:fld>
            <a:endParaRPr lang="en-US"/>
          </a:p>
        </p:txBody>
      </p:sp>
    </p:spTree>
    <p:extLst>
      <p:ext uri="{BB962C8B-B14F-4D97-AF65-F5344CB8AC3E}">
        <p14:creationId xmlns:p14="http://schemas.microsoft.com/office/powerpoint/2010/main" val="314746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BDBE0D6-B32A-4E5A-8B36-7A7DDAEF418F}"/>
              </a:ext>
            </a:extLst>
          </p:cNvPr>
          <p:cNvSpPr txBox="1"/>
          <p:nvPr/>
        </p:nvSpPr>
        <p:spPr>
          <a:xfrm>
            <a:off x="1815737" y="124051"/>
            <a:ext cx="8791303" cy="1200329"/>
          </a:xfrm>
          <a:prstGeom prst="rec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7200" b="1" dirty="0"/>
              <a:t>Welcome</a:t>
            </a:r>
            <a:r>
              <a:rPr lang="en-US" sz="4000" b="1" dirty="0"/>
              <a:t> </a:t>
            </a:r>
            <a:r>
              <a:rPr lang="en-US" sz="7200" b="1" dirty="0" smtClean="0"/>
              <a:t>To My </a:t>
            </a:r>
            <a:r>
              <a:rPr lang="en-US" sz="6000" b="1" dirty="0" smtClean="0"/>
              <a:t>Class</a:t>
            </a:r>
            <a:endParaRPr lang="en-US" sz="6000"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514" y="1727259"/>
            <a:ext cx="5391748" cy="328887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1388" y="1727260"/>
            <a:ext cx="5257801" cy="3288878"/>
          </a:xfrm>
          <a:prstGeom prst="rect">
            <a:avLst/>
          </a:prstGeom>
        </p:spPr>
      </p:pic>
    </p:spTree>
    <p:extLst>
      <p:ext uri="{BB962C8B-B14F-4D97-AF65-F5344CB8AC3E}">
        <p14:creationId xmlns:p14="http://schemas.microsoft.com/office/powerpoint/2010/main" val="74410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4A7AA9-071B-4B7E-B79A-84A174D976A2}"/>
              </a:ext>
            </a:extLst>
          </p:cNvPr>
          <p:cNvSpPr txBox="1"/>
          <p:nvPr/>
        </p:nvSpPr>
        <p:spPr>
          <a:xfrm>
            <a:off x="979713" y="802433"/>
            <a:ext cx="10894423" cy="3108543"/>
          </a:xfrm>
          <a:prstGeom prst="rect">
            <a:avLst/>
          </a:prstGeom>
          <a:noFill/>
        </p:spPr>
        <p:txBody>
          <a:bodyPr wrap="square" rtlCol="0">
            <a:spAutoFit/>
          </a:bodyPr>
          <a:lstStyle/>
          <a:p>
            <a:r>
              <a:rPr lang="en-US" sz="2800" dirty="0"/>
              <a:t>They added </a:t>
            </a:r>
            <a:r>
              <a:rPr lang="en-US" sz="2800" dirty="0" smtClean="0"/>
              <a:t>that the </a:t>
            </a:r>
            <a:r>
              <a:rPr lang="en-US" sz="2800" dirty="0"/>
              <a:t>decision will </a:t>
            </a:r>
            <a:r>
              <a:rPr lang="en-US" sz="2800" dirty="0" err="1"/>
              <a:t>honour</a:t>
            </a:r>
            <a:r>
              <a:rPr lang="en-US" sz="2800" dirty="0"/>
              <a:t> and save all extinct languages of the world. As per their logical </a:t>
            </a:r>
            <a:r>
              <a:rPr lang="en-US" sz="2800" dirty="0" smtClean="0"/>
              <a:t>expectations </a:t>
            </a:r>
            <a:r>
              <a:rPr lang="en-US" sz="2800" dirty="0"/>
              <a:t>Prime Minister Sheikh Hasina then took prompt initiative by sending formal proposal to UNESCO. Finally, on 17 November 1999, UNESCO  declare 21</a:t>
            </a:r>
            <a:r>
              <a:rPr lang="en-US" sz="2800" baseline="30000" dirty="0"/>
              <a:t>st</a:t>
            </a:r>
            <a:r>
              <a:rPr lang="en-US" sz="2800" dirty="0"/>
              <a:t> February  as the International Mother Language Day . The day is now annually observed worldwide to promote awareness of linguistic and diversity and </a:t>
            </a:r>
            <a:r>
              <a:rPr lang="en-US" sz="2800" dirty="0" smtClean="0"/>
              <a:t>multilingualism. </a:t>
            </a:r>
            <a:endParaRPr lang="en-US" sz="2800" dirty="0"/>
          </a:p>
        </p:txBody>
      </p:sp>
      <p:sp>
        <p:nvSpPr>
          <p:cNvPr id="3" name="TextBox 2">
            <a:extLst>
              <a:ext uri="{FF2B5EF4-FFF2-40B4-BE49-F238E27FC236}">
                <a16:creationId xmlns:a16="http://schemas.microsoft.com/office/drawing/2014/main" id="{80DCD797-BBBD-4991-AA24-4698E718AA06}"/>
              </a:ext>
            </a:extLst>
          </p:cNvPr>
          <p:cNvSpPr txBox="1"/>
          <p:nvPr/>
        </p:nvSpPr>
        <p:spPr>
          <a:xfrm>
            <a:off x="979714" y="4032689"/>
            <a:ext cx="10894422" cy="2677656"/>
          </a:xfrm>
          <a:prstGeom prst="rect">
            <a:avLst/>
          </a:prstGeom>
          <a:noFill/>
        </p:spPr>
        <p:txBody>
          <a:bodyPr wrap="square" rtlCol="0">
            <a:spAutoFit/>
          </a:bodyPr>
          <a:lstStyle/>
          <a:p>
            <a:r>
              <a:rPr lang="en-US" sz="2800" dirty="0"/>
              <a:t>Extinct – No longer in existence</a:t>
            </a:r>
          </a:p>
          <a:p>
            <a:r>
              <a:rPr lang="en-US" sz="2800" dirty="0"/>
              <a:t>Prompt – Active</a:t>
            </a:r>
          </a:p>
          <a:p>
            <a:r>
              <a:rPr lang="en-US" sz="2800" dirty="0"/>
              <a:t>Linguistic – Relating to language</a:t>
            </a:r>
          </a:p>
          <a:p>
            <a:r>
              <a:rPr lang="en-US" sz="2800" dirty="0"/>
              <a:t>Diversity – Variety</a:t>
            </a:r>
          </a:p>
          <a:p>
            <a:r>
              <a:rPr lang="en-US" sz="2800" dirty="0"/>
              <a:t>Multilingualism – Practice of using several language</a:t>
            </a:r>
          </a:p>
          <a:p>
            <a:r>
              <a:rPr lang="en-US" sz="2800" dirty="0"/>
              <a:t>Promote -  Declare</a:t>
            </a:r>
          </a:p>
        </p:txBody>
      </p:sp>
    </p:spTree>
    <p:extLst>
      <p:ext uri="{BB962C8B-B14F-4D97-AF65-F5344CB8AC3E}">
        <p14:creationId xmlns:p14="http://schemas.microsoft.com/office/powerpoint/2010/main" val="395965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361A6A-F6CB-46E5-AC16-9B2E0D548C36}"/>
              </a:ext>
            </a:extLst>
          </p:cNvPr>
          <p:cNvSpPr txBox="1"/>
          <p:nvPr/>
        </p:nvSpPr>
        <p:spPr>
          <a:xfrm>
            <a:off x="673671" y="1617061"/>
            <a:ext cx="11304969" cy="3816429"/>
          </a:xfrm>
          <a:prstGeom prst="rect">
            <a:avLst/>
          </a:prstGeom>
          <a:noFill/>
        </p:spPr>
        <p:txBody>
          <a:bodyPr wrap="square" rtlCol="0">
            <a:spAutoFit/>
          </a:bodyPr>
          <a:lstStyle/>
          <a:p>
            <a:r>
              <a:rPr lang="en-US" sz="2800" dirty="0"/>
              <a:t>Answer the question</a:t>
            </a:r>
          </a:p>
          <a:p>
            <a:endParaRPr lang="en-US" sz="2800" dirty="0"/>
          </a:p>
          <a:p>
            <a:pPr marL="342900" indent="-342900">
              <a:buAutoNum type="arabicPeriod"/>
            </a:pPr>
            <a:r>
              <a:rPr lang="en-US" sz="2800" dirty="0"/>
              <a:t>What did the UNESCO proclaim on 17 November, 1999?</a:t>
            </a:r>
          </a:p>
          <a:p>
            <a:pPr marL="342900" indent="-342900">
              <a:buAutoNum type="arabicPeriod"/>
            </a:pPr>
            <a:r>
              <a:rPr lang="en-US" sz="2800" dirty="0"/>
              <a:t>Why is the day is now annually observed worldwide?</a:t>
            </a:r>
          </a:p>
          <a:p>
            <a:pPr marL="342900" indent="-342900">
              <a:buAutoNum type="arabicPeriod"/>
            </a:pPr>
            <a:r>
              <a:rPr lang="en-US" sz="2800" dirty="0"/>
              <a:t>How do people celebrate Shaheed </a:t>
            </a:r>
            <a:r>
              <a:rPr lang="en-US" sz="2800" dirty="0" err="1"/>
              <a:t>Dibosh</a:t>
            </a:r>
            <a:r>
              <a:rPr lang="en-US" sz="2800" dirty="0"/>
              <a:t>?</a:t>
            </a:r>
          </a:p>
          <a:p>
            <a:pPr marL="342900" indent="-342900">
              <a:buAutoNum type="arabicPeriod"/>
            </a:pPr>
            <a:r>
              <a:rPr lang="en-US" sz="2800" dirty="0"/>
              <a:t>People place wreaths at the </a:t>
            </a:r>
            <a:r>
              <a:rPr lang="en-US" sz="2800" dirty="0" err="1"/>
              <a:t>minar</a:t>
            </a:r>
            <a:r>
              <a:rPr lang="en-US" sz="2800" dirty="0"/>
              <a:t> . What does wreath symbolize.? </a:t>
            </a:r>
          </a:p>
          <a:p>
            <a:pPr marL="342900" indent="-342900">
              <a:buAutoNum type="arabicPeriod"/>
            </a:pPr>
            <a:r>
              <a:rPr lang="en-US" sz="2800" dirty="0"/>
              <a:t>Rafiqul Islam and Abdus Salam were basically Canadian citizen?</a:t>
            </a:r>
          </a:p>
          <a:p>
            <a:r>
              <a:rPr lang="en-US" sz="2800" dirty="0"/>
              <a:t>      Explain in 2/3 sentences.</a:t>
            </a:r>
          </a:p>
          <a:p>
            <a:endParaRPr lang="en-US" dirty="0"/>
          </a:p>
        </p:txBody>
      </p:sp>
      <p:sp>
        <p:nvSpPr>
          <p:cNvPr id="5" name="TextBox 2"/>
          <p:cNvSpPr txBox="1">
            <a:spLocks noChangeArrowheads="1"/>
          </p:cNvSpPr>
          <p:nvPr/>
        </p:nvSpPr>
        <p:spPr bwMode="auto">
          <a:xfrm>
            <a:off x="3942097" y="365098"/>
            <a:ext cx="3810000" cy="646112"/>
          </a:xfrm>
          <a:prstGeom prst="rect">
            <a:avLst/>
          </a:prstGeom>
          <a:solidFill>
            <a:schemeClr val="bg1"/>
          </a:solidFill>
          <a:ln w="1270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eaLnBrk="1" hangingPunct="1">
              <a:defRPr/>
            </a:pPr>
            <a:r>
              <a:rPr lang="en-US" sz="3600" dirty="0">
                <a:latin typeface="Times New Roman" panose="02020603050405020304" pitchFamily="18" charset="0"/>
                <a:cs typeface="Times New Roman" panose="02020603050405020304" pitchFamily="18" charset="0"/>
              </a:rPr>
              <a:t>         Pair work</a:t>
            </a:r>
          </a:p>
        </p:txBody>
      </p:sp>
    </p:spTree>
    <p:extLst>
      <p:ext uri="{BB962C8B-B14F-4D97-AF65-F5344CB8AC3E}">
        <p14:creationId xmlns:p14="http://schemas.microsoft.com/office/powerpoint/2010/main" val="218849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973A68-AE6B-4907-BB4B-FBCEBACA23EC}"/>
              </a:ext>
            </a:extLst>
          </p:cNvPr>
          <p:cNvSpPr txBox="1"/>
          <p:nvPr/>
        </p:nvSpPr>
        <p:spPr>
          <a:xfrm>
            <a:off x="899471" y="2185229"/>
            <a:ext cx="9929637" cy="4031873"/>
          </a:xfrm>
          <a:prstGeom prst="rect">
            <a:avLst/>
          </a:prstGeom>
          <a:noFill/>
        </p:spPr>
        <p:txBody>
          <a:bodyPr wrap="square" rtlCol="0">
            <a:spAutoFit/>
          </a:bodyPr>
          <a:lstStyle/>
          <a:p>
            <a:r>
              <a:rPr lang="en-US" sz="3200" dirty="0"/>
              <a:t>Fill in the </a:t>
            </a:r>
            <a:r>
              <a:rPr lang="en-US" sz="3200" dirty="0" smtClean="0"/>
              <a:t>blanks</a:t>
            </a:r>
            <a:endParaRPr lang="en-US" sz="3200" dirty="0"/>
          </a:p>
          <a:p>
            <a:endParaRPr lang="en-US" sz="3200" dirty="0"/>
          </a:p>
          <a:p>
            <a:r>
              <a:rPr lang="en-US" sz="3200" dirty="0"/>
              <a:t>21 February is (a) ……. As the International Mother Language Day not only in Bangladesh, but also in worldwide. We (b) …… this day as Shaheed </a:t>
            </a:r>
            <a:r>
              <a:rPr lang="en-US" sz="3200" dirty="0" err="1"/>
              <a:t>Dibosh</a:t>
            </a:r>
            <a:r>
              <a:rPr lang="en-US" sz="3200" dirty="0"/>
              <a:t> every year. The people of Bangladesh observe the day with © …. Songs to (d) …. Respect to the martyrs. They go to the Shaheed </a:t>
            </a:r>
            <a:r>
              <a:rPr lang="en-US" sz="3200" dirty="0" smtClean="0"/>
              <a:t>Miner   </a:t>
            </a:r>
            <a:r>
              <a:rPr lang="en-US" sz="3200" dirty="0"/>
              <a:t>(e) ….. To the martyrs. </a:t>
            </a:r>
          </a:p>
        </p:txBody>
      </p:sp>
      <p:sp>
        <p:nvSpPr>
          <p:cNvPr id="4" name="TextBox 2"/>
          <p:cNvSpPr txBox="1">
            <a:spLocks noChangeArrowheads="1"/>
          </p:cNvSpPr>
          <p:nvPr/>
        </p:nvSpPr>
        <p:spPr bwMode="auto">
          <a:xfrm>
            <a:off x="3942097" y="365098"/>
            <a:ext cx="3810000" cy="646112"/>
          </a:xfrm>
          <a:prstGeom prst="rect">
            <a:avLst/>
          </a:prstGeom>
          <a:solidFill>
            <a:schemeClr val="bg1"/>
          </a:solidFill>
          <a:ln w="1270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eaLnBrk="1" hangingPunct="1">
              <a:defRPr/>
            </a:pPr>
            <a:r>
              <a:rPr lang="en-US" sz="3600" dirty="0">
                <a:latin typeface="Times New Roman" panose="02020603050405020304" pitchFamily="18" charset="0"/>
                <a:cs typeface="Times New Roman" panose="02020603050405020304" pitchFamily="18" charset="0"/>
              </a:rPr>
              <a:t>         Pair work</a:t>
            </a:r>
          </a:p>
        </p:txBody>
      </p:sp>
    </p:spTree>
    <p:extLst>
      <p:ext uri="{BB962C8B-B14F-4D97-AF65-F5344CB8AC3E}">
        <p14:creationId xmlns:p14="http://schemas.microsoft.com/office/powerpoint/2010/main" val="325586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FDA1F9-0771-4518-A4F9-CC4038AA30FC}"/>
              </a:ext>
            </a:extLst>
          </p:cNvPr>
          <p:cNvSpPr txBox="1"/>
          <p:nvPr/>
        </p:nvSpPr>
        <p:spPr>
          <a:xfrm>
            <a:off x="297713" y="1667630"/>
            <a:ext cx="11121656" cy="4770537"/>
          </a:xfrm>
          <a:prstGeom prst="rect">
            <a:avLst/>
          </a:prstGeom>
          <a:noFill/>
        </p:spPr>
        <p:txBody>
          <a:bodyPr wrap="square" rtlCol="0">
            <a:spAutoFit/>
          </a:bodyPr>
          <a:lstStyle/>
          <a:p>
            <a:r>
              <a:rPr lang="en-US" sz="2400" dirty="0"/>
              <a:t>Choose the best answers</a:t>
            </a:r>
          </a:p>
          <a:p>
            <a:endParaRPr lang="en-US" sz="2400" dirty="0"/>
          </a:p>
          <a:p>
            <a:pPr marL="342900" indent="-342900">
              <a:buAutoNum type="arabicPeriod"/>
            </a:pPr>
            <a:r>
              <a:rPr lang="en-US" sz="2400" dirty="0"/>
              <a:t>The Shaheed </a:t>
            </a:r>
            <a:r>
              <a:rPr lang="en-US" sz="2400" dirty="0" err="1"/>
              <a:t>Dibosh</a:t>
            </a:r>
            <a:r>
              <a:rPr lang="en-US" sz="2400" dirty="0"/>
              <a:t> begins with … songs</a:t>
            </a:r>
          </a:p>
          <a:p>
            <a:r>
              <a:rPr lang="en-US" sz="2400" dirty="0"/>
              <a:t>       </a:t>
            </a:r>
            <a:r>
              <a:rPr lang="en-US" sz="2400" dirty="0" err="1"/>
              <a:t>i</a:t>
            </a:r>
            <a:r>
              <a:rPr lang="en-US" sz="2400" dirty="0"/>
              <a:t>)  mourning  ii) morning  iii) happy iv) </a:t>
            </a:r>
            <a:r>
              <a:rPr lang="en-US" sz="2400" dirty="0" err="1"/>
              <a:t>chorous</a:t>
            </a:r>
            <a:r>
              <a:rPr lang="en-US" sz="2400" dirty="0"/>
              <a:t> </a:t>
            </a:r>
          </a:p>
          <a:p>
            <a:r>
              <a:rPr lang="en-US" sz="2400" dirty="0"/>
              <a:t>2. People  go the Shaheed </a:t>
            </a:r>
            <a:r>
              <a:rPr lang="en-US" sz="2400" dirty="0" err="1"/>
              <a:t>Minar</a:t>
            </a:r>
            <a:r>
              <a:rPr lang="en-US" sz="2400" dirty="0"/>
              <a:t> ….</a:t>
            </a:r>
          </a:p>
          <a:p>
            <a:r>
              <a:rPr lang="en-US" sz="2400" dirty="0"/>
              <a:t> </a:t>
            </a:r>
            <a:r>
              <a:rPr lang="en-US" sz="2400" dirty="0" err="1"/>
              <a:t>i</a:t>
            </a:r>
            <a:r>
              <a:rPr lang="en-US" sz="2400" dirty="0"/>
              <a:t>)  to sing  ii) to dance iii) to show respect iv) to lament</a:t>
            </a:r>
          </a:p>
          <a:p>
            <a:r>
              <a:rPr lang="en-US" sz="2400" dirty="0"/>
              <a:t>3. What does black badge symbolize ….</a:t>
            </a:r>
          </a:p>
          <a:p>
            <a:r>
              <a:rPr lang="en-US" sz="2400" dirty="0"/>
              <a:t> </a:t>
            </a:r>
            <a:r>
              <a:rPr lang="en-US" sz="2400" dirty="0" err="1"/>
              <a:t>i</a:t>
            </a:r>
            <a:r>
              <a:rPr lang="en-US" sz="2400" dirty="0"/>
              <a:t>)  courage  ii) sadness  iii) disrespect iv) joy</a:t>
            </a:r>
          </a:p>
          <a:p>
            <a:r>
              <a:rPr lang="en-US" sz="2400" dirty="0"/>
              <a:t>4. The word diversity means</a:t>
            </a:r>
          </a:p>
          <a:p>
            <a:r>
              <a:rPr lang="en-US" sz="2400" dirty="0"/>
              <a:t> </a:t>
            </a:r>
            <a:r>
              <a:rPr lang="en-US" sz="2400" dirty="0" err="1"/>
              <a:t>i</a:t>
            </a:r>
            <a:r>
              <a:rPr lang="en-US" sz="2400" dirty="0"/>
              <a:t>)  similarity  ii) variety  iii) likeness iv) </a:t>
            </a:r>
            <a:r>
              <a:rPr lang="en-US" sz="2400" dirty="0" err="1"/>
              <a:t>comparision</a:t>
            </a:r>
            <a:endParaRPr lang="en-US" sz="2400" dirty="0"/>
          </a:p>
          <a:p>
            <a:r>
              <a:rPr lang="en-US" sz="2400" dirty="0"/>
              <a:t>5.Supreme sacrifice means </a:t>
            </a:r>
          </a:p>
          <a:p>
            <a:r>
              <a:rPr lang="en-US" sz="2400" dirty="0"/>
              <a:t> </a:t>
            </a:r>
            <a:r>
              <a:rPr lang="en-US" sz="2400" dirty="0" err="1"/>
              <a:t>i</a:t>
            </a:r>
            <a:r>
              <a:rPr lang="en-US" sz="2400" dirty="0"/>
              <a:t>)  utter  ii) suicide  iii) highest iv) at any </a:t>
            </a:r>
            <a:r>
              <a:rPr lang="en-US" sz="2400" dirty="0" smtClean="0"/>
              <a:t>cost.</a:t>
            </a:r>
            <a:endParaRPr lang="en-US" sz="2400" dirty="0"/>
          </a:p>
          <a:p>
            <a:endParaRPr lang="en-US" sz="1400" dirty="0"/>
          </a:p>
        </p:txBody>
      </p:sp>
      <p:sp>
        <p:nvSpPr>
          <p:cNvPr id="5" name="Text Box 4"/>
          <p:cNvSpPr txBox="1">
            <a:spLocks noChangeArrowheads="1"/>
          </p:cNvSpPr>
          <p:nvPr/>
        </p:nvSpPr>
        <p:spPr bwMode="auto">
          <a:xfrm>
            <a:off x="4180115" y="270208"/>
            <a:ext cx="4219152" cy="823913"/>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spcBef>
                <a:spcPct val="50000"/>
              </a:spcBef>
              <a:defRPr/>
            </a:pPr>
            <a:r>
              <a:rPr lang="en-US" sz="4800" dirty="0" smtClean="0">
                <a:latin typeface="Times New Roman" panose="02020603050405020304" pitchFamily="18" charset="0"/>
                <a:cs typeface="Times New Roman" panose="02020603050405020304" pitchFamily="18" charset="0"/>
              </a:rPr>
              <a:t>Group Work</a:t>
            </a:r>
          </a:p>
        </p:txBody>
      </p:sp>
    </p:spTree>
    <p:extLst>
      <p:ext uri="{BB962C8B-B14F-4D97-AF65-F5344CB8AC3E}">
        <p14:creationId xmlns:p14="http://schemas.microsoft.com/office/powerpoint/2010/main" val="301373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C5A48B-5838-472C-B78F-B65148ECD6CA}"/>
              </a:ext>
            </a:extLst>
          </p:cNvPr>
          <p:cNvSpPr txBox="1"/>
          <p:nvPr/>
        </p:nvSpPr>
        <p:spPr>
          <a:xfrm>
            <a:off x="1604865" y="1343608"/>
            <a:ext cx="7722015" cy="954107"/>
          </a:xfrm>
          <a:prstGeom prst="rect">
            <a:avLst/>
          </a:prstGeom>
          <a:noFill/>
        </p:spPr>
        <p:txBody>
          <a:bodyPr wrap="square" rtlCol="0">
            <a:spAutoFit/>
          </a:bodyPr>
          <a:lstStyle/>
          <a:p>
            <a:r>
              <a:rPr lang="en-US" sz="2800" dirty="0" smtClean="0"/>
              <a:t>Write </a:t>
            </a:r>
            <a:r>
              <a:rPr lang="en-US" sz="2800" dirty="0"/>
              <a:t>an e-mail to your friend about “ how do you celebrate International Mother Language Day”. </a:t>
            </a:r>
          </a:p>
        </p:txBody>
      </p:sp>
      <p:pic>
        <p:nvPicPr>
          <p:cNvPr id="4" name="Picture 3">
            <a:extLst>
              <a:ext uri="{FF2B5EF4-FFF2-40B4-BE49-F238E27FC236}">
                <a16:creationId xmlns:a16="http://schemas.microsoft.com/office/drawing/2014/main" id="{FE37E991-AB1A-4B3E-AD70-DC14F6B0A9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768" y="2802916"/>
            <a:ext cx="9685176" cy="3618809"/>
          </a:xfrm>
          <a:prstGeom prst="rect">
            <a:avLst/>
          </a:prstGeom>
        </p:spPr>
      </p:pic>
      <p:pic>
        <p:nvPicPr>
          <p:cNvPr id="6" name="Picture 5">
            <a:extLst>
              <a:ext uri="{FF2B5EF4-FFF2-40B4-BE49-F238E27FC236}">
                <a16:creationId xmlns:a16="http://schemas.microsoft.com/office/drawing/2014/main" id="{8703C7C9-D1DA-4174-9E42-19BC6CF67E8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85681" y="3421411"/>
            <a:ext cx="20638" cy="15177"/>
          </a:xfrm>
          <a:prstGeom prst="rect">
            <a:avLst/>
          </a:prstGeom>
        </p:spPr>
      </p:pic>
      <p:sp>
        <p:nvSpPr>
          <p:cNvPr id="3" name="Rectangle 2"/>
          <p:cNvSpPr/>
          <p:nvPr/>
        </p:nvSpPr>
        <p:spPr>
          <a:xfrm>
            <a:off x="4758569" y="388029"/>
            <a:ext cx="2695500" cy="646331"/>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n-US" sz="3600" b="1" dirty="0" smtClean="0"/>
              <a:t>Home Work</a:t>
            </a:r>
            <a:endParaRPr lang="en-US" sz="3600" b="1" dirty="0"/>
          </a:p>
        </p:txBody>
      </p:sp>
    </p:spTree>
    <p:extLst>
      <p:ext uri="{BB962C8B-B14F-4D97-AF65-F5344CB8AC3E}">
        <p14:creationId xmlns:p14="http://schemas.microsoft.com/office/powerpoint/2010/main" val="337032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1337" y="0"/>
            <a:ext cx="3143793" cy="219456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2414995"/>
            <a:ext cx="7994469" cy="4142559"/>
          </a:xfrm>
          <a:prstGeom prst="rect">
            <a:avLst/>
          </a:prstGeom>
        </p:spPr>
      </p:pic>
    </p:spTree>
    <p:extLst>
      <p:ext uri="{BB962C8B-B14F-4D97-AF65-F5344CB8AC3E}">
        <p14:creationId xmlns:p14="http://schemas.microsoft.com/office/powerpoint/2010/main" val="2504240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evel 7"/>
          <p:cNvSpPr/>
          <p:nvPr/>
        </p:nvSpPr>
        <p:spPr>
          <a:xfrm>
            <a:off x="4362994" y="990600"/>
            <a:ext cx="4849386" cy="1034230"/>
          </a:xfrm>
          <a:prstGeom prst="bevel">
            <a:avLst>
              <a:gd name="adj" fmla="val 8249"/>
            </a:avLst>
          </a:prstGeom>
          <a:solidFill>
            <a:schemeClr val="bg1">
              <a:lumMod val="65000"/>
            </a:schemeClr>
          </a:solidFill>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Presented by-</a:t>
            </a:r>
          </a:p>
        </p:txBody>
      </p:sp>
      <p:sp>
        <p:nvSpPr>
          <p:cNvPr id="9" name="TextBox 8"/>
          <p:cNvSpPr txBox="1"/>
          <p:nvPr/>
        </p:nvSpPr>
        <p:spPr>
          <a:xfrm>
            <a:off x="4545874" y="2362557"/>
            <a:ext cx="7171509" cy="3077766"/>
          </a:xfrm>
          <a:prstGeom prst="rect">
            <a:avLst/>
          </a:prstGeom>
          <a:solidFill>
            <a:schemeClr val="bg1"/>
          </a:solidFill>
          <a:ln w="38100">
            <a:solidFill>
              <a:srgbClr val="002060"/>
            </a:solidFill>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6600" b="1" dirty="0" err="1">
                <a:ln w="57150">
                  <a:solidFill>
                    <a:srgbClr val="000099"/>
                  </a:solidFill>
                  <a:prstDash val="solid"/>
                  <a:miter lim="800000"/>
                </a:ln>
                <a:noFill/>
                <a:effectLst>
                  <a:outerShdw blurRad="25500" dist="23000" dir="7020000" algn="tl">
                    <a:srgbClr val="000000">
                      <a:alpha val="50000"/>
                    </a:srgbClr>
                  </a:outerShdw>
                </a:effectLst>
              </a:rPr>
              <a:t>Mottalib</a:t>
            </a:r>
            <a:r>
              <a:rPr lang="en-US" sz="6600" b="1" dirty="0">
                <a:ln w="57150">
                  <a:solidFill>
                    <a:srgbClr val="000099"/>
                  </a:solidFill>
                  <a:prstDash val="solid"/>
                  <a:miter lim="800000"/>
                </a:ln>
                <a:noFill/>
                <a:effectLst>
                  <a:outerShdw blurRad="25500" dist="23000" dir="7020000" algn="tl">
                    <a:srgbClr val="000000">
                      <a:alpha val="50000"/>
                    </a:srgbClr>
                  </a:outerShdw>
                </a:effectLst>
              </a:rPr>
              <a:t>  Hossain</a:t>
            </a:r>
          </a:p>
          <a:p>
            <a:pPr algn="ctr">
              <a:defRPr/>
            </a:pPr>
            <a:endParaRPr lang="en-US" sz="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defRPr/>
            </a:pPr>
            <a:r>
              <a:rPr lang="en-US" sz="2400" b="1" dirty="0">
                <a:ln w="11430">
                  <a:solidFill>
                    <a:schemeClr val="tx1"/>
                  </a:solidFill>
                </a:ln>
                <a:effectLst>
                  <a:outerShdw blurRad="50800" dist="39000" dir="5460000" algn="tl">
                    <a:srgbClr val="000000">
                      <a:alpha val="38000"/>
                    </a:srgbClr>
                  </a:outerShdw>
                </a:effectLst>
              </a:rPr>
              <a:t>Assistant Teacher (English)</a:t>
            </a:r>
          </a:p>
          <a:p>
            <a:pPr algn="ctr">
              <a:defRPr/>
            </a:pPr>
            <a:r>
              <a:rPr lang="en-US" sz="3600" b="1" dirty="0" err="1">
                <a:ln w="11430"/>
                <a:solidFill>
                  <a:srgbClr val="00B050"/>
                </a:solidFill>
                <a:effectLst>
                  <a:outerShdw blurRad="50800" dist="39000" dir="5460000" algn="tl">
                    <a:srgbClr val="000000">
                      <a:alpha val="38000"/>
                    </a:srgbClr>
                  </a:outerShdw>
                </a:effectLst>
              </a:rPr>
              <a:t>Shambhudia</a:t>
            </a:r>
            <a:r>
              <a:rPr lang="en-US" sz="3600" b="1" dirty="0">
                <a:ln w="11430"/>
                <a:solidFill>
                  <a:srgbClr val="00B050"/>
                </a:solidFill>
                <a:effectLst>
                  <a:outerShdw blurRad="50800" dist="39000" dir="5460000" algn="tl">
                    <a:srgbClr val="000000">
                      <a:alpha val="38000"/>
                    </a:srgbClr>
                  </a:outerShdw>
                </a:effectLst>
              </a:rPr>
              <a:t> </a:t>
            </a:r>
            <a:r>
              <a:rPr lang="en-US" sz="3600" b="1" dirty="0" err="1">
                <a:ln w="11430"/>
                <a:solidFill>
                  <a:srgbClr val="00B050"/>
                </a:solidFill>
                <a:effectLst>
                  <a:outerShdw blurRad="50800" dist="39000" dir="5460000" algn="tl">
                    <a:srgbClr val="000000">
                      <a:alpha val="38000"/>
                    </a:srgbClr>
                  </a:outerShdw>
                </a:effectLst>
              </a:rPr>
              <a:t>M.LHigh</a:t>
            </a:r>
            <a:r>
              <a:rPr lang="en-US" sz="3600" b="1" dirty="0">
                <a:ln w="11430"/>
                <a:solidFill>
                  <a:srgbClr val="00B050"/>
                </a:solidFill>
                <a:effectLst>
                  <a:outerShdw blurRad="50800" dist="39000" dir="5460000" algn="tl">
                    <a:srgbClr val="000000">
                      <a:alpha val="38000"/>
                    </a:srgbClr>
                  </a:outerShdw>
                </a:effectLst>
              </a:rPr>
              <a:t> School.</a:t>
            </a:r>
          </a:p>
          <a:p>
            <a:pPr algn="ctr">
              <a:defRPr/>
            </a:pPr>
            <a:r>
              <a:rPr lang="en-US" sz="3000" b="1" dirty="0">
                <a:ln w="11430"/>
                <a:solidFill>
                  <a:srgbClr val="002060"/>
                </a:solidFill>
                <a:effectLst>
                  <a:outerShdw blurRad="50800" dist="39000" dir="5460000" algn="tl">
                    <a:srgbClr val="000000">
                      <a:alpha val="38000"/>
                    </a:srgbClr>
                  </a:outerShdw>
                </a:effectLst>
              </a:rPr>
              <a:t>Mobile: 01723-457771</a:t>
            </a:r>
          </a:p>
          <a:p>
            <a:pPr algn="ctr">
              <a:defRPr/>
            </a:pPr>
            <a:r>
              <a:rPr lang="en-US" sz="3000" b="1" dirty="0">
                <a:ln w="11430"/>
                <a:solidFill>
                  <a:srgbClr val="002060"/>
                </a:solidFill>
                <a:effectLst>
                  <a:outerShdw blurRad="50800" dist="39000" dir="5460000" algn="tl">
                    <a:srgbClr val="000000">
                      <a:alpha val="38000"/>
                    </a:srgbClr>
                  </a:outerShdw>
                </a:effectLst>
              </a:rPr>
              <a:t>Email: m.mottalib95@gmail.com</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131" y="990600"/>
            <a:ext cx="3724275" cy="4572000"/>
          </a:xfrm>
          <a:prstGeom prst="rect">
            <a:avLst/>
          </a:prstGeom>
        </p:spPr>
      </p:pic>
    </p:spTree>
    <p:extLst>
      <p:ext uri="{BB962C8B-B14F-4D97-AF65-F5344CB8AC3E}">
        <p14:creationId xmlns:p14="http://schemas.microsoft.com/office/powerpoint/2010/main" val="345780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399303-A340-4B9E-9178-C857602DD445}"/>
              </a:ext>
            </a:extLst>
          </p:cNvPr>
          <p:cNvSpPr txBox="1"/>
          <p:nvPr/>
        </p:nvSpPr>
        <p:spPr>
          <a:xfrm>
            <a:off x="1306284" y="2058332"/>
            <a:ext cx="5273663" cy="2308324"/>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4800" dirty="0" smtClean="0"/>
              <a:t>Subject</a:t>
            </a:r>
            <a:r>
              <a:rPr lang="en-US" sz="4800" dirty="0" smtClean="0"/>
              <a:t>: </a:t>
            </a:r>
            <a:r>
              <a:rPr lang="en-US" sz="4800" dirty="0" smtClean="0"/>
              <a:t>English </a:t>
            </a:r>
            <a:r>
              <a:rPr lang="en-US" sz="4800" dirty="0"/>
              <a:t>1</a:t>
            </a:r>
            <a:r>
              <a:rPr lang="en-US" sz="4800" baseline="30000" dirty="0"/>
              <a:t>st</a:t>
            </a:r>
            <a:r>
              <a:rPr lang="en-US" sz="4800" dirty="0"/>
              <a:t> Paper</a:t>
            </a:r>
          </a:p>
          <a:p>
            <a:pPr algn="ctr"/>
            <a:r>
              <a:rPr lang="en-US" sz="4800" dirty="0" smtClean="0"/>
              <a:t>Unit</a:t>
            </a:r>
            <a:r>
              <a:rPr lang="en-US" sz="4800" dirty="0"/>
              <a:t> </a:t>
            </a:r>
            <a:r>
              <a:rPr lang="en-US" sz="4800" dirty="0" smtClean="0"/>
              <a:t>:3, </a:t>
            </a:r>
            <a:r>
              <a:rPr lang="en-US" sz="4800" dirty="0" smtClean="0"/>
              <a:t>Lesson</a:t>
            </a:r>
            <a:r>
              <a:rPr lang="en-US" sz="4800" dirty="0" smtClean="0"/>
              <a:t>: 4</a:t>
            </a:r>
            <a:endParaRPr lang="en-US" sz="4800" dirty="0"/>
          </a:p>
        </p:txBody>
      </p:sp>
      <p:sp>
        <p:nvSpPr>
          <p:cNvPr id="3" name="TextBox 2">
            <a:extLst>
              <a:ext uri="{FF2B5EF4-FFF2-40B4-BE49-F238E27FC236}">
                <a16:creationId xmlns:a16="http://schemas.microsoft.com/office/drawing/2014/main" id="{54B49CBE-4554-4BB7-A5D0-56A5FD24583E}"/>
              </a:ext>
            </a:extLst>
          </p:cNvPr>
          <p:cNvSpPr txBox="1"/>
          <p:nvPr/>
        </p:nvSpPr>
        <p:spPr>
          <a:xfrm>
            <a:off x="1998618" y="284257"/>
            <a:ext cx="5624492" cy="830997"/>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4800" dirty="0"/>
              <a:t>Events And Festivals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6719" y="1185479"/>
            <a:ext cx="3480033" cy="4551513"/>
          </a:xfrm>
          <a:prstGeom prst="rect">
            <a:avLst/>
          </a:prstGeom>
        </p:spPr>
      </p:pic>
    </p:spTree>
    <p:extLst>
      <p:ext uri="{BB962C8B-B14F-4D97-AF65-F5344CB8AC3E}">
        <p14:creationId xmlns:p14="http://schemas.microsoft.com/office/powerpoint/2010/main" val="394888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ppt_w</p:attrName>
                                        </p:attrNameLst>
                                      </p:cBhvr>
                                      <p:tavLst>
                                        <p:tav tm="0" fmla="#ppt_w*sin(2.5*pi*$)">
                                          <p:val>
                                            <p:fltVal val="0"/>
                                          </p:val>
                                        </p:tav>
                                        <p:tav tm="100000">
                                          <p:val>
                                            <p:fltVal val="1"/>
                                          </p:val>
                                        </p:tav>
                                      </p:tavLst>
                                    </p:anim>
                                    <p:anim calcmode="lin" valueType="num">
                                      <p:cBhvr>
                                        <p:cTn id="14"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46" y="1345473"/>
            <a:ext cx="3474720" cy="445174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7863" y="1345473"/>
            <a:ext cx="3435531" cy="445174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3473" y="1345473"/>
            <a:ext cx="3579223" cy="4451746"/>
          </a:xfrm>
          <a:prstGeom prst="rect">
            <a:avLst/>
          </a:prstGeom>
        </p:spPr>
      </p:pic>
      <p:sp>
        <p:nvSpPr>
          <p:cNvPr id="7" name="TextBox 6"/>
          <p:cNvSpPr txBox="1"/>
          <p:nvPr/>
        </p:nvSpPr>
        <p:spPr>
          <a:xfrm>
            <a:off x="3389811" y="235131"/>
            <a:ext cx="4291149" cy="707886"/>
          </a:xfrm>
          <a:prstGeom prst="rect">
            <a:avLst/>
          </a:prstGeom>
          <a:solidFill>
            <a:schemeClr val="bg1">
              <a:lumMod val="75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4000" dirty="0" smtClean="0"/>
              <a:t>Look at the </a:t>
            </a:r>
            <a:r>
              <a:rPr lang="en-US" sz="4000" dirty="0" err="1" smtClean="0"/>
              <a:t>photoes</a:t>
            </a:r>
            <a:endParaRPr lang="en-US" sz="4000" dirty="0"/>
          </a:p>
        </p:txBody>
      </p:sp>
    </p:spTree>
    <p:extLst>
      <p:ext uri="{BB962C8B-B14F-4D97-AF65-F5344CB8AC3E}">
        <p14:creationId xmlns:p14="http://schemas.microsoft.com/office/powerpoint/2010/main" val="1263621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702" y="1491071"/>
            <a:ext cx="5199018" cy="396920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3050" y="1491071"/>
            <a:ext cx="5316583" cy="3969204"/>
          </a:xfrm>
          <a:prstGeom prst="rect">
            <a:avLst/>
          </a:prstGeom>
        </p:spPr>
      </p:pic>
      <p:sp>
        <p:nvSpPr>
          <p:cNvPr id="8" name="TextBox 7"/>
          <p:cNvSpPr txBox="1"/>
          <p:nvPr/>
        </p:nvSpPr>
        <p:spPr>
          <a:xfrm>
            <a:off x="3775166" y="404949"/>
            <a:ext cx="4689566" cy="646331"/>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3600" dirty="0" smtClean="0"/>
              <a:t>What is this Institution?</a:t>
            </a:r>
            <a:endParaRPr lang="en-US" sz="3600" dirty="0"/>
          </a:p>
        </p:txBody>
      </p:sp>
    </p:spTree>
    <p:extLst>
      <p:ext uri="{BB962C8B-B14F-4D97-AF65-F5344CB8AC3E}">
        <p14:creationId xmlns:p14="http://schemas.microsoft.com/office/powerpoint/2010/main" val="2444753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9532" y="1558926"/>
            <a:ext cx="5081451" cy="486355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9989" y="1558927"/>
            <a:ext cx="5107575" cy="4863553"/>
          </a:xfrm>
          <a:prstGeom prst="rect">
            <a:avLst/>
          </a:prstGeom>
        </p:spPr>
      </p:pic>
      <p:sp>
        <p:nvSpPr>
          <p:cNvPr id="8" name="TextBox 7"/>
          <p:cNvSpPr txBox="1"/>
          <p:nvPr/>
        </p:nvSpPr>
        <p:spPr>
          <a:xfrm>
            <a:off x="4474028" y="444136"/>
            <a:ext cx="3513909" cy="646331"/>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3600" dirty="0" smtClean="0"/>
              <a:t>Why Was it built?</a:t>
            </a:r>
            <a:endParaRPr lang="en-US" sz="3600" dirty="0"/>
          </a:p>
        </p:txBody>
      </p:sp>
    </p:spTree>
    <p:extLst>
      <p:ext uri="{BB962C8B-B14F-4D97-AF65-F5344CB8AC3E}">
        <p14:creationId xmlns:p14="http://schemas.microsoft.com/office/powerpoint/2010/main" val="3921629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D077B0-1C1E-4FAC-B257-425A9600E6E8}"/>
              </a:ext>
            </a:extLst>
          </p:cNvPr>
          <p:cNvSpPr txBox="1"/>
          <p:nvPr/>
        </p:nvSpPr>
        <p:spPr>
          <a:xfrm>
            <a:off x="1374592" y="1996713"/>
            <a:ext cx="9559019" cy="3539430"/>
          </a:xfrm>
          <a:prstGeom prst="rect">
            <a:avLst/>
          </a:prstGeom>
          <a:noFill/>
        </p:spPr>
        <p:txBody>
          <a:bodyPr wrap="square" rtlCol="0">
            <a:spAutoFit/>
          </a:bodyPr>
          <a:lstStyle/>
          <a:p>
            <a:r>
              <a:rPr lang="en-US" sz="3200" dirty="0" err="1" smtClean="0"/>
              <a:t>Ss</a:t>
            </a:r>
            <a:r>
              <a:rPr lang="en-US" sz="3200" dirty="0" smtClean="0"/>
              <a:t> will be able to .........</a:t>
            </a:r>
          </a:p>
          <a:p>
            <a:endParaRPr lang="en-US" sz="3200" dirty="0" smtClean="0"/>
          </a:p>
          <a:p>
            <a:r>
              <a:rPr lang="en-US" sz="3200" dirty="0" smtClean="0"/>
              <a:t>* </a:t>
            </a:r>
            <a:r>
              <a:rPr lang="en-US" sz="3200" dirty="0"/>
              <a:t>R</a:t>
            </a:r>
            <a:r>
              <a:rPr lang="en-US" sz="3200" dirty="0" smtClean="0"/>
              <a:t>ead </a:t>
            </a:r>
            <a:r>
              <a:rPr lang="en-US" sz="3200" dirty="0"/>
              <a:t>and understand the text</a:t>
            </a:r>
          </a:p>
          <a:p>
            <a:r>
              <a:rPr lang="en-US" sz="3200" dirty="0" smtClean="0"/>
              <a:t>* Learn </a:t>
            </a:r>
            <a:r>
              <a:rPr lang="en-US" sz="3200" dirty="0"/>
              <a:t>infer meaning </a:t>
            </a:r>
          </a:p>
          <a:p>
            <a:r>
              <a:rPr lang="en-US" sz="3200" dirty="0" smtClean="0"/>
              <a:t>* Ask </a:t>
            </a:r>
            <a:r>
              <a:rPr lang="en-US" sz="3200" dirty="0"/>
              <a:t>and answer </a:t>
            </a:r>
            <a:r>
              <a:rPr lang="en-US" sz="3200" dirty="0" smtClean="0"/>
              <a:t>questions.</a:t>
            </a:r>
          </a:p>
          <a:p>
            <a:r>
              <a:rPr lang="en-US" sz="3200" dirty="0" smtClean="0"/>
              <a:t>* Write a Paragraph about International Mother Language Day.</a:t>
            </a:r>
          </a:p>
        </p:txBody>
      </p:sp>
      <p:sp>
        <p:nvSpPr>
          <p:cNvPr id="3" name="TextBox 2"/>
          <p:cNvSpPr txBox="1"/>
          <p:nvPr/>
        </p:nvSpPr>
        <p:spPr>
          <a:xfrm>
            <a:off x="3435531" y="431074"/>
            <a:ext cx="3605349" cy="646331"/>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3600" dirty="0"/>
              <a:t>Learning Outcome</a:t>
            </a:r>
            <a:endParaRPr lang="en-US" sz="3600" dirty="0"/>
          </a:p>
        </p:txBody>
      </p:sp>
    </p:spTree>
    <p:extLst>
      <p:ext uri="{BB962C8B-B14F-4D97-AF65-F5344CB8AC3E}">
        <p14:creationId xmlns:p14="http://schemas.microsoft.com/office/powerpoint/2010/main" val="380008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342146-D68D-44FD-B031-7D09AB156150}"/>
              </a:ext>
            </a:extLst>
          </p:cNvPr>
          <p:cNvSpPr txBox="1"/>
          <p:nvPr/>
        </p:nvSpPr>
        <p:spPr>
          <a:xfrm>
            <a:off x="895740" y="1082351"/>
            <a:ext cx="6288833" cy="2862322"/>
          </a:xfrm>
          <a:prstGeom prst="rect">
            <a:avLst/>
          </a:prstGeom>
          <a:noFill/>
        </p:spPr>
        <p:txBody>
          <a:bodyPr wrap="square" rtlCol="0">
            <a:spAutoFit/>
          </a:bodyPr>
          <a:lstStyle/>
          <a:p>
            <a:r>
              <a:rPr lang="en-US" dirty="0"/>
              <a:t>21 February is observed as shaheed </a:t>
            </a:r>
            <a:r>
              <a:rPr lang="en-US" dirty="0" err="1"/>
              <a:t>Dibosh</a:t>
            </a:r>
            <a:r>
              <a:rPr lang="en-US" dirty="0"/>
              <a:t> every year throughout the country in remembrance of the martyrs of language movement of 1952. The commemoration begins at the early hours of the day with mourning songs that recall the supreme sacrifices of our language martyrs. People wear black badges and go to the Shaheed </a:t>
            </a:r>
            <a:r>
              <a:rPr lang="en-US" dirty="0" err="1"/>
              <a:t>Minar</a:t>
            </a:r>
            <a:r>
              <a:rPr lang="en-US" dirty="0"/>
              <a:t> in barefoot processions, singing mourning songs. They place wreaths at the </a:t>
            </a:r>
            <a:r>
              <a:rPr lang="en-US" dirty="0" err="1"/>
              <a:t>minar</a:t>
            </a:r>
            <a:r>
              <a:rPr lang="en-US" dirty="0"/>
              <a:t> . Many of them visit the graves of the martyrs at </a:t>
            </a:r>
            <a:r>
              <a:rPr lang="en-US" dirty="0" err="1"/>
              <a:t>Azimpur</a:t>
            </a:r>
            <a:r>
              <a:rPr lang="en-US" dirty="0"/>
              <a:t> graveyard and pray for them. They also attend various </a:t>
            </a:r>
            <a:r>
              <a:rPr lang="en-US" dirty="0" err="1"/>
              <a:t>programmes</a:t>
            </a:r>
            <a:r>
              <a:rPr lang="en-US" dirty="0"/>
              <a:t> organized in remembrance of language martyrs.</a:t>
            </a:r>
          </a:p>
        </p:txBody>
      </p:sp>
      <p:sp>
        <p:nvSpPr>
          <p:cNvPr id="3" name="TextBox 2">
            <a:extLst>
              <a:ext uri="{FF2B5EF4-FFF2-40B4-BE49-F238E27FC236}">
                <a16:creationId xmlns:a16="http://schemas.microsoft.com/office/drawing/2014/main" id="{FC1CEEB5-FB38-47F1-BFAF-153C2486F7A2}"/>
              </a:ext>
            </a:extLst>
          </p:cNvPr>
          <p:cNvSpPr txBox="1"/>
          <p:nvPr/>
        </p:nvSpPr>
        <p:spPr>
          <a:xfrm>
            <a:off x="905069" y="4777273"/>
            <a:ext cx="6988629" cy="1477328"/>
          </a:xfrm>
          <a:prstGeom prst="rect">
            <a:avLst/>
          </a:prstGeom>
          <a:noFill/>
        </p:spPr>
        <p:txBody>
          <a:bodyPr wrap="square" rtlCol="0">
            <a:spAutoFit/>
          </a:bodyPr>
          <a:lstStyle/>
          <a:p>
            <a:endParaRPr lang="en-US" dirty="0"/>
          </a:p>
          <a:p>
            <a:r>
              <a:rPr lang="en-US" dirty="0"/>
              <a:t>Wreath – An arrangement of flowers in circular shape</a:t>
            </a:r>
          </a:p>
          <a:p>
            <a:r>
              <a:rPr lang="en-US" dirty="0"/>
              <a:t>Graveyard – a burial ground</a:t>
            </a:r>
          </a:p>
          <a:p>
            <a:r>
              <a:rPr lang="en-US" dirty="0"/>
              <a:t>Barefoot – Foot without shoes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6054" y="4049176"/>
            <a:ext cx="4645203" cy="271738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6054" y="627017"/>
            <a:ext cx="4645203" cy="3082834"/>
          </a:xfrm>
          <a:prstGeom prst="rect">
            <a:avLst/>
          </a:prstGeom>
        </p:spPr>
      </p:pic>
    </p:spTree>
    <p:extLst>
      <p:ext uri="{BB962C8B-B14F-4D97-AF65-F5344CB8AC3E}">
        <p14:creationId xmlns:p14="http://schemas.microsoft.com/office/powerpoint/2010/main" val="185674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933F76-C3E5-4206-B600-677E2B433224}"/>
              </a:ext>
            </a:extLst>
          </p:cNvPr>
          <p:cNvSpPr txBox="1"/>
          <p:nvPr/>
        </p:nvSpPr>
        <p:spPr>
          <a:xfrm>
            <a:off x="793102" y="877078"/>
            <a:ext cx="6046237" cy="2585323"/>
          </a:xfrm>
          <a:prstGeom prst="rect">
            <a:avLst/>
          </a:prstGeom>
          <a:noFill/>
        </p:spPr>
        <p:txBody>
          <a:bodyPr wrap="square" rtlCol="0">
            <a:spAutoFit/>
          </a:bodyPr>
          <a:lstStyle/>
          <a:p>
            <a:r>
              <a:rPr lang="en-US" dirty="0"/>
              <a:t>The UNESCO ( United nations Educational, Scientific and Cultural Organization) on 17 November in 1999 proclaimed February 21 as the International Mother Language Day in recognition of the sacrifices of the martyrs for the rightful place of Bangla. Two Bangladeshi expatriates living in Vancouver in Canada, Rafiqul Islam and Abdus Salam , sent a proposal to Kofi Anan , the then secretary general of United Nations. They requested him to declare 21</a:t>
            </a:r>
            <a:r>
              <a:rPr lang="en-US" baseline="30000" dirty="0"/>
              <a:t>st</a:t>
            </a:r>
            <a:r>
              <a:rPr lang="en-US" dirty="0"/>
              <a:t> February as the International Mother Language Day. </a:t>
            </a:r>
          </a:p>
        </p:txBody>
      </p:sp>
      <p:sp>
        <p:nvSpPr>
          <p:cNvPr id="3" name="TextBox 2">
            <a:extLst>
              <a:ext uri="{FF2B5EF4-FFF2-40B4-BE49-F238E27FC236}">
                <a16:creationId xmlns:a16="http://schemas.microsoft.com/office/drawing/2014/main" id="{3360A76A-B72F-4A89-8971-0AEFF5065E7F}"/>
              </a:ext>
            </a:extLst>
          </p:cNvPr>
          <p:cNvSpPr txBox="1"/>
          <p:nvPr/>
        </p:nvSpPr>
        <p:spPr>
          <a:xfrm>
            <a:off x="793102" y="4329404"/>
            <a:ext cx="5803641" cy="1477328"/>
          </a:xfrm>
          <a:prstGeom prst="rect">
            <a:avLst/>
          </a:prstGeom>
          <a:noFill/>
        </p:spPr>
        <p:txBody>
          <a:bodyPr wrap="square" rtlCol="0">
            <a:spAutoFit/>
          </a:bodyPr>
          <a:lstStyle/>
          <a:p>
            <a:r>
              <a:rPr lang="en-US" dirty="0"/>
              <a:t>Proclaim – Announce publicly</a:t>
            </a:r>
          </a:p>
          <a:p>
            <a:r>
              <a:rPr lang="en-US" dirty="0"/>
              <a:t>Expatriates – A person who lives outside their native </a:t>
            </a:r>
          </a:p>
          <a:p>
            <a:r>
              <a:rPr lang="en-US" dirty="0"/>
              <a:t>                        country</a:t>
            </a:r>
          </a:p>
          <a:p>
            <a:r>
              <a:rPr lang="en-US" dirty="0"/>
              <a:t>Declare -  </a:t>
            </a:r>
            <a:r>
              <a:rPr lang="en-US" dirty="0" err="1"/>
              <a:t>annonce</a:t>
            </a:r>
            <a:endParaRPr lang="en-US" dirty="0"/>
          </a:p>
          <a:p>
            <a:endParaRPr lang="en-US" dirty="0"/>
          </a:p>
        </p:txBody>
      </p:sp>
      <p:pic>
        <p:nvPicPr>
          <p:cNvPr id="7" name="Picture 6">
            <a:extLst>
              <a:ext uri="{FF2B5EF4-FFF2-40B4-BE49-F238E27FC236}">
                <a16:creationId xmlns:a16="http://schemas.microsoft.com/office/drawing/2014/main" id="{144ABA00-98D0-410D-800A-666CDA8325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6742" y="457200"/>
            <a:ext cx="5595257" cy="6572250"/>
          </a:xfrm>
          <a:prstGeom prst="rect">
            <a:avLst/>
          </a:prstGeom>
        </p:spPr>
      </p:pic>
    </p:spTree>
    <p:extLst>
      <p:ext uri="{BB962C8B-B14F-4D97-AF65-F5344CB8AC3E}">
        <p14:creationId xmlns:p14="http://schemas.microsoft.com/office/powerpoint/2010/main" val="183184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7"/>
                                        </p:tgtEl>
                                        <p:attrNameLst>
                                          <p:attrName>ppt_x</p:attrName>
                                        </p:attrNameLst>
                                      </p:cBhvr>
                                      <p:tavLst>
                                        <p:tav tm="0">
                                          <p:val>
                                            <p:strVal val="ppt_x"/>
                                          </p:val>
                                        </p:tav>
                                        <p:tav tm="100000">
                                          <p:val>
                                            <p:strVal val="ppt_x"/>
                                          </p:val>
                                        </p:tav>
                                      </p:tavLst>
                                    </p:anim>
                                    <p:anim calcmode="lin" valueType="num">
                                      <p:cBhvr additive="base">
                                        <p:cTn id="7" dur="500"/>
                                        <p:tgtEl>
                                          <p:spTgt spid="7"/>
                                        </p:tgtEl>
                                        <p:attrNameLst>
                                          <p:attrName>ppt_y</p:attrName>
                                        </p:attrNameLst>
                                      </p:cBhvr>
                                      <p:tavLst>
                                        <p:tav tm="0">
                                          <p:val>
                                            <p:strVal val="ppt_y"/>
                                          </p:val>
                                        </p:tav>
                                        <p:tav tm="100000">
                                          <p:val>
                                            <p:strVal val="1+ppt_h/2"/>
                                          </p:val>
                                        </p:tav>
                                      </p:tavLst>
                                    </p:anim>
                                    <p:set>
                                      <p:cBhvr>
                                        <p:cTn id="8" dur="1" fill="hold">
                                          <p:stCondLst>
                                            <p:cond delay="499"/>
                                          </p:stCondLst>
                                        </p:cTn>
                                        <p:tgtEl>
                                          <p:spTgt spid="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ircle(in)">
                                      <p:cBhvr>
                                        <p:cTn id="18" dur="2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676</Words>
  <Application>Microsoft Office PowerPoint</Application>
  <PresentationFormat>Widescreen</PresentationFormat>
  <Paragraphs>66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Dell</cp:lastModifiedBy>
  <cp:revision>37</cp:revision>
  <dcterms:created xsi:type="dcterms:W3CDTF">2021-07-03T15:14:28Z</dcterms:created>
  <dcterms:modified xsi:type="dcterms:W3CDTF">2021-10-22T14:00:08Z</dcterms:modified>
</cp:coreProperties>
</file>