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9"/>
  </p:notesMasterIdLst>
  <p:sldIdLst>
    <p:sldId id="289" r:id="rId2"/>
    <p:sldId id="294" r:id="rId3"/>
    <p:sldId id="257" r:id="rId4"/>
    <p:sldId id="290" r:id="rId5"/>
    <p:sldId id="288" r:id="rId6"/>
    <p:sldId id="258" r:id="rId7"/>
    <p:sldId id="287" r:id="rId8"/>
    <p:sldId id="291" r:id="rId9"/>
    <p:sldId id="263" r:id="rId10"/>
    <p:sldId id="261" r:id="rId11"/>
    <p:sldId id="260" r:id="rId12"/>
    <p:sldId id="262" r:id="rId13"/>
    <p:sldId id="264" r:id="rId14"/>
    <p:sldId id="293" r:id="rId15"/>
    <p:sldId id="270" r:id="rId16"/>
    <p:sldId id="266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710"/>
    <a:srgbClr val="CAFC28"/>
    <a:srgbClr val="E8C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26" autoAdjust="0"/>
  </p:normalViewPr>
  <p:slideViewPr>
    <p:cSldViewPr snapToGrid="0">
      <p:cViewPr varScale="1">
        <p:scale>
          <a:sx n="59" d="100"/>
          <a:sy n="59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C4E6-CEBC-4A12-98D0-7D2E295A529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E176-D184-495E-BDA2-3C5177AA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E176-D184-495E-BDA2-3C5177AABE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E176-D184-495E-BDA2-3C5177AABE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E176-D184-495E-BDA2-3C5177AABE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E176-D184-495E-BDA2-3C5177AABE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7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5AC276-EFEE-4D75-953A-05646ACA9DA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23FF67-7169-4696-94DC-139A33B74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22398" y="1153715"/>
            <a:ext cx="69998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kern="10" dirty="0" err="1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kern="10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kern="10" dirty="0" err="1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kern="10" dirty="0" smtClean="0">
              <a:ln>
                <a:solidFill>
                  <a:schemeClr val="accent5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kern="10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kern="10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স্বাগত...</a:t>
            </a:r>
            <a:endParaRPr lang="en-US" sz="8000" b="1" kern="10" dirty="0">
              <a:ln>
                <a:solidFill>
                  <a:schemeClr val="accent5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8586" y="1888501"/>
            <a:ext cx="2939143" cy="292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66014" y="195943"/>
            <a:ext cx="6373586" cy="563335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45">
        <p14:honeycomb/>
      </p:transition>
    </mc:Choice>
    <mc:Fallback xmlns="">
      <p:transition spd="slow" advTm="9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272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48" y="1059885"/>
            <a:ext cx="4989095" cy="459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9716" y="4203453"/>
            <a:ext cx="3208839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স্থিরাংকঃ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315200" y="1315745"/>
            <a:ext cx="3126658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স্থিরাংকঃ</a:t>
            </a:r>
            <a:endParaRPr lang="en-US" sz="5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47884" y="4709362"/>
            <a:ext cx="4386580" cy="54367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6315" y="304801"/>
            <a:ext cx="58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176338" y="1636295"/>
            <a:ext cx="4006127" cy="45021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81031" y="5725555"/>
            <a:ext cx="10507578" cy="584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 স্থিরাংকঃ স্বাভাবিক চাপে যে তাপ- মাত্রায় বিশুদ্ধ পানি ফুটে বাষ্পে পরিণত হয়। </a:t>
            </a:r>
            <a:endParaRPr lang="en-US" sz="32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076" y="5723625"/>
            <a:ext cx="10541992" cy="58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 স্থিরাংকঃ স্বাভাবিক চাপে যে তাপমাত্রায় বিশুদ্ধ বরফ গলে পানিতে পরিণত হয়। 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007" y="2005782"/>
            <a:ext cx="7182464" cy="38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25212" y="1238864"/>
            <a:ext cx="707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ফারেনফাইট ও সেলসিয়াস স্কেলের পার্থক্য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39667" y="2409320"/>
                <a:ext cx="2433482" cy="3108539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>
                <a:defPPr>
                  <a:defRPr lang="en-US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7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1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3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7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যেখানে, </a:t>
                </a:r>
                <a:endParaRPr lang="bn-IN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হলো সেলসিয়াস স্কেলে 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তাপমাত্রা এবং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F</m:t>
                    </m:r>
                  </m:oMath>
                </a14:m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হলো </a:t>
                </a:r>
                <a14:m>
                  <m:oMath xmlns:m="http://schemas.openxmlformats.org/officeDocument/2006/math">
                    <m:r>
                      <a:rPr lang="bn-IN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ফারেনহাইট</m:t>
                    </m:r>
                    <m:r>
                      <a:rPr lang="bn-IN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স্কেলে</m:t>
                    </m:r>
                  </m:oMath>
                </a14:m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     </m:t>
                    </m:r>
                    <m:r>
                      <a:rPr lang="bn-IN" sz="2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তাপমাত্রা।</m:t>
                    </m:r>
                  </m:oMath>
                </a14:m>
                <a:endParaRPr lang="bn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7" y="2409320"/>
                <a:ext cx="2433482" cy="3108539"/>
              </a:xfrm>
              <a:prstGeom prst="rect">
                <a:avLst/>
              </a:prstGeom>
              <a:blipFill rotWithShape="0">
                <a:blip r:embed="rId2"/>
                <a:stretch>
                  <a:fillRect l="-5514" t="-2157" r="-5013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49827" y="1253302"/>
            <a:ext cx="8646919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ফারেনফাইট ও সেলসিয়াস 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স্কেলের মধ্যে  সম্পর্ক 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49677" y="2705540"/>
                <a:ext cx="3996813" cy="1598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6600" b="1" i="1" smtClean="0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6600" b="1" i="1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en-US" sz="6600" b="1" i="1" smtClean="0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bn-IN" sz="6600" b="1" dirty="0">
                    <a:ln w="12700">
                      <a:solidFill>
                        <a:srgbClr val="002060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6600" b="1" baseline="30000" dirty="0">
                    <a:ln w="12700">
                      <a:solidFill>
                        <a:srgbClr val="002060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baseline="30000" dirty="0">
                    <a:ln w="12700">
                      <a:solidFill>
                        <a:srgbClr val="002060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6600" b="1" i="1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6600" b="1" i="1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6600" b="1" i="1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6600" b="1" i="1" smtClean="0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𝟑𝟐</m:t>
                        </m:r>
                      </m:num>
                      <m:den>
                        <m:r>
                          <a:rPr lang="en-US" sz="6600" b="1" i="1" smtClean="0">
                            <a:ln w="1270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6600" b="1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7" y="2705540"/>
                <a:ext cx="3996813" cy="1598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0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oiling water gif animation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3110" y="2934929"/>
            <a:ext cx="982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রনির দেহের তাপমাত্রা ৯৮.৪ ডিগ্রি ফারেনহাইট, </a:t>
            </a:r>
          </a:p>
          <a:p>
            <a:r>
              <a:rPr lang="bn-IN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সেলসিয়াস স্কেলে তার দেহের তাপমাত্রা বের কর। </a:t>
            </a:r>
            <a:endParaRPr lang="en-US" sz="4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0903" y="958645"/>
            <a:ext cx="57223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019" y="2138517"/>
            <a:ext cx="55011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৯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 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(F-32)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264" y="2748117"/>
            <a:ext cx="544215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(98.4-32)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762" y="3308553"/>
            <a:ext cx="545690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 66.4×5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013" y="4606412"/>
            <a:ext cx="542740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332/9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845" y="3888658"/>
            <a:ext cx="54248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9×C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332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8514" y="5225845"/>
            <a:ext cx="55158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C =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36.89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71" y="1320977"/>
            <a:ext cx="5427407" cy="8765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6" name="Cloud Callout 15"/>
          <p:cNvSpPr/>
          <p:nvPr/>
        </p:nvSpPr>
        <p:spPr>
          <a:xfrm rot="5400000">
            <a:off x="7418438" y="1371604"/>
            <a:ext cx="4365523" cy="3303638"/>
          </a:xfrm>
          <a:prstGeom prst="cloudCallout">
            <a:avLst/>
          </a:prstGeom>
          <a:solidFill>
            <a:srgbClr val="CAFC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80323" y="1828800"/>
            <a:ext cx="20795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</a:p>
          <a:p>
            <a:pPr algn="ctr"/>
            <a:r>
              <a:rPr lang="bn-IN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খাতা মিলিয়ে নাও  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1748" y="5264865"/>
            <a:ext cx="540947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 ৩৬.৮৯ ডিগ্রি   সেলসিয়াস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2543" y="811161"/>
            <a:ext cx="203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387" y="2123769"/>
            <a:ext cx="102943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১)তাপ ও তাপমাত্রা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২)ফারেনহাইট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স্কেলের উধর্ব স্থিরাঙ্ক কত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৩)সেলসিয়াস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ফারেনহাইট স্কেল সম্পর্কিত সমীকরণটি কী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৪)নিম্ন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স্থিরাঙ্ক কী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3638" y="870155"/>
            <a:ext cx="415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5342" y="3834581"/>
            <a:ext cx="9822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 </a:t>
            </a:r>
            <a:r>
              <a:rPr lang="bn-IN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দেহের তাপমাত্রা সেলসিয়াস স্কেলে দিয়ে মেপে , ফারেনহাইট স্কেলে কত হয় তা লিখে নিয়ে আসবে ।  </a:t>
            </a:r>
            <a:endParaRPr lang="en-US" sz="4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64" y="792234"/>
            <a:ext cx="4950381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>
            <a:spLocks noGrp="1"/>
          </p:cNvSpPr>
          <p:nvPr/>
        </p:nvSpPr>
        <p:spPr bwMode="auto">
          <a:xfrm>
            <a:off x="2519943" y="1609439"/>
            <a:ext cx="6718651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algn="ctr"/>
            <a:r>
              <a:rPr lang="bn-IN" alt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alt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8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6972" y="2240737"/>
            <a:ext cx="8229600" cy="240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lang="bn-BD" sz="6000" b="1" dirty="0" smtClean="0">
                <a:ln/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আগামি ক্লাসে আবার দেখা হবে।</a:t>
            </a:r>
            <a:endParaRPr kumimoji="0" lang="en-US" sz="60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1262" y="1894279"/>
            <a:ext cx="2727959" cy="294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bn-BD" sz="32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- ৬ষ্ঠ    </a:t>
            </a:r>
            <a:endParaRPr lang="bn-BD" sz="32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8559951" y="1243989"/>
            <a:ext cx="27599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6" name="TextBox 8"/>
          <p:cNvSpPr txBox="1"/>
          <p:nvPr/>
        </p:nvSpPr>
        <p:spPr>
          <a:xfrm>
            <a:off x="-424795" y="147878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b="1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825499" y="2088070"/>
            <a:ext cx="420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72" y="1780377"/>
            <a:ext cx="2106736" cy="267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880" y="2704095"/>
            <a:ext cx="8441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দেবনাথ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ঘোষগাও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শেরেবাংলা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ধোবাউরা,ময়মনসিংহ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০১৭১৯৯৬১১৩৪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bdn.halua@gmail.com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5" y="1586050"/>
            <a:ext cx="2752786" cy="32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929" y="951016"/>
            <a:ext cx="61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72" y="2077106"/>
            <a:ext cx="7503730" cy="3803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543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mages\Gif\degree_c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06" y="1308748"/>
            <a:ext cx="4328370" cy="4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/>
        </p:nvSpPr>
        <p:spPr>
          <a:xfrm>
            <a:off x="2145792" y="2847717"/>
            <a:ext cx="6839712" cy="1797436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Zvc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ও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ZvcgvÎv</a:t>
            </a:r>
            <a:endParaRPr lang="en-IN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1AF5DA-8563-42DE-94DD-656513519DC2}"/>
              </a:ext>
            </a:extLst>
          </p:cNvPr>
          <p:cNvSpPr/>
          <p:nvPr/>
        </p:nvSpPr>
        <p:spPr>
          <a:xfrm>
            <a:off x="1828800" y="1297392"/>
            <a:ext cx="699435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66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3394" y="2229213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শিক্ষার্থীরা---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102" y="3274142"/>
            <a:ext cx="107368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ও </a:t>
            </a: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ত্রা</a:t>
            </a: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বলতে পারবে ।</a:t>
            </a:r>
          </a:p>
          <a:p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IN" sz="3600" b="1" dirty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তাপ ও </a:t>
            </a: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 মধ্যে পার্থক্য বিশ্লেষন করতে পারবে ।</a:t>
            </a:r>
          </a:p>
          <a:p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IN" sz="40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r>
              <a:rPr lang="bn-IN" sz="36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স্কেল ও ফারেনহাইট স্কেলের মধ্যে সম্পর্ক স্থাপন করতে পারবে । </a:t>
            </a:r>
          </a:p>
          <a:p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C371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736" y="988142"/>
            <a:ext cx="5560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62952" y="5737541"/>
            <a:ext cx="333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অনুভব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/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23357" y="5700433"/>
            <a:ext cx="25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 অনুভব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0" y="882869"/>
            <a:ext cx="10011105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028" y="1186977"/>
            <a:ext cx="10074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তাপঃ</a:t>
            </a:r>
            <a:r>
              <a:rPr lang="bn-BD" sz="4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তাপ এক প্রকার শক্তি।যার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ঠান্ডা বা গরম লাগে। বস্তু যখন তাপ গ্রহণ করে তখন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 </a:t>
            </a:r>
            <a:r>
              <a:rPr lang="bn-BD" sz="4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আবার বস্তু যখন তাপ বর্জন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bn-BD" sz="4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 ঠান্ডা হয়। </a:t>
            </a:r>
          </a:p>
        </p:txBody>
      </p:sp>
    </p:spTree>
    <p:extLst>
      <p:ext uri="{BB962C8B-B14F-4D97-AF65-F5344CB8AC3E}">
        <p14:creationId xmlns:p14="http://schemas.microsoft.com/office/powerpoint/2010/main" val="2246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011" y="2132783"/>
            <a:ext cx="9619487" cy="26441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তাপমাত্রাঃ বস্তু কতটুকু ঠান্ডা বা গরম লাগছে তা প্রকাশ করার মাত্রাকে তাপমাত্রা</a:t>
            </a:r>
          </a:p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</TotalTime>
  <Words>345</Words>
  <Application>Microsoft Office PowerPoint</Application>
  <PresentationFormat>Widescreen</PresentationFormat>
  <Paragraphs>67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Cambria Math</vt:lpstr>
      <vt:lpstr>NikoshBAN</vt:lpstr>
      <vt:lpstr>SutonnyMJ</vt:lpstr>
      <vt:lpstr>Vrinda</vt:lpstr>
      <vt:lpstr>Wingdings 3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4VFDN72</cp:lastModifiedBy>
  <cp:revision>97</cp:revision>
  <dcterms:created xsi:type="dcterms:W3CDTF">2018-08-17T08:35:58Z</dcterms:created>
  <dcterms:modified xsi:type="dcterms:W3CDTF">2021-10-22T16:30:23Z</dcterms:modified>
</cp:coreProperties>
</file>