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glb" ContentType="model/gltf.binary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79" r:id="rId4"/>
    <p:sldId id="256" r:id="rId5"/>
    <p:sldId id="282" r:id="rId6"/>
    <p:sldId id="298" r:id="rId7"/>
    <p:sldId id="300" r:id="rId8"/>
    <p:sldId id="284" r:id="rId9"/>
    <p:sldId id="285" r:id="rId10"/>
    <p:sldId id="286" r:id="rId11"/>
    <p:sldId id="287" r:id="rId12"/>
    <p:sldId id="288" r:id="rId13"/>
    <p:sldId id="291" r:id="rId14"/>
    <p:sldId id="289" r:id="rId15"/>
    <p:sldId id="292" r:id="rId16"/>
    <p:sldId id="29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or Alam" initials="NA" lastIdx="1" clrIdx="0">
    <p:extLst>
      <p:ext uri="{19B8F6BF-5375-455C-9EA6-DF929625EA0E}">
        <p15:presenceInfo xmlns:p15="http://schemas.microsoft.com/office/powerpoint/2012/main" userId="Noor Al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22T16:18:42.427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5191-9CA2-4597-8155-B8EA8EF9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DAC614-9143-4464-B805-E56E833F2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CB656-D7AC-44ED-8AEB-1BBF056C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83D1B-8842-4545-99B3-43D792A9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F1B30D-E98B-4C95-839C-076480FB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8AB31-9A35-4BA9-9B00-A1E3CA73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61D00-7C52-4B27-8D3A-E12331A52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7D2E-F005-4DC3-8A17-3C5295E4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2D72E-9D71-4FF4-AE52-F3F67A7B1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51D0-4E04-4EE5-8466-CEA66AB3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066641-8BB6-4C4E-B3EE-DC42E7CEF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1E599-43B7-484B-A15B-F3E72018C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3BEA8-AC98-404A-AE2A-7D31A6C1C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22467-5D4A-42AF-B28D-16C58853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3C759-BAE3-4EBA-924D-66A810E1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25F03-FB5D-4378-9D3B-1DF037C5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A150-2368-4C90-986C-7DFF7D97C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FCD3D-2476-42CC-B03A-AB6666A2A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DBFEB-4FB0-41AC-86B0-81E8FA292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260A-291B-4813-AF9D-749EFD26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C1873-7D4E-46A6-9F9C-D83420B81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283A7-D144-4918-9939-4164D1879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83EE8-8512-4E0D-8D69-A06AC47A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5CC5-9914-450C-92CF-61D26F9E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E4E07-188E-45B9-AA4C-73ABCC7D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9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B7EA-1FB9-4272-A0B1-509AFA9F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181F0-0A5B-4D1A-87F1-F4D0D0ADD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EE3B6-9798-4FB0-9A49-EF0DCDE29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67CF-0321-4FCE-BA4D-ADC20C69A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D0754-294F-41FC-A8A5-8CCBAAB6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9061E-84AF-422A-AC5E-53D759F8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F56A3-006F-44B5-A24C-E95496AB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321D4-CC8E-49B0-BF09-5BFFEC5BA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E7984-6DCD-4B2E-AE20-DF30169B9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41D9D-6743-443F-9F97-2A2E72D07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A5903-B5CA-4173-B930-74A6E3AB6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8C65FA-1A1D-478E-968F-AF2BA689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C8CF7B-BCF0-4E72-9B87-E7BD1135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736EA-B009-47E7-9554-EA6C271C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88B13-FA5B-4B41-A84C-53C31B309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266C3-47DB-448D-900D-A8F425FF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DA8D2-7243-4ED9-A4ED-49326D5C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FECC7E-AAC5-4B70-892C-45229C9A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7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E6A362-5A79-425D-8FA8-50B8E6392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1FD9ED-B06B-4464-808F-D2BFA616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23908-878F-49E5-B1E0-2185B2C5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0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96C6-9F86-458D-9538-F9327850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8E60B-347A-4B74-B5AB-8E8EDC42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37023-D79E-417A-B805-2F2A3D5CB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EB81C-6B2F-4868-96FB-9456A93E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7B5-5678-45DB-9446-19D3FBFB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FCE9F-0909-4F75-9C90-996EFE52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E4D76-396B-4582-A505-5C669AD8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C9F463-0F55-45B3-8E21-F867A5E5C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E03686-DE8A-430B-8F24-DA6892D5D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6A307-D4DE-4161-B0CF-4623E7EA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4CC68-91EF-4CFD-B551-9A5E70A4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3133C-82B8-4C10-B598-69F0AC62D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8D18D-65BF-4D3D-8C87-F8C66AB0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3D62-5DD8-4FD3-B530-6C935883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D5235-EAB6-4191-892E-6EFD1ED58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98F49-DC04-4C72-84A4-DD59BDC74235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836A-247D-40F9-84F2-B9098D124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AF5C-A43A-4813-8C1B-CD79B0F31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FAB1-D198-457D-AF84-E6CFB9E4C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5.png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comments" Target="../comments/comment1.xml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1.jf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5.png"/><Relationship Id="rId5" Type="http://schemas.openxmlformats.org/officeDocument/2006/relationships/hyperlink" Target="http://www.pngall.com/flowers" TargetMode="External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3.jf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11" Type="http://schemas.openxmlformats.org/officeDocument/2006/relationships/image" Target="../media/image5.png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microsoft.com/office/2017/06/relationships/model3d" Target="../media/model3d1.glb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flowers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3" Type="http://schemas.openxmlformats.org/officeDocument/2006/relationships/image" Target="../media/image7.jpg"/><Relationship Id="rId7" Type="http://schemas.openxmlformats.org/officeDocument/2006/relationships/hyperlink" Target="http://www.pngall.com/flowers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microsoft.com/office/2017/06/relationships/model3d" Target="../media/model3d1.glb"/><Relationship Id="rId3" Type="http://schemas.openxmlformats.org/officeDocument/2006/relationships/image" Target="../media/image10.png"/><Relationship Id="rId7" Type="http://schemas.openxmlformats.org/officeDocument/2006/relationships/hyperlink" Target="mailto:nooralam.na35@gmail.com" TargetMode="External"/><Relationship Id="rId12" Type="http://schemas.openxmlformats.org/officeDocument/2006/relationships/hyperlink" Target="http://www.pngall.com/flower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1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3.pn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nvelope-icon-letter-mail-2022710/" TargetMode="External"/><Relationship Id="rId11" Type="http://schemas.microsoft.com/office/2017/06/relationships/model3d" Target="../media/model3d1.glb"/><Relationship Id="rId5" Type="http://schemas.openxmlformats.org/officeDocument/2006/relationships/image" Target="../media/image15.png"/><Relationship Id="rId10" Type="http://schemas.openxmlformats.org/officeDocument/2006/relationships/hyperlink" Target="http://www.pngall.com/flowers" TargetMode="External"/><Relationship Id="rId4" Type="http://schemas.openxmlformats.org/officeDocument/2006/relationships/hyperlink" Target="http://pngimg.com/download/18371" TargetMode="Externa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fif"/><Relationship Id="rId5" Type="http://schemas.openxmlformats.org/officeDocument/2006/relationships/hyperlink" Target="http://www.pngall.com/flower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hyperlink" Target="http://www.pngall.com/flowers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-11916" y="0"/>
            <a:ext cx="12203916" cy="6858000"/>
            <a:chOff x="-11916" y="0"/>
            <a:chExt cx="12203916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-11916" y="0"/>
              <a:ext cx="12203916" cy="6858000"/>
              <a:chOff x="-11916" y="0"/>
              <a:chExt cx="12203916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62501" y="3328007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6" name="3D Model 15" descr="Envelope">
                <a:extLst>
                  <a:ext uri="{FF2B5EF4-FFF2-40B4-BE49-F238E27FC236}">
                    <a16:creationId xmlns:a16="http://schemas.microsoft.com/office/drawing/2014/main" id="{27AE1452-2988-474D-8DC7-7BCB939A27F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6" name="3D Model 15" descr="Envelope">
                <a:extLst>
                  <a:ext uri="{FF2B5EF4-FFF2-40B4-BE49-F238E27FC236}">
                    <a16:creationId xmlns:a16="http://schemas.microsoft.com/office/drawing/2014/main" id="{27AE1452-2988-474D-8DC7-7BCB939A27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F4B473F-9CE9-4B33-993E-5B11B1C4BB3F}"/>
              </a:ext>
            </a:extLst>
          </p:cNvPr>
          <p:cNvGrpSpPr/>
          <p:nvPr/>
        </p:nvGrpSpPr>
        <p:grpSpPr>
          <a:xfrm>
            <a:off x="177421" y="201985"/>
            <a:ext cx="11823508" cy="6454030"/>
            <a:chOff x="177421" y="201985"/>
            <a:chExt cx="11823508" cy="64540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4460B7-202A-4ECD-B181-8FF81984B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421" y="201985"/>
              <a:ext cx="11823508" cy="645403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91ACE-637B-4303-8A27-FF762FDEF80D}"/>
                </a:ext>
              </a:extLst>
            </p:cNvPr>
            <p:cNvSpPr/>
            <p:nvPr/>
          </p:nvSpPr>
          <p:spPr>
            <a:xfrm>
              <a:off x="6264322" y="1780913"/>
              <a:ext cx="1569493" cy="59379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42F8AB5-888F-4C40-B848-CFD2EA75E42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23" y="693184"/>
            <a:ext cx="1705039" cy="10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1C40B910-0D0E-4FD8-B27C-05E2A80699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1C40B910-0D0E-4FD8-B27C-05E2A80699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6EA8759-B9F5-4F6D-8F55-52D1E0EED37C}"/>
              </a:ext>
            </a:extLst>
          </p:cNvPr>
          <p:cNvSpPr txBox="1"/>
          <p:nvPr/>
        </p:nvSpPr>
        <p:spPr>
          <a:xfrm>
            <a:off x="2654299" y="990189"/>
            <a:ext cx="2258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puff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58408-62AE-4629-8DE7-14B2FE44F4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8"/>
          <a:stretch/>
        </p:blipFill>
        <p:spPr>
          <a:xfrm>
            <a:off x="2137266" y="1759630"/>
            <a:ext cx="2844925" cy="2743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79AC03-FB3B-49E9-9C4B-C470B32EB6C4}"/>
              </a:ext>
            </a:extLst>
          </p:cNvPr>
          <p:cNvSpPr txBox="1"/>
          <p:nvPr/>
        </p:nvSpPr>
        <p:spPr>
          <a:xfrm>
            <a:off x="5768929" y="3836872"/>
            <a:ext cx="4421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swell or become swollen.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14BFB-8712-49C1-80E7-D3FA02877EB3}"/>
              </a:ext>
            </a:extLst>
          </p:cNvPr>
          <p:cNvSpPr txBox="1"/>
          <p:nvPr/>
        </p:nvSpPr>
        <p:spPr>
          <a:xfrm>
            <a:off x="5768929" y="2461260"/>
            <a:ext cx="4916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burst of smoke, air, or something that can rise into the air in a small cloud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C7536-1CE9-49A2-BD04-A3873C2A2C1B}"/>
              </a:ext>
            </a:extLst>
          </p:cNvPr>
          <p:cNvSpPr txBox="1"/>
          <p:nvPr/>
        </p:nvSpPr>
        <p:spPr>
          <a:xfrm>
            <a:off x="2355742" y="4875221"/>
            <a:ext cx="8578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person smokes cigarettes, nicotine enters into his lungs with every puff.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8B0D15-621A-48C3-AB21-B118DAB870BC}"/>
              </a:ext>
            </a:extLst>
          </p:cNvPr>
          <p:cNvSpPr txBox="1"/>
          <p:nvPr/>
        </p:nvSpPr>
        <p:spPr>
          <a:xfrm>
            <a:off x="4076054" y="1441342"/>
            <a:ext cx="81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185DAA8-C7DD-45CF-BB9A-6283EB4B6D8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8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F8D9E9AF-F0C1-45AE-B717-16B3648032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F8D9E9AF-F0C1-45AE-B717-16B3648032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CC1D590-47D8-42FB-B856-BA1A4A90C7E2}"/>
              </a:ext>
            </a:extLst>
          </p:cNvPr>
          <p:cNvSpPr txBox="1"/>
          <p:nvPr/>
        </p:nvSpPr>
        <p:spPr>
          <a:xfrm>
            <a:off x="2231725" y="2967335"/>
            <a:ext cx="772855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Read the letter silently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0A6850-1451-4267-A990-8555CFCF62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5C91E12E-7C78-4AEC-B8C6-020D4A8827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5C91E12E-7C78-4AEC-B8C6-020D4A8827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9410C0E-E084-4AFF-9EAF-7B43A553E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925" y="1309744"/>
            <a:ext cx="4204150" cy="32649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7EDB9C-C310-4B45-A20E-4A66B245668A}"/>
              </a:ext>
            </a:extLst>
          </p:cNvPr>
          <p:cNvSpPr txBox="1"/>
          <p:nvPr/>
        </p:nvSpPr>
        <p:spPr>
          <a:xfrm>
            <a:off x="3580103" y="341190"/>
            <a:ext cx="503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4D41FF-2AFE-45F3-A3BA-BA2971276846}"/>
              </a:ext>
            </a:extLst>
          </p:cNvPr>
          <p:cNvSpPr txBox="1"/>
          <p:nvPr/>
        </p:nvSpPr>
        <p:spPr>
          <a:xfrm>
            <a:off x="3459707" y="4681182"/>
            <a:ext cx="527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Tick the best answer.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B540F1-46FE-452C-8B61-411EBBE409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6E837333-5D0D-4367-BC22-3AFC443E5B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6E837333-5D0D-4367-BC22-3AFC443E5B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73CCA0F-433E-47E7-9260-8D9AF67BFE69}"/>
              </a:ext>
            </a:extLst>
          </p:cNvPr>
          <p:cNvSpPr txBox="1"/>
          <p:nvPr/>
        </p:nvSpPr>
        <p:spPr>
          <a:xfrm>
            <a:off x="2188728" y="1271354"/>
            <a:ext cx="685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“My father’s death is a great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tragedy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D236E-65C3-451B-8C58-248346906277}"/>
              </a:ext>
            </a:extLst>
          </p:cNvPr>
          <p:cNvSpPr txBox="1"/>
          <p:nvPr/>
        </p:nvSpPr>
        <p:spPr>
          <a:xfrm>
            <a:off x="2748292" y="1740486"/>
            <a:ext cx="5021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underlined word means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3D85A-1E27-41C9-AF59-4C9B8F0E777D}"/>
              </a:ext>
            </a:extLst>
          </p:cNvPr>
          <p:cNvSpPr txBox="1"/>
          <p:nvPr/>
        </p:nvSpPr>
        <p:spPr>
          <a:xfrm>
            <a:off x="2748289" y="2380230"/>
            <a:ext cx="4070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 very sad event.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621F2F-9C4E-42EF-B95A-83BB26436ACC}"/>
              </a:ext>
            </a:extLst>
          </p:cNvPr>
          <p:cNvSpPr txBox="1"/>
          <p:nvPr/>
        </p:nvSpPr>
        <p:spPr>
          <a:xfrm>
            <a:off x="2748289" y="2803045"/>
            <a:ext cx="4246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Avery strong warning 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AA3AB-0C55-40DD-9403-468C8CB1BED1}"/>
              </a:ext>
            </a:extLst>
          </p:cNvPr>
          <p:cNvSpPr txBox="1"/>
          <p:nvPr/>
        </p:nvSpPr>
        <p:spPr>
          <a:xfrm>
            <a:off x="7156291" y="2380230"/>
            <a:ext cx="347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Smoking heavily.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AD938-D2BC-4B32-8BFD-9E334F6EA3BD}"/>
              </a:ext>
            </a:extLst>
          </p:cNvPr>
          <p:cNvSpPr txBox="1"/>
          <p:nvPr/>
        </p:nvSpPr>
        <p:spPr>
          <a:xfrm>
            <a:off x="7156291" y="2803045"/>
            <a:ext cx="347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Lung cancer.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EBC738-66E4-4192-89AE-33433CC5D758}"/>
              </a:ext>
            </a:extLst>
          </p:cNvPr>
          <p:cNvSpPr txBox="1"/>
          <p:nvPr/>
        </p:nvSpPr>
        <p:spPr>
          <a:xfrm>
            <a:off x="2188728" y="3401672"/>
            <a:ext cx="853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Rabi’s family is now completely broke because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0547B-2C8A-47C8-A953-F9A6E6ACF360}"/>
              </a:ext>
            </a:extLst>
          </p:cNvPr>
          <p:cNvSpPr txBox="1"/>
          <p:nvPr/>
        </p:nvSpPr>
        <p:spPr>
          <a:xfrm>
            <a:off x="2748289" y="4029872"/>
            <a:ext cx="417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His father had a lung cancer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32E31-0491-4B4A-976D-895F2AB4206B}"/>
              </a:ext>
            </a:extLst>
          </p:cNvPr>
          <p:cNvSpPr txBox="1"/>
          <p:nvPr/>
        </p:nvSpPr>
        <p:spPr>
          <a:xfrm>
            <a:off x="7156291" y="4029872"/>
            <a:ext cx="4435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They have no source of income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AF8D53-191B-41C7-BF3A-97774154435E}"/>
              </a:ext>
            </a:extLst>
          </p:cNvPr>
          <p:cNvSpPr txBox="1"/>
          <p:nvPr/>
        </p:nvSpPr>
        <p:spPr>
          <a:xfrm>
            <a:off x="2748289" y="4581715"/>
            <a:ext cx="3501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His father’s death was heart breaking.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3122A9-02F2-4758-89AB-C6B84604D00C}"/>
              </a:ext>
            </a:extLst>
          </p:cNvPr>
          <p:cNvSpPr txBox="1"/>
          <p:nvPr/>
        </p:nvSpPr>
        <p:spPr>
          <a:xfrm>
            <a:off x="7156291" y="4581715"/>
            <a:ext cx="411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His father is a chain smoker.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9BDA1E-34FA-4746-8CAD-764C5E2B59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25" y="2222761"/>
            <a:ext cx="932074" cy="6444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2B934F4-7E04-4214-A807-5D5522ED94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30" y="3835477"/>
            <a:ext cx="932074" cy="64445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43CC53B-4BC8-4C44-8391-0D9FBE19F41E}"/>
              </a:ext>
            </a:extLst>
          </p:cNvPr>
          <p:cNvSpPr txBox="1"/>
          <p:nvPr/>
        </p:nvSpPr>
        <p:spPr>
          <a:xfrm>
            <a:off x="3498850" y="329516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AA4E49B-1F06-4B7B-A133-D263783384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D70DE56E-A489-4739-8115-3A850771456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D70DE56E-A489-4739-8115-3A850771456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3736753-4F29-46AA-B85D-3C33D07A4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12" y="1834806"/>
            <a:ext cx="4875377" cy="2799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09F7C8-9FDA-458C-A41D-4481A0E30556}"/>
              </a:ext>
            </a:extLst>
          </p:cNvPr>
          <p:cNvSpPr txBox="1"/>
          <p:nvPr/>
        </p:nvSpPr>
        <p:spPr>
          <a:xfrm>
            <a:off x="2201183" y="4633996"/>
            <a:ext cx="7789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the questions. First say, then write.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F5626-6957-403C-B29A-812A301CF9B1}"/>
              </a:ext>
            </a:extLst>
          </p:cNvPr>
          <p:cNvSpPr txBox="1"/>
          <p:nvPr/>
        </p:nvSpPr>
        <p:spPr>
          <a:xfrm>
            <a:off x="4367939" y="786549"/>
            <a:ext cx="3456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18B0AA-BB58-4CEF-AE93-624099CC95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CA6B3ACB-B2C5-4076-A00B-5F9F05FC01F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CA6B3ACB-B2C5-4076-A00B-5F9F05FC01F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BB3C55-CEDD-497A-A4AC-1CDC5D4C0A58}"/>
              </a:ext>
            </a:extLst>
          </p:cNvPr>
          <p:cNvSpPr txBox="1"/>
          <p:nvPr/>
        </p:nvSpPr>
        <p:spPr>
          <a:xfrm>
            <a:off x="2333767" y="2060378"/>
            <a:ext cx="72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Answer- They are friend.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4A18E-15FC-4E32-AF13-B491A6B0DB3C}"/>
              </a:ext>
            </a:extLst>
          </p:cNvPr>
          <p:cNvSpPr txBox="1"/>
          <p:nvPr/>
        </p:nvSpPr>
        <p:spPr>
          <a:xfrm>
            <a:off x="2333767" y="2702254"/>
            <a:ext cx="728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Answer- Nicotine causes cancer.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E8B20-F4BE-4D92-B7AF-4964E58A367D}"/>
              </a:ext>
            </a:extLst>
          </p:cNvPr>
          <p:cNvSpPr txBox="1"/>
          <p:nvPr/>
        </p:nvSpPr>
        <p:spPr>
          <a:xfrm>
            <a:off x="2333767" y="3344130"/>
            <a:ext cx="872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Answer- Rabi has  mother, brother ,sister, grandfather and grandmother. Because he told that he has a big family.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821D11-5E3E-488C-B062-C0477370299C}"/>
              </a:ext>
            </a:extLst>
          </p:cNvPr>
          <p:cNvSpPr txBox="1"/>
          <p:nvPr/>
        </p:nvSpPr>
        <p:spPr>
          <a:xfrm>
            <a:off x="3498850" y="752601"/>
            <a:ext cx="519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your answer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64E104-9B5F-433E-9E32-D03E5736C0A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B7947544-1031-4A83-B36C-642C38EE1E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B7947544-1031-4A83-B36C-642C38EE1E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Graphic 14" descr="Podium">
            <a:extLst>
              <a:ext uri="{FF2B5EF4-FFF2-40B4-BE49-F238E27FC236}">
                <a16:creationId xmlns:a16="http://schemas.microsoft.com/office/drawing/2014/main" id="{701A2404-8A42-4AD4-ACC9-EDD49CDDAF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2227" y="884597"/>
            <a:ext cx="3520795" cy="305197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5A0D5E-CB38-4B0C-820B-DC81394B2419}"/>
              </a:ext>
            </a:extLst>
          </p:cNvPr>
          <p:cNvSpPr txBox="1"/>
          <p:nvPr/>
        </p:nvSpPr>
        <p:spPr>
          <a:xfrm>
            <a:off x="4538421" y="3223645"/>
            <a:ext cx="3115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40B44-5EDF-47B3-A035-1A5A90379AA4}"/>
              </a:ext>
            </a:extLst>
          </p:cNvPr>
          <p:cNvSpPr txBox="1"/>
          <p:nvPr/>
        </p:nvSpPr>
        <p:spPr>
          <a:xfrm>
            <a:off x="1483962" y="4510012"/>
            <a:ext cx="947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Imagine you are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Sohel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Now write a reply to Rabi’s letter.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4BC66E-BF5F-47BA-A76A-43339A02A0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F177D5-C96E-4315-B58F-14BBB5CF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71" y="201984"/>
            <a:ext cx="11809858" cy="627387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6CA005DF-3943-45E1-92C9-F686EA18D8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6CA005DF-3943-45E1-92C9-F686EA18D8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E92A7FB-4443-46E8-AAE9-BA45D682C8E0}"/>
              </a:ext>
            </a:extLst>
          </p:cNvPr>
          <p:cNvSpPr txBox="1"/>
          <p:nvPr/>
        </p:nvSpPr>
        <p:spPr>
          <a:xfrm>
            <a:off x="6874839" y="4911822"/>
            <a:ext cx="431268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7200" b="1" spc="-300" dirty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77BEF43-5BC3-4D78-87D2-B302F3F3EC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87345FF-B387-42E3-B2D5-A3170468D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65" y="1187353"/>
            <a:ext cx="6087037" cy="396883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0790E40-1E61-4D43-BB12-388D4D6D384F}"/>
              </a:ext>
            </a:extLst>
          </p:cNvPr>
          <p:cNvSpPr/>
          <p:nvPr/>
        </p:nvSpPr>
        <p:spPr>
          <a:xfrm>
            <a:off x="1107052" y="1033064"/>
            <a:ext cx="6756795" cy="4262333"/>
          </a:xfrm>
          <a:custGeom>
            <a:avLst/>
            <a:gdLst/>
            <a:ahLst/>
            <a:cxnLst/>
            <a:rect l="l" t="t" r="r" b="b"/>
            <a:pathLst>
              <a:path w="1257323" h="369332">
                <a:moveTo>
                  <a:pt x="729219" y="159184"/>
                </a:moveTo>
                <a:cubicBezTo>
                  <a:pt x="732344" y="159184"/>
                  <a:pt x="734874" y="159965"/>
                  <a:pt x="736809" y="161528"/>
                </a:cubicBezTo>
                <a:cubicBezTo>
                  <a:pt x="739562" y="163686"/>
                  <a:pt x="741646" y="167128"/>
                  <a:pt x="743060" y="171853"/>
                </a:cubicBezTo>
                <a:cubicBezTo>
                  <a:pt x="744474" y="176578"/>
                  <a:pt x="745181" y="185266"/>
                  <a:pt x="745181" y="197917"/>
                </a:cubicBezTo>
                <a:cubicBezTo>
                  <a:pt x="745181" y="219422"/>
                  <a:pt x="744437" y="233710"/>
                  <a:pt x="742948" y="240779"/>
                </a:cubicBezTo>
                <a:cubicBezTo>
                  <a:pt x="741981" y="245318"/>
                  <a:pt x="740046" y="248853"/>
                  <a:pt x="737144" y="251383"/>
                </a:cubicBezTo>
                <a:cubicBezTo>
                  <a:pt x="734912" y="253243"/>
                  <a:pt x="732121" y="254174"/>
                  <a:pt x="728772" y="254174"/>
                </a:cubicBezTo>
                <a:cubicBezTo>
                  <a:pt x="725349" y="254174"/>
                  <a:pt x="722298" y="252797"/>
                  <a:pt x="719619" y="250044"/>
                </a:cubicBezTo>
                <a:cubicBezTo>
                  <a:pt x="716941" y="247290"/>
                  <a:pt x="715192" y="243272"/>
                  <a:pt x="714373" y="237989"/>
                </a:cubicBezTo>
                <a:cubicBezTo>
                  <a:pt x="713331" y="231068"/>
                  <a:pt x="712811" y="223627"/>
                  <a:pt x="712811" y="215664"/>
                </a:cubicBezTo>
                <a:cubicBezTo>
                  <a:pt x="712811" y="200633"/>
                  <a:pt x="713238" y="188894"/>
                  <a:pt x="714094" y="180448"/>
                </a:cubicBezTo>
                <a:cubicBezTo>
                  <a:pt x="714950" y="172002"/>
                  <a:pt x="716736" y="166346"/>
                  <a:pt x="719452" y="163481"/>
                </a:cubicBezTo>
                <a:cubicBezTo>
                  <a:pt x="722168" y="160617"/>
                  <a:pt x="725424" y="159184"/>
                  <a:pt x="729219" y="159184"/>
                </a:cubicBezTo>
                <a:close/>
                <a:moveTo>
                  <a:pt x="1021480" y="158514"/>
                </a:moveTo>
                <a:cubicBezTo>
                  <a:pt x="1024085" y="158514"/>
                  <a:pt x="1026168" y="159184"/>
                  <a:pt x="1027731" y="160524"/>
                </a:cubicBezTo>
                <a:cubicBezTo>
                  <a:pt x="1030484" y="162830"/>
                  <a:pt x="1032512" y="166216"/>
                  <a:pt x="1033814" y="170681"/>
                </a:cubicBezTo>
                <a:cubicBezTo>
                  <a:pt x="1035117" y="175146"/>
                  <a:pt x="1035768" y="183369"/>
                  <a:pt x="1035768" y="195349"/>
                </a:cubicBezTo>
                <a:lnTo>
                  <a:pt x="1005407" y="195349"/>
                </a:lnTo>
                <a:lnTo>
                  <a:pt x="1005407" y="191443"/>
                </a:lnTo>
                <a:cubicBezTo>
                  <a:pt x="1005407" y="179908"/>
                  <a:pt x="1007602" y="170830"/>
                  <a:pt x="1011992" y="164207"/>
                </a:cubicBezTo>
                <a:cubicBezTo>
                  <a:pt x="1014448" y="160412"/>
                  <a:pt x="1017611" y="158514"/>
                  <a:pt x="1021480" y="158514"/>
                </a:cubicBezTo>
                <a:close/>
                <a:moveTo>
                  <a:pt x="449980" y="158514"/>
                </a:moveTo>
                <a:cubicBezTo>
                  <a:pt x="452585" y="158514"/>
                  <a:pt x="454668" y="159184"/>
                  <a:pt x="456231" y="160524"/>
                </a:cubicBezTo>
                <a:cubicBezTo>
                  <a:pt x="458984" y="162830"/>
                  <a:pt x="461012" y="166216"/>
                  <a:pt x="462314" y="170681"/>
                </a:cubicBezTo>
                <a:cubicBezTo>
                  <a:pt x="463616" y="175146"/>
                  <a:pt x="464268" y="183369"/>
                  <a:pt x="464268" y="195349"/>
                </a:cubicBezTo>
                <a:lnTo>
                  <a:pt x="433907" y="195349"/>
                </a:lnTo>
                <a:lnTo>
                  <a:pt x="433907" y="191443"/>
                </a:lnTo>
                <a:cubicBezTo>
                  <a:pt x="433907" y="179908"/>
                  <a:pt x="436102" y="170830"/>
                  <a:pt x="440492" y="164207"/>
                </a:cubicBezTo>
                <a:cubicBezTo>
                  <a:pt x="442948" y="160412"/>
                  <a:pt x="446111" y="158514"/>
                  <a:pt x="449980" y="158514"/>
                </a:cubicBezTo>
                <a:close/>
                <a:moveTo>
                  <a:pt x="1023154" y="151259"/>
                </a:moveTo>
                <a:cubicBezTo>
                  <a:pt x="1010504" y="151259"/>
                  <a:pt x="999472" y="156412"/>
                  <a:pt x="990059" y="166718"/>
                </a:cubicBezTo>
                <a:cubicBezTo>
                  <a:pt x="980645" y="177025"/>
                  <a:pt x="975939" y="190884"/>
                  <a:pt x="975939" y="208297"/>
                </a:cubicBezTo>
                <a:cubicBezTo>
                  <a:pt x="975939" y="222510"/>
                  <a:pt x="979139" y="234417"/>
                  <a:pt x="985538" y="244016"/>
                </a:cubicBezTo>
                <a:cubicBezTo>
                  <a:pt x="993500" y="255922"/>
                  <a:pt x="1005221" y="261875"/>
                  <a:pt x="1020699" y="261875"/>
                </a:cubicBezTo>
                <a:cubicBezTo>
                  <a:pt x="1029703" y="261875"/>
                  <a:pt x="1037628" y="259476"/>
                  <a:pt x="1044474" y="254676"/>
                </a:cubicBezTo>
                <a:cubicBezTo>
                  <a:pt x="1051320" y="249876"/>
                  <a:pt x="1057571" y="241709"/>
                  <a:pt x="1063226" y="230175"/>
                </a:cubicBezTo>
                <a:lnTo>
                  <a:pt x="1059431" y="227719"/>
                </a:lnTo>
                <a:cubicBezTo>
                  <a:pt x="1055264" y="234193"/>
                  <a:pt x="1051357" y="238677"/>
                  <a:pt x="1047711" y="241170"/>
                </a:cubicBezTo>
                <a:cubicBezTo>
                  <a:pt x="1044065" y="243663"/>
                  <a:pt x="1040009" y="244909"/>
                  <a:pt x="1035544" y="244909"/>
                </a:cubicBezTo>
                <a:cubicBezTo>
                  <a:pt x="1028326" y="244909"/>
                  <a:pt x="1022150" y="241821"/>
                  <a:pt x="1017015" y="235644"/>
                </a:cubicBezTo>
                <a:cubicBezTo>
                  <a:pt x="1010318" y="227608"/>
                  <a:pt x="1006635" y="216669"/>
                  <a:pt x="1005965" y="202828"/>
                </a:cubicBezTo>
                <a:lnTo>
                  <a:pt x="1063226" y="202828"/>
                </a:lnTo>
                <a:cubicBezTo>
                  <a:pt x="1062631" y="185787"/>
                  <a:pt x="1058445" y="172932"/>
                  <a:pt x="1050669" y="164263"/>
                </a:cubicBezTo>
                <a:cubicBezTo>
                  <a:pt x="1042893" y="155594"/>
                  <a:pt x="1033721" y="151259"/>
                  <a:pt x="1023154" y="151259"/>
                </a:cubicBezTo>
                <a:close/>
                <a:moveTo>
                  <a:pt x="869080" y="151259"/>
                </a:moveTo>
                <a:cubicBezTo>
                  <a:pt x="863276" y="151259"/>
                  <a:pt x="857937" y="152505"/>
                  <a:pt x="853063" y="154998"/>
                </a:cubicBezTo>
                <a:cubicBezTo>
                  <a:pt x="848188" y="157491"/>
                  <a:pt x="842886" y="161863"/>
                  <a:pt x="837156" y="168114"/>
                </a:cubicBezTo>
                <a:lnTo>
                  <a:pt x="837156" y="154384"/>
                </a:lnTo>
                <a:lnTo>
                  <a:pt x="794629" y="154384"/>
                </a:lnTo>
                <a:lnTo>
                  <a:pt x="794629" y="158514"/>
                </a:lnTo>
                <a:cubicBezTo>
                  <a:pt x="799243" y="159110"/>
                  <a:pt x="802275" y="160375"/>
                  <a:pt x="803726" y="162309"/>
                </a:cubicBezTo>
                <a:cubicBezTo>
                  <a:pt x="805177" y="164244"/>
                  <a:pt x="805903" y="169156"/>
                  <a:pt x="805903" y="177043"/>
                </a:cubicBezTo>
                <a:lnTo>
                  <a:pt x="805903" y="235979"/>
                </a:lnTo>
                <a:cubicBezTo>
                  <a:pt x="805903" y="244016"/>
                  <a:pt x="805270" y="248853"/>
                  <a:pt x="804005" y="250490"/>
                </a:cubicBezTo>
                <a:cubicBezTo>
                  <a:pt x="802145" y="252871"/>
                  <a:pt x="799019" y="254285"/>
                  <a:pt x="794629" y="254732"/>
                </a:cubicBezTo>
                <a:lnTo>
                  <a:pt x="794629" y="258750"/>
                </a:lnTo>
                <a:lnTo>
                  <a:pt x="848430" y="258750"/>
                </a:lnTo>
                <a:lnTo>
                  <a:pt x="848430" y="254732"/>
                </a:lnTo>
                <a:cubicBezTo>
                  <a:pt x="843817" y="254285"/>
                  <a:pt x="840784" y="252890"/>
                  <a:pt x="839333" y="250546"/>
                </a:cubicBezTo>
                <a:cubicBezTo>
                  <a:pt x="837882" y="248202"/>
                  <a:pt x="837156" y="243346"/>
                  <a:pt x="837156" y="235979"/>
                </a:cubicBezTo>
                <a:lnTo>
                  <a:pt x="837156" y="179946"/>
                </a:lnTo>
                <a:cubicBezTo>
                  <a:pt x="841100" y="174365"/>
                  <a:pt x="844821" y="170421"/>
                  <a:pt x="848319" y="168114"/>
                </a:cubicBezTo>
                <a:cubicBezTo>
                  <a:pt x="850774" y="166551"/>
                  <a:pt x="853490" y="165770"/>
                  <a:pt x="856467" y="165770"/>
                </a:cubicBezTo>
                <a:cubicBezTo>
                  <a:pt x="858476" y="165770"/>
                  <a:pt x="860355" y="166439"/>
                  <a:pt x="862104" y="167779"/>
                </a:cubicBezTo>
                <a:cubicBezTo>
                  <a:pt x="863853" y="169118"/>
                  <a:pt x="865099" y="170979"/>
                  <a:pt x="865843" y="173360"/>
                </a:cubicBezTo>
                <a:cubicBezTo>
                  <a:pt x="866587" y="175741"/>
                  <a:pt x="866959" y="181657"/>
                  <a:pt x="866959" y="191108"/>
                </a:cubicBezTo>
                <a:lnTo>
                  <a:pt x="866959" y="235979"/>
                </a:lnTo>
                <a:cubicBezTo>
                  <a:pt x="866959" y="242081"/>
                  <a:pt x="866680" y="246044"/>
                  <a:pt x="866122" y="247867"/>
                </a:cubicBezTo>
                <a:cubicBezTo>
                  <a:pt x="865564" y="249690"/>
                  <a:pt x="864448" y="251253"/>
                  <a:pt x="862774" y="252555"/>
                </a:cubicBezTo>
                <a:cubicBezTo>
                  <a:pt x="861099" y="253857"/>
                  <a:pt x="858811" y="254583"/>
                  <a:pt x="855909" y="254732"/>
                </a:cubicBezTo>
                <a:lnTo>
                  <a:pt x="855909" y="258750"/>
                </a:lnTo>
                <a:lnTo>
                  <a:pt x="909933" y="258750"/>
                </a:lnTo>
                <a:lnTo>
                  <a:pt x="909933" y="254732"/>
                </a:lnTo>
                <a:cubicBezTo>
                  <a:pt x="905097" y="254434"/>
                  <a:pt x="901822" y="252909"/>
                  <a:pt x="900111" y="250155"/>
                </a:cubicBezTo>
                <a:cubicBezTo>
                  <a:pt x="898846" y="248220"/>
                  <a:pt x="898213" y="243495"/>
                  <a:pt x="898213" y="235979"/>
                </a:cubicBezTo>
                <a:lnTo>
                  <a:pt x="898213" y="179946"/>
                </a:lnTo>
                <a:cubicBezTo>
                  <a:pt x="901562" y="175257"/>
                  <a:pt x="904873" y="171741"/>
                  <a:pt x="908148" y="169397"/>
                </a:cubicBezTo>
                <a:cubicBezTo>
                  <a:pt x="911422" y="167053"/>
                  <a:pt x="914659" y="165881"/>
                  <a:pt x="917859" y="165881"/>
                </a:cubicBezTo>
                <a:cubicBezTo>
                  <a:pt x="920017" y="165881"/>
                  <a:pt x="921896" y="166495"/>
                  <a:pt x="923495" y="167723"/>
                </a:cubicBezTo>
                <a:cubicBezTo>
                  <a:pt x="925095" y="168951"/>
                  <a:pt x="926267" y="170830"/>
                  <a:pt x="927011" y="173360"/>
                </a:cubicBezTo>
                <a:cubicBezTo>
                  <a:pt x="927756" y="175890"/>
                  <a:pt x="928128" y="181806"/>
                  <a:pt x="928128" y="191108"/>
                </a:cubicBezTo>
                <a:lnTo>
                  <a:pt x="928128" y="235979"/>
                </a:lnTo>
                <a:cubicBezTo>
                  <a:pt x="928128" y="243198"/>
                  <a:pt x="927458" y="247811"/>
                  <a:pt x="926119" y="249820"/>
                </a:cubicBezTo>
                <a:cubicBezTo>
                  <a:pt x="924109" y="252723"/>
                  <a:pt x="920984" y="254360"/>
                  <a:pt x="916742" y="254732"/>
                </a:cubicBezTo>
                <a:lnTo>
                  <a:pt x="916742" y="258750"/>
                </a:lnTo>
                <a:lnTo>
                  <a:pt x="970655" y="258750"/>
                </a:lnTo>
                <a:lnTo>
                  <a:pt x="970655" y="254732"/>
                </a:lnTo>
                <a:cubicBezTo>
                  <a:pt x="966042" y="254136"/>
                  <a:pt x="963009" y="252871"/>
                  <a:pt x="961558" y="250937"/>
                </a:cubicBezTo>
                <a:cubicBezTo>
                  <a:pt x="960107" y="249002"/>
                  <a:pt x="959382" y="244016"/>
                  <a:pt x="959382" y="235979"/>
                </a:cubicBezTo>
                <a:lnTo>
                  <a:pt x="959382" y="193228"/>
                </a:lnTo>
                <a:cubicBezTo>
                  <a:pt x="959382" y="182066"/>
                  <a:pt x="958544" y="173937"/>
                  <a:pt x="956870" y="168839"/>
                </a:cubicBezTo>
                <a:cubicBezTo>
                  <a:pt x="955196" y="163742"/>
                  <a:pt x="952219" y="159538"/>
                  <a:pt x="947940" y="156226"/>
                </a:cubicBezTo>
                <a:cubicBezTo>
                  <a:pt x="943662" y="152915"/>
                  <a:pt x="937913" y="151259"/>
                  <a:pt x="930695" y="151259"/>
                </a:cubicBezTo>
                <a:cubicBezTo>
                  <a:pt x="924742" y="151259"/>
                  <a:pt x="919031" y="152747"/>
                  <a:pt x="913561" y="155724"/>
                </a:cubicBezTo>
                <a:cubicBezTo>
                  <a:pt x="908092" y="158700"/>
                  <a:pt x="902380" y="163537"/>
                  <a:pt x="896427" y="170235"/>
                </a:cubicBezTo>
                <a:cubicBezTo>
                  <a:pt x="893972" y="163835"/>
                  <a:pt x="890474" y="159072"/>
                  <a:pt x="885935" y="155947"/>
                </a:cubicBezTo>
                <a:cubicBezTo>
                  <a:pt x="881396" y="152822"/>
                  <a:pt x="875777" y="151259"/>
                  <a:pt x="869080" y="151259"/>
                </a:cubicBezTo>
                <a:close/>
                <a:moveTo>
                  <a:pt x="728772" y="151259"/>
                </a:moveTo>
                <a:cubicBezTo>
                  <a:pt x="713666" y="151259"/>
                  <a:pt x="701779" y="156821"/>
                  <a:pt x="693109" y="167946"/>
                </a:cubicBezTo>
                <a:cubicBezTo>
                  <a:pt x="684440" y="179071"/>
                  <a:pt x="680106" y="192112"/>
                  <a:pt x="680106" y="207069"/>
                </a:cubicBezTo>
                <a:cubicBezTo>
                  <a:pt x="680106" y="221580"/>
                  <a:pt x="684347" y="234342"/>
                  <a:pt x="692830" y="245356"/>
                </a:cubicBezTo>
                <a:cubicBezTo>
                  <a:pt x="701314" y="256369"/>
                  <a:pt x="713406" y="261875"/>
                  <a:pt x="729107" y="261875"/>
                </a:cubicBezTo>
                <a:cubicBezTo>
                  <a:pt x="745106" y="261875"/>
                  <a:pt x="757645" y="255848"/>
                  <a:pt x="766724" y="243793"/>
                </a:cubicBezTo>
                <a:cubicBezTo>
                  <a:pt x="774239" y="233821"/>
                  <a:pt x="777997" y="221431"/>
                  <a:pt x="777997" y="206623"/>
                </a:cubicBezTo>
                <a:cubicBezTo>
                  <a:pt x="777997" y="196354"/>
                  <a:pt x="775970" y="186903"/>
                  <a:pt x="771914" y="178271"/>
                </a:cubicBezTo>
                <a:cubicBezTo>
                  <a:pt x="767858" y="169639"/>
                  <a:pt x="761924" y="162979"/>
                  <a:pt x="754110" y="158291"/>
                </a:cubicBezTo>
                <a:cubicBezTo>
                  <a:pt x="746297" y="153603"/>
                  <a:pt x="737851" y="151259"/>
                  <a:pt x="728772" y="151259"/>
                </a:cubicBezTo>
                <a:close/>
                <a:moveTo>
                  <a:pt x="625002" y="151259"/>
                </a:moveTo>
                <a:cubicBezTo>
                  <a:pt x="608929" y="151259"/>
                  <a:pt x="596315" y="157770"/>
                  <a:pt x="587162" y="170793"/>
                </a:cubicBezTo>
                <a:cubicBezTo>
                  <a:pt x="579572" y="181583"/>
                  <a:pt x="575777" y="194084"/>
                  <a:pt x="575777" y="208297"/>
                </a:cubicBezTo>
                <a:cubicBezTo>
                  <a:pt x="575777" y="223031"/>
                  <a:pt x="579944" y="235644"/>
                  <a:pt x="588279" y="246137"/>
                </a:cubicBezTo>
                <a:cubicBezTo>
                  <a:pt x="596613" y="256629"/>
                  <a:pt x="607738" y="261875"/>
                  <a:pt x="621653" y="261875"/>
                </a:cubicBezTo>
                <a:cubicBezTo>
                  <a:pt x="629913" y="261875"/>
                  <a:pt x="637708" y="259624"/>
                  <a:pt x="645038" y="255122"/>
                </a:cubicBezTo>
                <a:cubicBezTo>
                  <a:pt x="652368" y="250620"/>
                  <a:pt x="658488" y="243756"/>
                  <a:pt x="663400" y="234528"/>
                </a:cubicBezTo>
                <a:lnTo>
                  <a:pt x="659939" y="231849"/>
                </a:lnTo>
                <a:cubicBezTo>
                  <a:pt x="655475" y="236612"/>
                  <a:pt x="651605" y="239849"/>
                  <a:pt x="648331" y="241560"/>
                </a:cubicBezTo>
                <a:cubicBezTo>
                  <a:pt x="645057" y="243272"/>
                  <a:pt x="641596" y="244128"/>
                  <a:pt x="637950" y="244128"/>
                </a:cubicBezTo>
                <a:cubicBezTo>
                  <a:pt x="632369" y="244128"/>
                  <a:pt x="627532" y="242528"/>
                  <a:pt x="623439" y="239328"/>
                </a:cubicBezTo>
                <a:cubicBezTo>
                  <a:pt x="618007" y="234938"/>
                  <a:pt x="613728" y="228259"/>
                  <a:pt x="610603" y="219292"/>
                </a:cubicBezTo>
                <a:cubicBezTo>
                  <a:pt x="607477" y="210325"/>
                  <a:pt x="605915" y="200930"/>
                  <a:pt x="605915" y="191108"/>
                </a:cubicBezTo>
                <a:cubicBezTo>
                  <a:pt x="605915" y="179276"/>
                  <a:pt x="607850" y="170495"/>
                  <a:pt x="611719" y="164765"/>
                </a:cubicBezTo>
                <a:cubicBezTo>
                  <a:pt x="614249" y="160970"/>
                  <a:pt x="617300" y="159072"/>
                  <a:pt x="620872" y="159072"/>
                </a:cubicBezTo>
                <a:cubicBezTo>
                  <a:pt x="623179" y="159072"/>
                  <a:pt x="625188" y="160003"/>
                  <a:pt x="626900" y="161863"/>
                </a:cubicBezTo>
                <a:cubicBezTo>
                  <a:pt x="628611" y="163723"/>
                  <a:pt x="629690" y="166998"/>
                  <a:pt x="630137" y="171686"/>
                </a:cubicBezTo>
                <a:cubicBezTo>
                  <a:pt x="630806" y="179127"/>
                  <a:pt x="632574" y="184299"/>
                  <a:pt x="635439" y="187201"/>
                </a:cubicBezTo>
                <a:cubicBezTo>
                  <a:pt x="638304" y="190103"/>
                  <a:pt x="641931" y="191554"/>
                  <a:pt x="646322" y="191554"/>
                </a:cubicBezTo>
                <a:cubicBezTo>
                  <a:pt x="650489" y="191554"/>
                  <a:pt x="653856" y="190289"/>
                  <a:pt x="656423" y="187759"/>
                </a:cubicBezTo>
                <a:cubicBezTo>
                  <a:pt x="658991" y="185229"/>
                  <a:pt x="660274" y="181843"/>
                  <a:pt x="660274" y="177602"/>
                </a:cubicBezTo>
                <a:cubicBezTo>
                  <a:pt x="660274" y="170904"/>
                  <a:pt x="657093" y="164840"/>
                  <a:pt x="650731" y="159407"/>
                </a:cubicBezTo>
                <a:cubicBezTo>
                  <a:pt x="644368" y="153975"/>
                  <a:pt x="635792" y="151259"/>
                  <a:pt x="625002" y="151259"/>
                </a:cubicBezTo>
                <a:close/>
                <a:moveTo>
                  <a:pt x="451654" y="151259"/>
                </a:moveTo>
                <a:cubicBezTo>
                  <a:pt x="439004" y="151259"/>
                  <a:pt x="427972" y="156412"/>
                  <a:pt x="418559" y="166718"/>
                </a:cubicBezTo>
                <a:cubicBezTo>
                  <a:pt x="409145" y="177025"/>
                  <a:pt x="404439" y="190884"/>
                  <a:pt x="404439" y="208297"/>
                </a:cubicBezTo>
                <a:cubicBezTo>
                  <a:pt x="404439" y="222510"/>
                  <a:pt x="407639" y="234417"/>
                  <a:pt x="414038" y="244016"/>
                </a:cubicBezTo>
                <a:cubicBezTo>
                  <a:pt x="422000" y="255922"/>
                  <a:pt x="433721" y="261875"/>
                  <a:pt x="449199" y="261875"/>
                </a:cubicBezTo>
                <a:cubicBezTo>
                  <a:pt x="458203" y="261875"/>
                  <a:pt x="466128" y="259476"/>
                  <a:pt x="472974" y="254676"/>
                </a:cubicBezTo>
                <a:cubicBezTo>
                  <a:pt x="479820" y="249876"/>
                  <a:pt x="486071" y="241709"/>
                  <a:pt x="491726" y="230175"/>
                </a:cubicBezTo>
                <a:lnTo>
                  <a:pt x="487931" y="227719"/>
                </a:lnTo>
                <a:cubicBezTo>
                  <a:pt x="483764" y="234193"/>
                  <a:pt x="479857" y="238677"/>
                  <a:pt x="476211" y="241170"/>
                </a:cubicBezTo>
                <a:cubicBezTo>
                  <a:pt x="472565" y="243663"/>
                  <a:pt x="468509" y="244909"/>
                  <a:pt x="464044" y="244909"/>
                </a:cubicBezTo>
                <a:cubicBezTo>
                  <a:pt x="456826" y="244909"/>
                  <a:pt x="450650" y="241821"/>
                  <a:pt x="445515" y="235644"/>
                </a:cubicBezTo>
                <a:cubicBezTo>
                  <a:pt x="438818" y="227608"/>
                  <a:pt x="435135" y="216669"/>
                  <a:pt x="434465" y="202828"/>
                </a:cubicBezTo>
                <a:lnTo>
                  <a:pt x="491726" y="202828"/>
                </a:lnTo>
                <a:cubicBezTo>
                  <a:pt x="491131" y="185787"/>
                  <a:pt x="486945" y="172932"/>
                  <a:pt x="479169" y="164263"/>
                </a:cubicBezTo>
                <a:cubicBezTo>
                  <a:pt x="471393" y="155594"/>
                  <a:pt x="462221" y="151259"/>
                  <a:pt x="451654" y="151259"/>
                </a:cubicBezTo>
                <a:close/>
                <a:moveTo>
                  <a:pt x="505195" y="107392"/>
                </a:moveTo>
                <a:lnTo>
                  <a:pt x="505195" y="111522"/>
                </a:lnTo>
                <a:cubicBezTo>
                  <a:pt x="510107" y="111820"/>
                  <a:pt x="513418" y="112992"/>
                  <a:pt x="515130" y="115038"/>
                </a:cubicBezTo>
                <a:cubicBezTo>
                  <a:pt x="516841" y="117084"/>
                  <a:pt x="517697" y="121754"/>
                  <a:pt x="517697" y="129046"/>
                </a:cubicBezTo>
                <a:lnTo>
                  <a:pt x="517697" y="237096"/>
                </a:lnTo>
                <a:cubicBezTo>
                  <a:pt x="517697" y="244463"/>
                  <a:pt x="516953" y="249002"/>
                  <a:pt x="515464" y="250713"/>
                </a:cubicBezTo>
                <a:cubicBezTo>
                  <a:pt x="513232" y="253243"/>
                  <a:pt x="509809" y="254583"/>
                  <a:pt x="505195" y="254732"/>
                </a:cubicBezTo>
                <a:lnTo>
                  <a:pt x="505195" y="258750"/>
                </a:lnTo>
                <a:lnTo>
                  <a:pt x="561564" y="258750"/>
                </a:lnTo>
                <a:lnTo>
                  <a:pt x="561564" y="254732"/>
                </a:lnTo>
                <a:cubicBezTo>
                  <a:pt x="556578" y="254434"/>
                  <a:pt x="553230" y="253262"/>
                  <a:pt x="551518" y="251216"/>
                </a:cubicBezTo>
                <a:cubicBezTo>
                  <a:pt x="549807" y="249169"/>
                  <a:pt x="548951" y="244463"/>
                  <a:pt x="548951" y="237096"/>
                </a:cubicBezTo>
                <a:lnTo>
                  <a:pt x="548951" y="107392"/>
                </a:lnTo>
                <a:close/>
                <a:moveTo>
                  <a:pt x="188080" y="107392"/>
                </a:moveTo>
                <a:lnTo>
                  <a:pt x="188080" y="111522"/>
                </a:lnTo>
                <a:cubicBezTo>
                  <a:pt x="192842" y="111968"/>
                  <a:pt x="196228" y="113494"/>
                  <a:pt x="198237" y="116098"/>
                </a:cubicBezTo>
                <a:cubicBezTo>
                  <a:pt x="200246" y="118703"/>
                  <a:pt x="203781" y="126219"/>
                  <a:pt x="208841" y="138646"/>
                </a:cubicBezTo>
                <a:lnTo>
                  <a:pt x="258624" y="262210"/>
                </a:lnTo>
                <a:lnTo>
                  <a:pt x="262754" y="262210"/>
                </a:lnTo>
                <a:lnTo>
                  <a:pt x="304054" y="164653"/>
                </a:lnTo>
                <a:lnTo>
                  <a:pt x="341559" y="262210"/>
                </a:lnTo>
                <a:lnTo>
                  <a:pt x="345912" y="262210"/>
                </a:lnTo>
                <a:lnTo>
                  <a:pt x="393351" y="137306"/>
                </a:lnTo>
                <a:cubicBezTo>
                  <a:pt x="397593" y="126665"/>
                  <a:pt x="399937" y="120898"/>
                  <a:pt x="400383" y="120005"/>
                </a:cubicBezTo>
                <a:cubicBezTo>
                  <a:pt x="401871" y="117252"/>
                  <a:pt x="403583" y="115205"/>
                  <a:pt x="405518" y="113866"/>
                </a:cubicBezTo>
                <a:cubicBezTo>
                  <a:pt x="407452" y="112526"/>
                  <a:pt x="409834" y="111745"/>
                  <a:pt x="412661" y="111522"/>
                </a:cubicBezTo>
                <a:lnTo>
                  <a:pt x="412661" y="107392"/>
                </a:lnTo>
                <a:lnTo>
                  <a:pt x="373371" y="107392"/>
                </a:lnTo>
                <a:lnTo>
                  <a:pt x="373371" y="111522"/>
                </a:lnTo>
                <a:cubicBezTo>
                  <a:pt x="379250" y="111671"/>
                  <a:pt x="383231" y="112619"/>
                  <a:pt x="385314" y="114368"/>
                </a:cubicBezTo>
                <a:cubicBezTo>
                  <a:pt x="387398" y="116117"/>
                  <a:pt x="388440" y="118517"/>
                  <a:pt x="388440" y="121568"/>
                </a:cubicBezTo>
                <a:cubicBezTo>
                  <a:pt x="388440" y="123651"/>
                  <a:pt x="388142" y="125921"/>
                  <a:pt x="387547" y="128377"/>
                </a:cubicBezTo>
                <a:cubicBezTo>
                  <a:pt x="386951" y="130832"/>
                  <a:pt x="385352" y="135409"/>
                  <a:pt x="382747" y="142106"/>
                </a:cubicBezTo>
                <a:lnTo>
                  <a:pt x="358079" y="206958"/>
                </a:lnTo>
                <a:lnTo>
                  <a:pt x="330508" y="135297"/>
                </a:lnTo>
                <a:cubicBezTo>
                  <a:pt x="327160" y="126516"/>
                  <a:pt x="325485" y="121270"/>
                  <a:pt x="325485" y="119559"/>
                </a:cubicBezTo>
                <a:cubicBezTo>
                  <a:pt x="325485" y="117996"/>
                  <a:pt x="325932" y="116601"/>
                  <a:pt x="326825" y="115373"/>
                </a:cubicBezTo>
                <a:cubicBezTo>
                  <a:pt x="327718" y="114145"/>
                  <a:pt x="328946" y="113271"/>
                  <a:pt x="330508" y="112750"/>
                </a:cubicBezTo>
                <a:cubicBezTo>
                  <a:pt x="332741" y="112006"/>
                  <a:pt x="336424" y="111596"/>
                  <a:pt x="341559" y="111522"/>
                </a:cubicBezTo>
                <a:lnTo>
                  <a:pt x="341559" y="107392"/>
                </a:lnTo>
                <a:lnTo>
                  <a:pt x="268224" y="107392"/>
                </a:lnTo>
                <a:lnTo>
                  <a:pt x="268224" y="111522"/>
                </a:lnTo>
                <a:cubicBezTo>
                  <a:pt x="272912" y="111522"/>
                  <a:pt x="276465" y="112154"/>
                  <a:pt x="278884" y="113419"/>
                </a:cubicBezTo>
                <a:cubicBezTo>
                  <a:pt x="281302" y="114684"/>
                  <a:pt x="283441" y="116787"/>
                  <a:pt x="285302" y="119726"/>
                </a:cubicBezTo>
                <a:cubicBezTo>
                  <a:pt x="287162" y="122665"/>
                  <a:pt x="289804" y="128525"/>
                  <a:pt x="293227" y="137306"/>
                </a:cubicBezTo>
                <a:lnTo>
                  <a:pt x="299478" y="153380"/>
                </a:lnTo>
                <a:lnTo>
                  <a:pt x="275702" y="210753"/>
                </a:lnTo>
                <a:lnTo>
                  <a:pt x="246011" y="137306"/>
                </a:lnTo>
                <a:cubicBezTo>
                  <a:pt x="242365" y="128153"/>
                  <a:pt x="240542" y="122163"/>
                  <a:pt x="240542" y="119335"/>
                </a:cubicBezTo>
                <a:cubicBezTo>
                  <a:pt x="240542" y="117177"/>
                  <a:pt x="241416" y="115373"/>
                  <a:pt x="243165" y="113922"/>
                </a:cubicBezTo>
                <a:cubicBezTo>
                  <a:pt x="244914" y="112471"/>
                  <a:pt x="248430" y="111671"/>
                  <a:pt x="253713" y="111522"/>
                </a:cubicBezTo>
                <a:lnTo>
                  <a:pt x="253713" y="107392"/>
                </a:lnTo>
                <a:close/>
                <a:moveTo>
                  <a:pt x="0" y="0"/>
                </a:moveTo>
                <a:lnTo>
                  <a:pt x="1257323" y="0"/>
                </a:lnTo>
                <a:lnTo>
                  <a:pt x="1257323" y="369332"/>
                </a:lnTo>
                <a:lnTo>
                  <a:pt x="0" y="369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894D1-E57A-4507-9F8E-0B68E78BC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73" y="201984"/>
            <a:ext cx="4079031" cy="615787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5" name="3D Model 24" descr="Envelope">
                <a:extLst>
                  <a:ext uri="{FF2B5EF4-FFF2-40B4-BE49-F238E27FC236}">
                    <a16:creationId xmlns:a16="http://schemas.microsoft.com/office/drawing/2014/main" id="{71AEA3A6-C69C-4863-9D3D-1492C7A8CA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224991"/>
                  </p:ext>
                </p:extLst>
              </p:nvPr>
            </p:nvGraphicFramePr>
            <p:xfrm>
              <a:off x="1107052" y="847520"/>
              <a:ext cx="997676" cy="845290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97676" cy="845290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27768" ay="1760288" az="-51523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18720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5" name="3D Model 24" descr="Envelope">
                <a:extLst>
                  <a:ext uri="{FF2B5EF4-FFF2-40B4-BE49-F238E27FC236}">
                    <a16:creationId xmlns:a16="http://schemas.microsoft.com/office/drawing/2014/main" id="{71AEA3A6-C69C-4863-9D3D-1492C7A8CA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052" y="847520"/>
                <a:ext cx="997676" cy="8452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22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291" y="1503526"/>
            <a:ext cx="2451594" cy="261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/>
          <p:cNvGrpSpPr/>
          <p:nvPr/>
        </p:nvGrpSpPr>
        <p:grpSpPr>
          <a:xfrm>
            <a:off x="1276028" y="1479450"/>
            <a:ext cx="3614018" cy="3003650"/>
            <a:chOff x="571500" y="609600"/>
            <a:chExt cx="6451600" cy="5118100"/>
          </a:xfrm>
        </p:grpSpPr>
        <p:sp>
          <p:nvSpPr>
            <p:cNvPr id="9" name="Flowchart: Connector 8"/>
            <p:cNvSpPr/>
            <p:nvPr/>
          </p:nvSpPr>
          <p:spPr>
            <a:xfrm>
              <a:off x="2374900" y="609600"/>
              <a:ext cx="4648200" cy="4457700"/>
            </a:xfrm>
            <a:prstGeom prst="flowChartConnector">
              <a:avLst/>
            </a:prstGeom>
            <a:noFill/>
            <a:ln w="307975" cmpd="thickThin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25" r="99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r="39121" b="8889"/>
            <a:stretch/>
          </p:blipFill>
          <p:spPr>
            <a:xfrm>
              <a:off x="571500" y="850900"/>
              <a:ext cx="4343400" cy="487680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1" b="99272" l="1188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2" y="1249234"/>
            <a:ext cx="1886768" cy="4821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0932" y="4405824"/>
            <a:ext cx="41465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Asstt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Nageswari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Keramatia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nooralam.na35@gmail.com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78" y="1536277"/>
            <a:ext cx="2601612" cy="2829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16442" y="4724400"/>
            <a:ext cx="36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-3, Lesson 5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607359" y="101600"/>
            <a:ext cx="2977282" cy="1015663"/>
            <a:chOff x="5138018" y="101600"/>
            <a:chExt cx="2977282" cy="1015663"/>
          </a:xfrm>
        </p:grpSpPr>
        <p:sp>
          <p:nvSpPr>
            <p:cNvPr id="15" name="Rectangle 14"/>
            <p:cNvSpPr/>
            <p:nvPr/>
          </p:nvSpPr>
          <p:spPr>
            <a:xfrm>
              <a:off x="5138018" y="284947"/>
              <a:ext cx="2729948" cy="811032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rgbClr val="00B050"/>
                </a:gs>
                <a:gs pos="81000">
                  <a:srgbClr val="FF0000"/>
                </a:gs>
                <a:gs pos="49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39618" y="101600"/>
              <a:ext cx="28756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Identity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ED9664-7DD2-4514-A831-BB03BB645F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861D048-158D-41F3-A9E1-65C8139C156B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7C100E-9E9B-46AF-8CA8-AE8322B78C3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D82DCA2-EA49-4EE3-94CE-30B07969223A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81248C4-E064-4924-A96E-0C9A4B76B005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82ABA18-ACAB-4050-8F03-ECE2150D40F7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B7F25F1-D673-4293-873C-F4F24D1CE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ABB4574-256B-4D57-951F-8ACB5F474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8FE9B3C-E076-47FF-ACED-6D68458525C0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D5DEAE4-C612-409F-8EDE-00DEC47D54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F1619B1-9E2D-4140-B89E-A1EFDC9D64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6BFA2AA-546F-495A-B291-87F391ED01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5" name="3D Model 24" descr="Envelope">
                <a:extLst>
                  <a:ext uri="{FF2B5EF4-FFF2-40B4-BE49-F238E27FC236}">
                    <a16:creationId xmlns:a16="http://schemas.microsoft.com/office/drawing/2014/main" id="{B09A8803-18FB-40FD-B3B0-79B067A2E7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7428465"/>
                  </p:ext>
                </p:extLst>
              </p:nvPr>
            </p:nvGraphicFramePr>
            <p:xfrm>
              <a:off x="9891285" y="666433"/>
              <a:ext cx="973289" cy="680533"/>
            </p:xfrm>
            <a:graphic>
              <a:graphicData uri="http://schemas.microsoft.com/office/drawing/2017/model3d">
                <am3d:model3d r:embed="rId13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5" name="3D Model 24" descr="Envelope">
                <a:extLst>
                  <a:ext uri="{FF2B5EF4-FFF2-40B4-BE49-F238E27FC236}">
                    <a16:creationId xmlns:a16="http://schemas.microsoft.com/office/drawing/2014/main" id="{B09A8803-18FB-40FD-B3B0-79B067A2E7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91285" y="666433"/>
                <a:ext cx="973289" cy="6805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48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18032E-9DEC-44A0-8A39-C01FA226D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095" y="1763307"/>
            <a:ext cx="2656681" cy="31771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07DB0C-644A-4C4B-97DF-6AA3EFAC2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5528" y="2246875"/>
            <a:ext cx="1041609" cy="5489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A810F4-2AC8-42B9-8C94-954E80759A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24654" y="2278745"/>
            <a:ext cx="1220796" cy="5919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9C9AA78-AC7B-4616-B8AC-0B1351DF4EF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19969D-4E86-4C4E-BC80-0922A5D5E604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11E535-EF35-4E3C-AF87-A92A2DFCFDD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59E9C-2B85-4977-BAC2-A86BFD4B7C5E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5B5FD7-EDEC-4595-8834-8FB00A866FF0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AF8C736-9ED3-4C11-9918-F9628E4D39E0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05A8BD-E1E0-4AE1-A7F2-68206AA6E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1B95E8-9422-427D-81C3-34D085415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85A0BD-AAD9-459B-9C82-C3A8520A0D3C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79EC5DE-A51E-442F-AEF4-F1D1334B477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DCA66B6-44C6-4466-B206-F008772BAD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78B252B-FB73-48C0-B36C-616A04EAC3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0" name="3D Model 19" descr="Envelope">
                <a:extLst>
                  <a:ext uri="{FF2B5EF4-FFF2-40B4-BE49-F238E27FC236}">
                    <a16:creationId xmlns:a16="http://schemas.microsoft.com/office/drawing/2014/main" id="{6B0EB6FA-7362-4C2A-9840-722968CEA2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0" name="3D Model 19" descr="Envelope">
                <a:extLst>
                  <a:ext uri="{FF2B5EF4-FFF2-40B4-BE49-F238E27FC236}">
                    <a16:creationId xmlns:a16="http://schemas.microsoft.com/office/drawing/2014/main" id="{6B0EB6FA-7362-4C2A-9840-722968CEA2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947FA94-104E-4544-AA45-D28CCC9202E2}"/>
              </a:ext>
            </a:extLst>
          </p:cNvPr>
          <p:cNvSpPr txBox="1"/>
          <p:nvPr/>
        </p:nvSpPr>
        <p:spPr>
          <a:xfrm>
            <a:off x="2806520" y="172795"/>
            <a:ext cx="657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slide?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395C4A-FC6E-45C9-93D2-75D8922EDA81}"/>
              </a:ext>
            </a:extLst>
          </p:cNvPr>
          <p:cNvSpPr txBox="1"/>
          <p:nvPr/>
        </p:nvSpPr>
        <p:spPr>
          <a:xfrm>
            <a:off x="4857320" y="4728526"/>
            <a:ext cx="247736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</a:p>
        </p:txBody>
      </p:sp>
    </p:spTree>
    <p:extLst>
      <p:ext uri="{BB962C8B-B14F-4D97-AF65-F5344CB8AC3E}">
        <p14:creationId xmlns:p14="http://schemas.microsoft.com/office/powerpoint/2010/main" val="16202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0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6111 L 0.00026 -0.06088 C 0.0082 -0.08125 0.00339 -0.07106 0.01485 -0.09097 C 0.01615 -0.09305 0.01693 -0.09537 0.01836 -0.09699 C 0.02136 -0.10092 0.02474 -0.10417 0.02748 -0.10879 C 0.03281 -0.11829 0.02878 -0.1118 0.03425 -0.11875 C 0.03581 -0.12083 0.03724 -0.12315 0.03893 -0.12477 C 0.04037 -0.12639 0.04193 -0.12731 0.04336 -0.1287 C 0.04453 -0.12986 0.0457 -0.13171 0.04675 -0.13264 C 0.05469 -0.13958 0.04531 -0.12847 0.05482 -0.13866 C 0.06042 -0.14491 0.05925 -0.14653 0.06628 -0.15254 C 0.06784 -0.15393 0.0694 -0.15509 0.07083 -0.15671 C 0.07253 -0.15833 0.07357 -0.16111 0.07539 -0.1625 C 0.07682 -0.16389 0.07839 -0.16389 0.07982 -0.16458 C 0.08099 -0.16504 0.08229 -0.16597 0.0832 -0.16667 C 0.08451 -0.16782 0.08555 -0.16944 0.08672 -0.1706 C 0.08776 -0.17153 0.08906 -0.17176 0.09011 -0.17245 C 0.09206 -0.17384 0.09388 -0.17523 0.09596 -0.17662 C 0.09688 -0.17731 0.09818 -0.17754 0.09922 -0.17847 C 0.10235 -0.18102 0.10521 -0.18449 0.10833 -0.18634 C 0.11055 -0.18773 0.11315 -0.18819 0.11524 -0.19051 C 0.11719 -0.19236 0.11901 -0.19491 0.12096 -0.19629 C 0.12292 -0.19815 0.12552 -0.19907 0.12774 -0.20046 L 0.13112 -0.20231 C 0.13242 -0.20301 0.13346 -0.20347 0.13464 -0.2044 C 0.14141 -0.21018 0.1375 -0.20741 0.1461 -0.21227 C 0.14818 -0.21366 0.15052 -0.21528 0.153 -0.2162 C 0.15573 -0.21759 0.15886 -0.21852 0.16185 -0.22037 C 0.17656 -0.2287 0.16159 -0.2206 0.17448 -0.22616 C 0.17578 -0.22685 0.17682 -0.22754 0.178 -0.22824 C 0.17943 -0.22893 0.18099 -0.22963 0.18255 -0.23009 C 0.19701 -0.22963 0.21146 -0.23032 0.22591 -0.22824 C 0.22943 -0.22778 0.23255 -0.2243 0.23607 -0.22222 C 0.2418 -0.21898 0.23841 -0.2206 0.24649 -0.21829 C 0.25547 -0.21204 0.25013 -0.21551 0.26237 -0.20833 C 0.26354 -0.20764 0.26458 -0.20694 0.26589 -0.20625 L 0.27005 -0.2044 C 0.28008 -0.19305 0.26784 -0.20671 0.27721 -0.19838 C 0.27813 -0.19722 0.27917 -0.19537 0.28047 -0.19444 C 0.28177 -0.19352 0.28294 -0.19329 0.28399 -0.19236 C 0.28555 -0.1912 0.28724 -0.18981 0.28867 -0.18842 C 0.28985 -0.18727 0.29076 -0.18542 0.29193 -0.18449 C 0.29414 -0.18287 0.29636 -0.18194 0.29883 -0.18055 C 0.30091 -0.17917 0.30248 -0.17778 0.30443 -0.17662 C 0.31198 -0.16342 0.30326 -0.17662 0.31341 -0.16852 C 0.3155 -0.16713 0.31654 -0.16435 0.31823 -0.1625 C 0.31953 -0.16111 0.32136 -0.16018 0.32292 -0.15856 C 0.32448 -0.15694 0.32552 -0.15417 0.32735 -0.15254 C 0.32943 -0.15069 0.33425 -0.14861 0.33425 -0.14838 L 0.34076 -0.14074 C 0.3444 -0.1368 0.34479 -0.13588 0.34883 -0.13264 C 0.35013 -0.13194 0.3513 -0.13148 0.35248 -0.13079 C 0.35547 -0.12546 0.35781 -0.12083 0.36159 -0.1169 C 0.37344 -0.10393 0.35391 -0.13009 0.36953 -0.11088 C 0.37083 -0.10926 0.37175 -0.10671 0.37292 -0.10486 C 0.38203 -0.09213 0.37943 -0.09467 0.38776 -0.08889 C 0.38815 -0.08704 0.38815 -0.08472 0.38893 -0.0831 C 0.39128 -0.07639 0.39258 -0.07778 0.39583 -0.07338 C 0.39688 -0.07129 0.39831 -0.06944 0.39922 -0.06713 C 0.40482 -0.05347 0.39831 -0.06458 0.40378 -0.05324 C 0.40482 -0.05092 0.40612 -0.0493 0.40716 -0.04722 C 0.41602 -0.0294 0.40534 -0.04815 0.41393 -0.03333 C 0.41654 -0.01991 0.41302 -0.03449 0.41862 -0.02338 C 0.42435 -0.01204 0.42123 -0.01204 0.42774 -0.00347 C 0.42904 -0.00162 0.43073 -0.00092 0.43229 0.00046 C 0.43346 0.00162 0.43438 0.00347 0.43581 0.0044 C 0.43932 0.00718 0.44336 0.0088 0.44714 0.01042 C 0.44818 0.01181 0.44922 0.01343 0.45052 0.01435 C 0.45169 0.01528 0.45274 0.01574 0.45391 0.01644 C 0.45469 0.0169 0.45547 0.01783 0.45638 0.01852 " pathEditMode="relative" rAng="0" ptsTypes="AAAAAAAAAAAAAAAAAAAAAAAAAAAAAAAAAAAAAAAAAAAAAAAAAAAAAAAAAAAAAAAAAAAAAA">
                                      <p:cBhvr>
                                        <p:cTn id="1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9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0" presetClass="pat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442 -0.07176 L 0.00442 -0.07153 C 0.00742 -0.0787 0.01067 -0.08565 0.01354 -0.09305 C 0.01432 -0.09514 0.01484 -0.09722 0.01575 -0.09884 C 0.01757 -0.10185 0.01966 -0.10393 0.02161 -0.10671 C 0.02278 -0.10833 0.02369 -0.11088 0.025 -0.1125 C 0.02721 -0.11551 0.03203 -0.12037 0.03203 -0.12014 C 0.03711 -0.13333 0.03099 -0.1206 0.03776 -0.12824 C 0.03906 -0.12963 0.03984 -0.1324 0.04114 -0.13403 C 0.04257 -0.13588 0.04427 -0.13634 0.04583 -0.13796 C 0.05 -0.1419 0.04869 -0.14259 0.05377 -0.14583 C 0.05533 -0.14653 0.0569 -0.14699 0.05846 -0.14768 C 0.05963 -0.14815 0.0608 -0.14907 0.06197 -0.14953 C 0.06757 -0.15625 0.06341 -0.15231 0.07239 -0.15532 C 0.07395 -0.15602 0.07539 -0.15648 0.07695 -0.1574 C 0.07916 -0.15856 0.08151 -0.16065 0.08385 -0.16134 L 0.09075 -0.16342 C 0.09622 -0.16944 0.09205 -0.16574 0.09882 -0.16921 C 0.1108 -0.17523 0.10065 -0.17222 0.11614 -0.175 C 0.12135 -0.17708 0.12708 -0.17986 0.13216 -0.18078 C 0.13528 -0.18148 0.13841 -0.18194 0.1414 -0.18264 C 0.14596 -0.18403 0.15065 -0.18588 0.1552 -0.1868 C 0.16132 -0.18773 0.16757 -0.18796 0.17382 -0.18842 L 0.22447 -0.1868 C 0.22565 -0.18657 0.22682 -0.18518 0.22799 -0.18472 C 0.22981 -0.18403 0.23177 -0.18333 0.23359 -0.18264 C 0.23671 -0.18009 0.23958 -0.17685 0.24283 -0.175 C 0.24401 -0.1743 0.24531 -0.17384 0.24635 -0.17291 C 0.24752 -0.17199 0.24843 -0.1699 0.24974 -0.16921 C 0.25117 -0.16805 0.25286 -0.16805 0.25442 -0.16713 C 0.25559 -0.16666 0.25677 -0.16597 0.25781 -0.16528 C 0.25898 -0.16389 0.26002 -0.16227 0.26132 -0.16134 C 0.26276 -0.16018 0.26458 -0.16088 0.26601 -0.15926 C 0.26744 -0.15787 0.26809 -0.15509 0.2694 -0.15347 C 0.27317 -0.14907 0.27369 -0.15046 0.27747 -0.14768 C 0.28932 -0.13889 0.2733 -0.14884 0.28893 -0.13981 L 0.29596 -0.13588 C 0.297 -0.13541 0.2983 -0.13495 0.29934 -0.13403 C 0.30091 -0.13287 0.30247 -0.13148 0.30403 -0.13009 C 0.3052 -0.12893 0.30612 -0.12731 0.30742 -0.12615 C 0.30963 -0.12453 0.31237 -0.12453 0.31432 -0.12222 C 0.31549 -0.12106 0.31666 -0.1199 0.31783 -0.11852 C 0.31927 -0.11643 0.3207 -0.11412 0.32239 -0.1125 C 0.32382 -0.11111 0.32552 -0.10995 0.32695 -0.10856 C 0.32812 -0.1074 0.32929 -0.10578 0.33046 -0.10486 C 0.33346 -0.10208 0.33684 -0.10023 0.33971 -0.09676 C 0.34075 -0.0956 0.34205 -0.09444 0.34322 -0.09305 C 0.34466 -0.09097 0.34609 -0.08889 0.34778 -0.08727 C 0.35091 -0.08356 0.35247 -0.08333 0.35586 -0.08125 C 0.36458 -0.07153 0.35338 -0.0831 0.36393 -0.07546 C 0.3651 -0.07453 0.36601 -0.07268 0.36731 -0.07176 C 0.36901 -0.07037 0.37395 -0.06828 0.37539 -0.06759 C 0.38606 -0.05856 0.38125 -0.06134 0.38919 -0.05787 C 0.39127 -0.05578 0.39296 -0.0537 0.39505 -0.05208 C 0.39609 -0.05115 0.39739 -0.05092 0.39843 -0.05 C 0.40013 -0.04884 0.40143 -0.04722 0.40299 -0.04629 C 0.40494 -0.04467 0.40703 -0.04398 0.40885 -0.04236 C 0.41015 -0.0412 0.41106 -0.03935 0.41237 -0.03819 C 0.41744 -0.03472 0.41588 -0.03819 0.42044 -0.03449 C 0.42161 -0.03356 0.42265 -0.03171 0.42382 -0.03055 C 0.42799 -0.02639 0.43164 -0.02523 0.43541 -0.01898 C 0.43658 -0.0169 0.43737 -0.01458 0.4388 -0.01319 C 0.44062 -0.01111 0.4427 -0.01041 0.44453 -0.00903 C 0.45559 0.00949 0.44414 -0.00764 0.4526 0.0007 C 0.46237 0.00996 0.45273 0.00417 0.4608 0.00857 C 0.46184 0.01042 0.46276 0.01297 0.46419 0.01435 C 0.47148 0.02107 0.47109 0.01366 0.47109 0.02037 " pathEditMode="relative" rAng="0" ptsTypes="AAAAAAAAAAAAAAAAAAAAAAAAAAAAAAAAAAAAAAAAAAAAAAAAAAAAAAAAAAAAAAAAAAA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3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A916F7-06C2-4573-B768-3F2414A6833D}"/>
              </a:ext>
            </a:extLst>
          </p:cNvPr>
          <p:cNvSpPr txBox="1"/>
          <p:nvPr/>
        </p:nvSpPr>
        <p:spPr>
          <a:xfrm>
            <a:off x="2738353" y="2459504"/>
            <a:ext cx="67152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pc="-150" dirty="0">
                <a:solidFill>
                  <a:srgbClr val="FF0000"/>
                </a:solidFill>
                <a:latin typeface="Lucida Handwriting" panose="03010101010101010101" pitchFamily="66" charset="0"/>
              </a:rPr>
              <a:t>A letter 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9" name="3D Model 8" descr="Envelope">
                <a:extLst>
                  <a:ext uri="{FF2B5EF4-FFF2-40B4-BE49-F238E27FC236}">
                    <a16:creationId xmlns:a16="http://schemas.microsoft.com/office/drawing/2014/main" id="{B10A7C48-7796-4968-A37F-6521375892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8116017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9" name="3D Model 8" descr="Envelope">
                <a:extLst>
                  <a:ext uri="{FF2B5EF4-FFF2-40B4-BE49-F238E27FC236}">
                    <a16:creationId xmlns:a16="http://schemas.microsoft.com/office/drawing/2014/main" id="{B10A7C48-7796-4968-A37F-6521375892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72B0EB-3A54-427F-8456-712F526B0616}"/>
              </a:ext>
            </a:extLst>
          </p:cNvPr>
          <p:cNvSpPr txBox="1"/>
          <p:nvPr/>
        </p:nvSpPr>
        <p:spPr>
          <a:xfrm>
            <a:off x="1446659" y="1405719"/>
            <a:ext cx="5279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title is…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70CDA-2670-4FF2-9BBA-24564D020483}"/>
              </a:ext>
            </a:extLst>
          </p:cNvPr>
          <p:cNvSpPr txBox="1"/>
          <p:nvPr/>
        </p:nvSpPr>
        <p:spPr>
          <a:xfrm>
            <a:off x="6374550" y="4325304"/>
            <a:ext cx="3471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spc="-15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3, Lesson 5</a:t>
            </a:r>
          </a:p>
        </p:txBody>
      </p:sp>
    </p:spTree>
    <p:extLst>
      <p:ext uri="{BB962C8B-B14F-4D97-AF65-F5344CB8AC3E}">
        <p14:creationId xmlns:p14="http://schemas.microsoft.com/office/powerpoint/2010/main" val="397174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B61BAB5-EF3F-478E-A530-EBDCD3BF83DD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800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9CA4035-8A06-4132-A2B5-6EDD61D136B4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05FE95D-CD9C-4466-BD1E-7DE8E92D788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B214509-CB50-4955-B404-102F6D0327BE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C598ED8-2660-440A-931E-B85FA1AF8E0B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F1F4853-F1BC-48CF-A4EC-9B5E72186A83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BE87E27-43AB-4C33-8CA7-700B80EA6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6E6B8FE-1AD5-4394-9B40-FA7C27136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FC5BDE-73E7-43B9-B442-AD58F24C6DF7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4B036A0A-E9E1-4BC1-B0FF-0D117014FD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AA6F11D-1A64-489C-B937-72798D69E07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2B25B82A-80E3-4834-9397-C197B9079F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39" y="450334"/>
            <a:ext cx="5009322" cy="3128201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07096" y="3640528"/>
            <a:ext cx="7977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studied the lesson , students will be able to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52373" y="4095332"/>
            <a:ext cx="5063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meaning from the text.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52373" y="4869362"/>
            <a:ext cx="563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questions.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52372" y="4482347"/>
            <a:ext cx="528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right information.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52373" y="5256377"/>
            <a:ext cx="5632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Courier New" panose="02070309020205020404" pitchFamily="49" charset="0"/>
              <a:buChar char="o"/>
            </a:pP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reply of a letter.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1" name="3D Model 20" descr="Envelope">
                <a:extLst>
                  <a:ext uri="{FF2B5EF4-FFF2-40B4-BE49-F238E27FC236}">
                    <a16:creationId xmlns:a16="http://schemas.microsoft.com/office/drawing/2014/main" id="{21EABCEE-106A-4975-A482-3B2B9E8855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1" name="3D Model 20" descr="Envelope">
                <a:extLst>
                  <a:ext uri="{FF2B5EF4-FFF2-40B4-BE49-F238E27FC236}">
                    <a16:creationId xmlns:a16="http://schemas.microsoft.com/office/drawing/2014/main" id="{21EABCEE-106A-4975-A482-3B2B9E8855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31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54299" y="1284658"/>
            <a:ext cx="2258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nicotine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7400" y="393700"/>
            <a:ext cx="57912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some new words.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F6B39-81B8-4D9A-A621-27F298E28568}"/>
              </a:ext>
            </a:extLst>
          </p:cNvPr>
          <p:cNvSpPr txBox="1"/>
          <p:nvPr/>
        </p:nvSpPr>
        <p:spPr>
          <a:xfrm>
            <a:off x="4697531" y="1784878"/>
            <a:ext cx="743610" cy="37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5C10D5-B09B-4087-959E-345F36A92347}"/>
              </a:ext>
            </a:extLst>
          </p:cNvPr>
          <p:cNvGrpSpPr/>
          <p:nvPr/>
        </p:nvGrpSpPr>
        <p:grpSpPr>
          <a:xfrm>
            <a:off x="0" y="-95534"/>
            <a:ext cx="12192000" cy="6858000"/>
            <a:chOff x="0" y="0"/>
            <a:chExt cx="12192000" cy="68580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F2EF784-11BC-4A2F-BD6B-940E61E454F8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614095C-D170-4D7E-9470-C2376AFE1A4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A18DE4-5FA8-4BDC-AEB0-F808C3CD3FB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C60D88A-BFA3-4E3C-B63F-C75AFE4CD0AD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889F83C-8678-4D4D-B662-328695454B95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D438B51-928F-40C3-970A-743C7FA07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97CFC99-583A-4C8F-A2AE-537E62026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467099-80C3-4620-9605-8A6C836CEE9E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20223F4E-6746-47B5-B9F5-35C3532BBA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62EDB3C-FCDD-4C3A-81D6-A3629697A7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0E7428C-5C89-4934-8329-6294AC69D3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AFB560-C756-48CF-B07B-96C1095D7294}"/>
              </a:ext>
            </a:extLst>
          </p:cNvPr>
          <p:cNvSpPr txBox="1"/>
          <p:nvPr/>
        </p:nvSpPr>
        <p:spPr>
          <a:xfrm>
            <a:off x="6619336" y="4307686"/>
            <a:ext cx="4756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poisonous chemical, found in tobacco, that is addictive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9CE15-3A51-4224-A9E0-53692A67831A}"/>
              </a:ext>
            </a:extLst>
          </p:cNvPr>
          <p:cNvSpPr txBox="1"/>
          <p:nvPr/>
        </p:nvSpPr>
        <p:spPr>
          <a:xfrm>
            <a:off x="6619337" y="2185459"/>
            <a:ext cx="5309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Nicotine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the addictive substance found in tobacco products, such as cigarettes and cigars. It is a drug that can affect a person's brain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B7AC9B-EB56-464E-829F-16A8F810C5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09" y="2306645"/>
            <a:ext cx="4033691" cy="28720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D2E5BF-2CB9-4AF4-B03E-3B04381EE5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8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D6D02A8D-EEB0-4799-986B-AD7045397FA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D6D02A8D-EEB0-4799-986B-AD7045397F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C602909-04DE-45F1-95C8-61964D7DAFB5}"/>
              </a:ext>
            </a:extLst>
          </p:cNvPr>
          <p:cNvSpPr txBox="1"/>
          <p:nvPr/>
        </p:nvSpPr>
        <p:spPr>
          <a:xfrm>
            <a:off x="2654299" y="897201"/>
            <a:ext cx="2258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tragedy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AFF803-B6C5-468B-94C8-232BD6C96D22}"/>
              </a:ext>
            </a:extLst>
          </p:cNvPr>
          <p:cNvSpPr txBox="1"/>
          <p:nvPr/>
        </p:nvSpPr>
        <p:spPr>
          <a:xfrm>
            <a:off x="7246964" y="2100832"/>
            <a:ext cx="4435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event causing great suffering, destruction, and distress, such as a serious accident, crime, or natural catastrophe.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AA8CC7-37A5-4070-800B-CEAF3DA037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92" y="1881760"/>
            <a:ext cx="4642488" cy="27737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3A420D-4825-4189-B3A3-B6628E3CFCFE}"/>
              </a:ext>
            </a:extLst>
          </p:cNvPr>
          <p:cNvSpPr txBox="1"/>
          <p:nvPr/>
        </p:nvSpPr>
        <p:spPr>
          <a:xfrm>
            <a:off x="1534329" y="5114439"/>
            <a:ext cx="994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Rabi’s fathers death was a tragedy of their family.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5A761-1E38-4113-9CFC-D53E533A3EB7}"/>
              </a:ext>
            </a:extLst>
          </p:cNvPr>
          <p:cNvSpPr txBox="1"/>
          <p:nvPr/>
        </p:nvSpPr>
        <p:spPr>
          <a:xfrm>
            <a:off x="4788977" y="1332855"/>
            <a:ext cx="966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6093A1-AB13-4DAE-AB70-0016EB39C3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72DE099-4973-480D-BB8F-5FEFD9CABC7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1B5C57-C6B6-485F-A4B1-6F61A3A08AC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  <a:gradFill flip="none" rotWithShape="1">
              <a:gsLst>
                <a:gs pos="38000">
                  <a:srgbClr val="FFC000"/>
                </a:gs>
                <a:gs pos="78000">
                  <a:schemeClr val="accent2">
                    <a:lumMod val="75000"/>
                  </a:schemeClr>
                </a:gs>
                <a:gs pos="57000">
                  <a:srgbClr val="0070C0"/>
                </a:gs>
                <a:gs pos="19000">
                  <a:srgbClr val="00B050"/>
                </a:gs>
                <a:gs pos="0">
                  <a:srgbClr val="FF0000"/>
                </a:gs>
                <a:gs pos="100000">
                  <a:srgbClr val="C00000"/>
                </a:gs>
              </a:gsLst>
              <a:lin ang="2700000" scaled="1"/>
              <a:tileRect/>
            </a:gra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9F18459-C8D4-441F-AB17-3B0F715984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D85B6FD-6A94-460D-85A3-F4702565A13B}"/>
                  </a:ext>
                </a:extLst>
              </p:cNvPr>
              <p:cNvSpPr/>
              <p:nvPr/>
            </p:nvSpPr>
            <p:spPr>
              <a:xfrm>
                <a:off x="0" y="6666931"/>
                <a:ext cx="1219200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03151F-9DB8-4E61-A624-6C74417142F1}"/>
                  </a:ext>
                </a:extLst>
              </p:cNvPr>
              <p:cNvSpPr/>
              <p:nvPr/>
            </p:nvSpPr>
            <p:spPr>
              <a:xfrm rot="16200000">
                <a:off x="-3136072" y="3333465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965519-0C98-4B50-BDCC-138346EE5D2E}"/>
                  </a:ext>
                </a:extLst>
              </p:cNvPr>
              <p:cNvSpPr/>
              <p:nvPr/>
            </p:nvSpPr>
            <p:spPr>
              <a:xfrm rot="16200000">
                <a:off x="8850345" y="3314360"/>
                <a:ext cx="6492240" cy="191069"/>
              </a:xfrm>
              <a:prstGeom prst="rect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 extrusionH="577850" prstMaterial="matte">
                <a:bevelT w="139700" h="139700" prst="divot"/>
                <a:bevelB w="139700" h="139700" prst="divo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97F3493-2869-4638-8DC8-86EE7B89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" y="47662"/>
              <a:ext cx="1987352" cy="22310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B4C4B0C-9D5E-4483-BAFA-4F5037C4E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55623" y="52251"/>
              <a:ext cx="1863807" cy="2231083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641527C-881A-4EB2-AD85-8E3E14E97C5F}"/>
                </a:ext>
              </a:extLst>
            </p:cNvPr>
            <p:cNvGrpSpPr/>
            <p:nvPr/>
          </p:nvGrpSpPr>
          <p:grpSpPr>
            <a:xfrm>
              <a:off x="220096" y="5565624"/>
              <a:ext cx="11780833" cy="1101307"/>
              <a:chOff x="220096" y="5565624"/>
              <a:chExt cx="11780833" cy="1101307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43A68A0-1CC9-43C7-81BE-F97D26DBB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3517"/>
              <a:stretch/>
            </p:blipFill>
            <p:spPr>
              <a:xfrm>
                <a:off x="8529851" y="5568288"/>
                <a:ext cx="3471078" cy="1087728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E0D821C-DE37-436C-9B71-2984A4F704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l="22483" r="16588"/>
              <a:stretch/>
            </p:blipFill>
            <p:spPr>
              <a:xfrm>
                <a:off x="4655619" y="5565624"/>
                <a:ext cx="3874231" cy="110130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8A9C2B12-D314-4E7F-A886-96A9E0B400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 r="17593"/>
              <a:stretch/>
            </p:blipFill>
            <p:spPr>
              <a:xfrm>
                <a:off x="220096" y="5568287"/>
                <a:ext cx="4435522" cy="1087729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4" name="3D Model 13" descr="Envelope">
                <a:extLst>
                  <a:ext uri="{FF2B5EF4-FFF2-40B4-BE49-F238E27FC236}">
                    <a16:creationId xmlns:a16="http://schemas.microsoft.com/office/drawing/2014/main" id="{6C997821-8473-49A8-B062-ED8119537CB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5625274"/>
                  </p:ext>
                </p:extLst>
              </p:nvPr>
            </p:nvGraphicFramePr>
            <p:xfrm>
              <a:off x="10371732" y="1100380"/>
              <a:ext cx="973289" cy="68053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973289" cy="680533"/>
                    </a:xfrm>
                    <a:prstGeom prst="rect">
                      <a:avLst/>
                    </a:prstGeom>
                  </am3d:spPr>
                  <am3d:camera>
                    <am3d:pos x="0" y="0" z="577203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257329" d="1000000"/>
                    <am3d:preTrans dx="0" dy="-12687009" dz="-1482110"/>
                    <am3d:scale>
                      <am3d:sx n="1000000" d="1000000"/>
                      <am3d:sy n="1000000" d="1000000"/>
                      <am3d:sz n="1000000" d="1000000"/>
                    </am3d:scale>
                    <am3d:rot ax="-449191" ay="585249" az="-76535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11872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4" name="3D Model 13" descr="Envelope">
                <a:extLst>
                  <a:ext uri="{FF2B5EF4-FFF2-40B4-BE49-F238E27FC236}">
                    <a16:creationId xmlns:a16="http://schemas.microsoft.com/office/drawing/2014/main" id="{6C997821-8473-49A8-B062-ED8119537CB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71732" y="1100380"/>
                <a:ext cx="973289" cy="680533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0155AEF-C2C2-4F1A-96A2-EBFF43C0D605}"/>
              </a:ext>
            </a:extLst>
          </p:cNvPr>
          <p:cNvSpPr txBox="1"/>
          <p:nvPr/>
        </p:nvSpPr>
        <p:spPr>
          <a:xfrm>
            <a:off x="2438286" y="1155302"/>
            <a:ext cx="1863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Broke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19A531-3DE1-4A5A-9E7C-13AD789B44C8}"/>
              </a:ext>
            </a:extLst>
          </p:cNvPr>
          <p:cNvSpPr txBox="1"/>
          <p:nvPr/>
        </p:nvSpPr>
        <p:spPr>
          <a:xfrm>
            <a:off x="6810236" y="2661351"/>
            <a:ext cx="4093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having completely run out of money.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4B41A4-A084-4276-BADD-ACE747F175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09" y="2099220"/>
            <a:ext cx="4093762" cy="27341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5E16D0-D7B4-40D1-AA39-66EA7579A07F}"/>
              </a:ext>
            </a:extLst>
          </p:cNvPr>
          <p:cNvSpPr txBox="1"/>
          <p:nvPr/>
        </p:nvSpPr>
        <p:spPr>
          <a:xfrm>
            <a:off x="1611824" y="4866468"/>
            <a:ext cx="89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Rabi’s family is now broke because they have no source of income.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D9A70-F99F-4957-8533-A5FB042A30B3}"/>
              </a:ext>
            </a:extLst>
          </p:cNvPr>
          <p:cNvSpPr txBox="1"/>
          <p:nvPr/>
        </p:nvSpPr>
        <p:spPr>
          <a:xfrm>
            <a:off x="4084676" y="1596326"/>
            <a:ext cx="141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61EC6F3-2092-40C2-83C7-7F774F7C7F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8" y="849750"/>
            <a:ext cx="982689" cy="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25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repeatCount="indefinite" accel="20000" decel="2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382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44</cp:revision>
  <dcterms:created xsi:type="dcterms:W3CDTF">2021-10-16T17:44:59Z</dcterms:created>
  <dcterms:modified xsi:type="dcterms:W3CDTF">2021-10-22T10:32:31Z</dcterms:modified>
</cp:coreProperties>
</file>