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83" r:id="rId4"/>
    <p:sldId id="264" r:id="rId5"/>
    <p:sldId id="263" r:id="rId6"/>
    <p:sldId id="273" r:id="rId7"/>
    <p:sldId id="265" r:id="rId8"/>
    <p:sldId id="275" r:id="rId9"/>
    <p:sldId id="276" r:id="rId10"/>
    <p:sldId id="279" r:id="rId11"/>
    <p:sldId id="272" r:id="rId12"/>
    <p:sldId id="285" r:id="rId13"/>
    <p:sldId id="259" r:id="rId14"/>
    <p:sldId id="268" r:id="rId15"/>
    <p:sldId id="261" r:id="rId16"/>
    <p:sldId id="269" r:id="rId17"/>
    <p:sldId id="270" r:id="rId18"/>
    <p:sldId id="271" r:id="rId19"/>
    <p:sldId id="284" r:id="rId20"/>
    <p:sldId id="278" r:id="rId21"/>
    <p:sldId id="274" r:id="rId22"/>
    <p:sldId id="277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1D93"/>
    <a:srgbClr val="FB6E35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58B0-3871-433D-8EF1-565C1A62BB5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B449-AED3-4879-906B-7B4F3493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1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58B0-3871-433D-8EF1-565C1A62BB5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B449-AED3-4879-906B-7B4F3493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2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58B0-3871-433D-8EF1-565C1A62BB5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B449-AED3-4879-906B-7B4F3493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0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58B0-3871-433D-8EF1-565C1A62BB5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B449-AED3-4879-906B-7B4F3493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0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58B0-3871-433D-8EF1-565C1A62BB5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B449-AED3-4879-906B-7B4F3493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1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58B0-3871-433D-8EF1-565C1A62BB5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B449-AED3-4879-906B-7B4F3493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3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58B0-3871-433D-8EF1-565C1A62BB5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B449-AED3-4879-906B-7B4F3493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3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58B0-3871-433D-8EF1-565C1A62BB5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B449-AED3-4879-906B-7B4F3493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4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58B0-3871-433D-8EF1-565C1A62BB5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B449-AED3-4879-906B-7B4F3493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58B0-3871-433D-8EF1-565C1A62BB5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B449-AED3-4879-906B-7B4F3493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9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58B0-3871-433D-8EF1-565C1A62BB5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B449-AED3-4879-906B-7B4F3493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1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E58B0-3871-433D-8EF1-565C1A62BB5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2B449-AED3-4879-906B-7B4F3493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0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1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146997" y="669702"/>
            <a:ext cx="4172755" cy="5628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404904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 flipH="1">
            <a:off x="824247" y="196297"/>
            <a:ext cx="10728101" cy="1998569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kumimoji="0" lang="bn-BD" sz="5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kumimoji="0" lang="en-US" sz="5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648496" y="2712614"/>
            <a:ext cx="914400" cy="69546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17685" y="2512992"/>
            <a:ext cx="5386157" cy="10947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bn-BD" sz="2800" b="1" kern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বনফুলের প্রকৃত নাম কী?</a:t>
            </a:r>
            <a:endParaRPr lang="en-US" sz="2800" b="1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7685" y="3869883"/>
            <a:ext cx="6519498" cy="10947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bn-BD" sz="2800" b="1" kern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‘সে ও আমি’- কোন ধরনের সাহিত্যকর্ম?</a:t>
            </a:r>
            <a:endParaRPr lang="en-US" sz="2800" b="1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7685" y="5220629"/>
            <a:ext cx="7446777" cy="10947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bn-BD" sz="2800" b="1" kern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বনফুল কতসালে মৃত্যুবরণ করেন?</a:t>
            </a:r>
            <a:endParaRPr lang="en-US" sz="2800" b="1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648496" y="4069506"/>
            <a:ext cx="914400" cy="69546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648496" y="5420252"/>
            <a:ext cx="914400" cy="69546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-12880"/>
            <a:ext cx="12191999" cy="687087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6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 flipH="1">
            <a:off x="380790" y="283336"/>
            <a:ext cx="11518678" cy="1998569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আদর্শ পাঠ-</a:t>
            </a:r>
            <a:endParaRPr kumimoji="0" lang="en-US" sz="5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0" y="2150772"/>
            <a:ext cx="11518678" cy="43015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" name="Rectangle 1"/>
          <p:cNvSpPr/>
          <p:nvPr/>
        </p:nvSpPr>
        <p:spPr>
          <a:xfrm>
            <a:off x="0" y="51514"/>
            <a:ext cx="12192000" cy="6806485"/>
          </a:xfrm>
          <a:prstGeom prst="rect">
            <a:avLst/>
          </a:prstGeom>
          <a:noFill/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3276" y="347728"/>
            <a:ext cx="9153705" cy="1365162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6000" b="1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বিশ্লেষণ-</a:t>
            </a:r>
            <a:endParaRPr lang="en-US" sz="6000" b="1" kern="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276" y="1828576"/>
            <a:ext cx="9153705" cy="46366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8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0760" y="3490175"/>
            <a:ext cx="11359167" cy="3122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 ছালটা ছাড়িয়ে নিয়ে সিদ্ধ করছে ৷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পাতাগুলো ছিঁড়ে শিলে পিষছে কেউ!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কেউবা ভাজছে গরম তেলে।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খোস দাদ হাজা চুলকানিতে লাগাবে ।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চর্মরোগের অব্যর্থ মহৌষধ ।</a:t>
            </a:r>
          </a:p>
          <a:p>
            <a:pPr algn="ctr"/>
            <a:endPara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616"/>
            <a:ext cx="12192000" cy="684438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389" y="867411"/>
            <a:ext cx="3633907" cy="26227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2" y="867411"/>
            <a:ext cx="3633907" cy="26227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658" y="848026"/>
            <a:ext cx="3633907" cy="26421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67405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575" y="2519688"/>
            <a:ext cx="11575230" cy="415498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bn-BD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</a:p>
          <a:p>
            <a:pPr lvl="0"/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কচি </a:t>
            </a:r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পাতাগুলো খায়ও অনেকে ।</a:t>
            </a:r>
          </a:p>
          <a:p>
            <a:pPr lvl="0"/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এমনি </a:t>
            </a:r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কাঁচাই...</a:t>
            </a:r>
          </a:p>
          <a:p>
            <a:pPr lvl="0"/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কিম্বা </a:t>
            </a:r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ভেজে </a:t>
            </a: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বেগুন-সহযোগে ।</a:t>
            </a:r>
          </a:p>
          <a:p>
            <a:pPr lvl="0"/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যকৃতের </a:t>
            </a:r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পক্ষে  ভারি উপকার।</a:t>
            </a:r>
          </a:p>
          <a:p>
            <a:pPr lvl="0"/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কচি </a:t>
            </a:r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ডালগুলো ভেঙে চিবোয় কত </a:t>
            </a: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লোক...দাঁত </a:t>
            </a:r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 থাকে।কবিরাজরা </a:t>
            </a: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প্রশংসায়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পঞ্চমুখ ।</a:t>
            </a:r>
          </a:p>
          <a:p>
            <a:pPr lvl="0" algn="ctr"/>
            <a:endParaRPr lang="bn-BD" sz="3200" b="1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endParaRPr lang="bn-BD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75" y="381794"/>
            <a:ext cx="4053970" cy="2266682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45" y="381794"/>
            <a:ext cx="3611986" cy="226668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530" y="381794"/>
            <a:ext cx="3909275" cy="2266682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Rectangle 7"/>
          <p:cNvSpPr/>
          <p:nvPr/>
        </p:nvSpPr>
        <p:spPr>
          <a:xfrm>
            <a:off x="0" y="-38638"/>
            <a:ext cx="12192000" cy="689663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1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214" y="3593206"/>
            <a:ext cx="11526592" cy="3000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বাড়ির পাশে গজালে বিজ্ঞরা খুশি হন ।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বলে- ‘নিমের হাওয়া ভালো,থাক্, কেটো না।’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কাটে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না,কিন্তু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যত্নও করে না।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আবর্জনা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জমে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 চারিদিকে ।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শান দিয়ে বাঁধিয়েও দেয় কেউ –সে আর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আবর্জনা। 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3616"/>
            <a:ext cx="12192000" cy="684438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3492" y="373487"/>
            <a:ext cx="4836017" cy="2936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370" y="373487"/>
            <a:ext cx="4417453" cy="293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2885" y="3204749"/>
            <a:ext cx="114364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হঠাৎ একদিন একটা নতুন ধরনের লোক এলো।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মুগ্ধদৃষ্টিতে চেয়ে রইল নিমগাছের দিকে।ছাল তুললে না,পাতা ছিঁড়লে না,ডাল ভাঙলে না, মুগ্ধদৃষ্টিতে চেয়ে রইল শুধু।</a:t>
            </a:r>
          </a:p>
          <a:p>
            <a:pPr lvl="0"/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 উঠল,- ‘বাহ্,কী সুন্দর পাতাগুলি...কী রূপ!থোকা ফুলেরই বা কী বাহার...একঝাঁক</a:t>
            </a:r>
          </a:p>
          <a:p>
            <a:pPr lvl="0"/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নক্ষত্র নেমে এসেছে যেন নীল আকাশ থেকে সবুজ সায়রে।বাহ্-’</a:t>
            </a:r>
          </a:p>
          <a:p>
            <a:pPr lvl="0"/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খানিকক্ষণ চেয়ে থেকে চলে গেল।</a:t>
            </a:r>
          </a:p>
          <a:p>
            <a:pPr lvl="0"/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কবিরাজ নয়,কবি।</a:t>
            </a:r>
            <a:endParaRPr lang="bn-BD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9" y="185699"/>
            <a:ext cx="5228822" cy="28333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952" y="185699"/>
            <a:ext cx="4676439" cy="28333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3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789" y="4772229"/>
            <a:ext cx="11921543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নিমগাছটার ইচ্ছে করতে লাগল লোকটার সঙ্গে চলে যায়। কিন্তু পারলে না।মাটির ভিতরে</a:t>
            </a:r>
          </a:p>
          <a:p>
            <a:pPr lvl="0"/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শিকড় অনেক দূরে চলে গেছে।বাড়ির পিছনে আবর্জনার স্তুপের মধ্যেই দাঁড়িয়ে রইল সে।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418" y="206063"/>
            <a:ext cx="7701566" cy="39924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0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941" y="4527523"/>
            <a:ext cx="116425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bn-BD" sz="3200" b="1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ওদের বাড়ির গৃহকর্ম-নিপুণা লক্ষ্মীবউটার ঠিক এক দশা।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8" y="218942"/>
            <a:ext cx="4893971" cy="4456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91" y="218941"/>
            <a:ext cx="5074277" cy="44560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5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52" y="1880316"/>
            <a:ext cx="9153706" cy="44628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Rectangle 12"/>
          <p:cNvSpPr/>
          <p:nvPr/>
        </p:nvSpPr>
        <p:spPr>
          <a:xfrm>
            <a:off x="1600152" y="682580"/>
            <a:ext cx="9153706" cy="101743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6000" b="1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নীরব পাঠ-</a:t>
            </a:r>
            <a:endParaRPr lang="en-US" sz="6000" b="1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0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5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13638" y="1959933"/>
            <a:ext cx="2871991" cy="12106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2800" b="1" kern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ছাল</a:t>
            </a:r>
            <a:endParaRPr lang="en-US" sz="2800" b="1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98911" y="1959933"/>
            <a:ext cx="3779949" cy="12106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2800" b="1" kern="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বাকল</a:t>
            </a:r>
            <a:endParaRPr lang="en-US" sz="2800" b="1" kern="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13638" y="3411874"/>
            <a:ext cx="2871991" cy="13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2800" b="1" kern="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শিলে পেষা</a:t>
            </a:r>
            <a:endParaRPr lang="en-US" sz="2800" b="1" kern="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98910" y="3411874"/>
            <a:ext cx="3779950" cy="13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2800" b="1" kern="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শিল-পাটায় বাটা</a:t>
            </a:r>
            <a:endParaRPr lang="en-US" sz="2800" b="1" kern="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3639" y="5014809"/>
            <a:ext cx="2871991" cy="12799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2800" b="1" kern="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endParaRPr lang="en-US" sz="2800" b="1" kern="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8910" y="5014809"/>
            <a:ext cx="3779950" cy="12799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2800" b="1" kern="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যিনি কবিতা লেখেন</a:t>
            </a:r>
            <a:endParaRPr lang="en-US" sz="2800" b="1" kern="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21" y="3411874"/>
            <a:ext cx="2955699" cy="13616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21" y="1959932"/>
            <a:ext cx="2955699" cy="12106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21" y="5014809"/>
            <a:ext cx="2955699" cy="12799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42" y="350988"/>
            <a:ext cx="7431109" cy="1367619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8637"/>
            <a:ext cx="12192000" cy="6896637"/>
          </a:xfrm>
          <a:prstGeom prst="rect">
            <a:avLst/>
          </a:prstGeom>
          <a:noFill/>
          <a:ln w="952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6" y="577164"/>
            <a:ext cx="10998559" cy="1505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" y="4572000"/>
            <a:ext cx="10998558" cy="1957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1" b="9090"/>
          <a:stretch/>
        </p:blipFill>
        <p:spPr>
          <a:xfrm>
            <a:off x="2575775" y="1523714"/>
            <a:ext cx="4675031" cy="29464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82333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9" y="345992"/>
            <a:ext cx="11475077" cy="1505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1" b="9090"/>
          <a:stretch/>
        </p:blipFill>
        <p:spPr>
          <a:xfrm>
            <a:off x="2607372" y="2157370"/>
            <a:ext cx="5254581" cy="27264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9" y="5190041"/>
            <a:ext cx="4886934" cy="533474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9" y="5723515"/>
            <a:ext cx="11475077" cy="725472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Rectangle 1"/>
          <p:cNvSpPr/>
          <p:nvPr/>
        </p:nvSpPr>
        <p:spPr>
          <a:xfrm>
            <a:off x="0" y="12879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082" y="2345331"/>
            <a:ext cx="6672579" cy="12993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082" y="3786592"/>
            <a:ext cx="7561223" cy="12993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083" y="5227853"/>
            <a:ext cx="8488500" cy="12993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47" y="495109"/>
            <a:ext cx="6037786" cy="15280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9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5" y="442054"/>
            <a:ext cx="7006106" cy="1183029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5" y="5125792"/>
            <a:ext cx="11062951" cy="1555782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686" y="487130"/>
            <a:ext cx="3921240" cy="45935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5" y="1670159"/>
            <a:ext cx="7006106" cy="34105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7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77274"/>
            <a:ext cx="12003110" cy="664549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05808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15989" cy="6748530"/>
          </a:xfrm>
          <a:prstGeom prst="rect">
            <a:avLst/>
          </a:prstGeom>
          <a:ln w="127000" cap="rnd">
            <a:solidFill>
              <a:schemeClr val="tx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5599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218" y="399987"/>
            <a:ext cx="6924541" cy="772733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69" y="1418763"/>
            <a:ext cx="4340180" cy="36583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571" y="1418763"/>
            <a:ext cx="4438918" cy="36583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571" y="5198779"/>
            <a:ext cx="8944378" cy="114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1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91" y="418270"/>
            <a:ext cx="9380114" cy="996931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Rectangle 3"/>
          <p:cNvSpPr/>
          <p:nvPr/>
        </p:nvSpPr>
        <p:spPr>
          <a:xfrm>
            <a:off x="51515" y="52252"/>
            <a:ext cx="12140485" cy="6805748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91" y="1590099"/>
            <a:ext cx="4627809" cy="34205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248" y="1590099"/>
            <a:ext cx="4627809" cy="34205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91" y="5185504"/>
            <a:ext cx="9380114" cy="1075398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95970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52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0" y="1468996"/>
            <a:ext cx="4618418" cy="39200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51" y="1468996"/>
            <a:ext cx="4700789" cy="39200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51" y="251490"/>
            <a:ext cx="9422237" cy="10822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51" y="5524300"/>
            <a:ext cx="9422237" cy="9614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17026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673" y="2897746"/>
            <a:ext cx="3387143" cy="15325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74" y="2167626"/>
            <a:ext cx="3902299" cy="40954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9" y="305112"/>
            <a:ext cx="8384146" cy="103031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07816" y="2167627"/>
            <a:ext cx="4011766" cy="40954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5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52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573" y="1718116"/>
            <a:ext cx="7209230" cy="11912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204" y="5724243"/>
            <a:ext cx="9757142" cy="8260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018" y="325144"/>
            <a:ext cx="6548505" cy="1280726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204" y="4120439"/>
            <a:ext cx="7753923" cy="8728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204" y="3223365"/>
            <a:ext cx="7753922" cy="8970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204" y="4993328"/>
            <a:ext cx="7753922" cy="80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5594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6505"/>
            <a:ext cx="12192000" cy="6858000"/>
          </a:xfrm>
          <a:prstGeom prst="rect">
            <a:avLst/>
          </a:prstGeom>
          <a:noFill/>
          <a:ln w="952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117" y="258762"/>
            <a:ext cx="6973764" cy="116831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754" y="1791699"/>
            <a:ext cx="3750491" cy="1197434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1" y="3353753"/>
            <a:ext cx="3128488" cy="1483669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1" y="5058925"/>
            <a:ext cx="3128488" cy="1483668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510" y="1648583"/>
            <a:ext cx="3128488" cy="1483668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510" y="5058925"/>
            <a:ext cx="3128488" cy="1483668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510" y="3353754"/>
            <a:ext cx="3128489" cy="1483668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1" y="1648582"/>
            <a:ext cx="3128488" cy="1483668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bliqueTopLeft"/>
            <a:lightRig rig="threePt" dir="t"/>
          </a:scene3d>
          <a:sp3d>
            <a:bevelT w="101600" prst="riblet"/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0754" y="3132251"/>
            <a:ext cx="3750491" cy="3183730"/>
          </a:xfrm>
          <a:prstGeom prst="ellipse">
            <a:avLst/>
          </a:prstGeom>
          <a:ln w="190500" cap="rnd">
            <a:solidFill>
              <a:schemeClr val="accent4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4760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257</Words>
  <Application>Microsoft Office PowerPoint</Application>
  <PresentationFormat>Widescreen</PresentationFormat>
  <Paragraphs>40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372</cp:revision>
  <dcterms:created xsi:type="dcterms:W3CDTF">2021-10-11T16:45:21Z</dcterms:created>
  <dcterms:modified xsi:type="dcterms:W3CDTF">2021-10-22T13:08:16Z</dcterms:modified>
</cp:coreProperties>
</file>