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7" r:id="rId2"/>
    <p:sldId id="317" r:id="rId3"/>
    <p:sldId id="316" r:id="rId4"/>
    <p:sldId id="260" r:id="rId5"/>
    <p:sldId id="318" r:id="rId6"/>
    <p:sldId id="261" r:id="rId7"/>
    <p:sldId id="262" r:id="rId8"/>
    <p:sldId id="263" r:id="rId9"/>
    <p:sldId id="264" r:id="rId10"/>
    <p:sldId id="265" r:id="rId11"/>
    <p:sldId id="273" r:id="rId12"/>
    <p:sldId id="268" r:id="rId13"/>
    <p:sldId id="266" r:id="rId14"/>
    <p:sldId id="269" r:id="rId15"/>
    <p:sldId id="270" r:id="rId16"/>
    <p:sldId id="271" r:id="rId17"/>
    <p:sldId id="272" r:id="rId18"/>
    <p:sldId id="274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33" d="100"/>
          <a:sy n="33" d="100"/>
        </p:scale>
        <p:origin x="12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B4CEB-FBC3-4839-AC4E-392A0A475C05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2EA8D-5C4B-427B-9BE2-339233812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18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2142-19D7-4066-B80A-19B996A10511}" type="datetime1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19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920-87EE-4BCA-BCDB-2F3104DF7627}" type="datetime1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0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5A6C-08D5-42C7-911F-8F0F87620AB8}" type="datetime1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4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1F06-BE24-44BE-A220-A84479285FFC}" type="datetime1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0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7472-5B82-41FE-82B5-6CB1EE5E0F2B}" type="datetime1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9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10BA-8590-456A-B905-7E434BE8C07F}" type="datetime1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8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8D26-D1B1-439D-B4B9-1CD8AC6EC25B}" type="datetime1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57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B0C4-0F6C-4634-B05D-17C22853AA25}" type="datetime1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5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67D92-A4E9-425C-9E4C-897FFD2AC7F8}" type="datetime1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4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111B-6BBA-4003-9ED4-3DB111BE8974}" type="datetime1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1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8100-8DF0-47ED-9111-2C8F3F13CFE0}" type="datetime1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6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79168-77A6-4D00-B9C4-93BD36DF7920}" type="datetime1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SHAHNAZ FERDAUSI JUI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99494-640B-49B6-AEE9-06E196F1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9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rgbClr val="FF0000"/>
            </a:gs>
            <a:gs pos="74000">
              <a:srgbClr val="00B050"/>
            </a:gs>
            <a:gs pos="27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282375-B6D5-4F4A-8E85-B47169200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604838"/>
            <a:ext cx="11844339" cy="609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CCE120-BEAB-434A-954F-F8701D1D268E}"/>
              </a:ext>
            </a:extLst>
          </p:cNvPr>
          <p:cNvSpPr/>
          <p:nvPr/>
        </p:nvSpPr>
        <p:spPr>
          <a:xfrm>
            <a:off x="1514476" y="157162"/>
            <a:ext cx="8415337" cy="1015663"/>
          </a:xfrm>
          <a:prstGeom prst="rect">
            <a:avLst/>
          </a:prstGeom>
          <a:gradFill>
            <a:gsLst>
              <a:gs pos="63000">
                <a:srgbClr val="FFFF00"/>
              </a:gs>
              <a:gs pos="19469">
                <a:srgbClr val="FFFF00"/>
              </a:gs>
              <a:gs pos="74000">
                <a:schemeClr val="accent6">
                  <a:lumMod val="7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  <a:effectLst>
            <a:softEdge rad="317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</a:t>
            </a:r>
            <a:endParaRPr lang="en-US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9E7720-3566-4EA0-9A66-1B5FAC2BD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28A3-4C01-46FD-BD91-42935F87B59A}" type="datetime1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AD9CE6-0604-45DE-8F3C-DC9B6DF72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8A528-BCE2-4634-95D5-A16A58C80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5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rgbClr val="FFFF00"/>
            </a:gs>
            <a:gs pos="47000">
              <a:schemeClr val="bg1"/>
            </a:gs>
            <a:gs pos="81000">
              <a:schemeClr val="bg1"/>
            </a:gs>
            <a:gs pos="92920">
              <a:srgbClr val="FF0000"/>
            </a:gs>
            <a:gs pos="69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9243" y="2397948"/>
            <a:ext cx="11133513" cy="206210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এরকম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মুহুর্তেই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পড়ল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উপর,তিনি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রক্তস্রোতে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রঞ্জিত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রাঙামাটি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বোর্ডবাজারের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নানিয়াচরের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চিংড়িখালের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কাছাকাছি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টিলার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সমাহিত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মুন্সি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রউফ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সমাধিকে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স্মৃতিস্তম্ভে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রুপান্তরিত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11526-89C3-4E3C-A9DD-01109C4D2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7C80-58F2-4127-A360-824BB5DE6933}" type="datetime1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41D9E-84B7-4F75-A896-20C360A83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F4FDA-3E17-4E1A-BC32-C4037C3F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5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rgbClr val="92D050"/>
            </a:gs>
            <a:gs pos="87000">
              <a:srgbClr val="FFFF00"/>
            </a:gs>
            <a:gs pos="10000">
              <a:srgbClr val="FFFF00"/>
            </a:gs>
            <a:gs pos="25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593" y="343782"/>
            <a:ext cx="6070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নতুন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খুঁজে বের করি ও অর্থ লিখি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24077" y="1297682"/>
            <a:ext cx="15197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প্রবল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30788" y="1920670"/>
            <a:ext cx="1679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ক্যাম্প</a:t>
            </a:r>
            <a:r>
              <a:rPr lang="en-US" sz="4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13788" y="2532738"/>
            <a:ext cx="1875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93273" y="3234387"/>
            <a:ext cx="1875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দমবার</a:t>
            </a:r>
            <a:r>
              <a:rPr lang="en-US" sz="4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37700" y="3930939"/>
            <a:ext cx="1875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21677" y="1284475"/>
            <a:ext cx="2074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46391" y="1890923"/>
            <a:ext cx="4462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সেনাদের</a:t>
            </a:r>
            <a:r>
              <a:rPr lang="en-US" sz="4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4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01510" y="2539269"/>
            <a:ext cx="1533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সৈন্য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18242" y="3240919"/>
            <a:ext cx="2980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আগ্রহ</a:t>
            </a:r>
            <a:r>
              <a:rPr lang="en-US" sz="4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হারাবার</a:t>
            </a:r>
            <a:r>
              <a:rPr lang="en-US" sz="4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73513" y="3929504"/>
            <a:ext cx="3387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সীমা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62885" y="1284475"/>
            <a:ext cx="6931742" cy="394187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613788" y="4461256"/>
            <a:ext cx="1759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তুচ্ছ</a:t>
            </a:r>
            <a:r>
              <a:rPr lang="bn-IN" sz="4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13757" y="4475360"/>
            <a:ext cx="2203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মূল্যহীন</a:t>
            </a:r>
            <a:endParaRPr lang="en-US" sz="4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49B641-DD55-410F-97F6-DF4B7575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D738-01D9-4593-83B6-7C1583443AB3}" type="datetime1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AAB30F-6B75-446F-8EF5-74F2B9B0E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ACD2F-B2DD-458F-ACF9-2AB8A6712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3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8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1400" y="1288988"/>
            <a:ext cx="4111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12580" y="3561058"/>
            <a:ext cx="816684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২৭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C2F541-2CCD-4E0C-B569-33F6A54EE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9670-FFB6-4C84-8F39-1784F491556C}" type="datetime1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4D13E5-33C7-4542-8640-34E680A6E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E2559-ADC3-43D9-9381-B8B9DE4E0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5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92D050"/>
            </a:gs>
            <a:gs pos="86000">
              <a:srgbClr val="FF0000"/>
            </a:gs>
            <a:gs pos="22000">
              <a:schemeClr val="bg1"/>
            </a:gs>
            <a:gs pos="63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9035" y="395679"/>
            <a:ext cx="4479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0896" y="1385859"/>
            <a:ext cx="9159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দুরন্ত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ন+ত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শান্ত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ছেলেটি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শান্ত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0565" y="2160718"/>
            <a:ext cx="11645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মোহাম্মাদ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ম্ম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ম+ম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বীরশ্রেষ্ঠদের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1304" y="2879590"/>
            <a:ext cx="11645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স+ত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সস্তা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সস্তায়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খেলনা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কিনেছি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4223" y="3817828"/>
            <a:ext cx="12018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IN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ক+ত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 । কঠিন সময়ে শক্তভাবে হাল ধরতে হয়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0565" y="4698370"/>
            <a:ext cx="9778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শত্রু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ত+ র-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ছাত্র। রহিম একজন ভালো ছাত্র 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F66575-6D04-4E7D-B76F-431DE449C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BB33-E521-4AD9-9AAB-A1E69CE22B35}" type="datetime1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BBD98-5646-4267-A9BD-27C9CD02D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393BFA-0551-495B-9C5A-48EC83994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1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3000">
              <a:srgbClr val="FFFF00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7956" y="628487"/>
            <a:ext cx="2119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4782" y="2132082"/>
            <a:ext cx="7273636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মুন্সি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রউ</a:t>
            </a:r>
            <a:r>
              <a:rPr lang="bn-IN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 যুদ্ধের ঘটনাটি লিখি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297023-69C9-4343-A5A5-B9B0DD1CE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7CE8-EA68-4B25-882C-3DFC4AF96355}" type="datetime1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7A28F-C322-4132-A260-0F0E28E76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E8CF2-F1FB-42B4-B354-10321AB27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7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3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641" y="154151"/>
            <a:ext cx="2105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0518" y="811395"/>
            <a:ext cx="104309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en-US" sz="4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4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মুন্সি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রউফ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	             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বেলার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2361" y="1917459"/>
            <a:ext cx="108728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en-US" sz="44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লঃ</a:t>
            </a:r>
            <a:r>
              <a:rPr lang="en-US" sz="44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সেনাদের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সেনারা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    	             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সেখানকার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পরিস্থিতি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2361" y="3128701"/>
            <a:ext cx="104122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40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40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মুন্সি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রউফ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	            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7ADCF3-69D9-4A59-A273-693BB8653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A2A7-991A-44C0-92AE-8094EDA35B1D}" type="datetime1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1042FD-7BD8-4B63-BE20-7C9008F43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09300-E4FB-4414-94B4-B65687BA6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2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32000">
              <a:schemeClr val="bg1">
                <a:lumMod val="85000"/>
              </a:schemeClr>
            </a:gs>
            <a:gs pos="69000">
              <a:schemeClr val="bg1">
                <a:lumMod val="65000"/>
              </a:schemeClr>
            </a:gs>
            <a:gs pos="87000">
              <a:schemeClr val="tx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4E3D66D-FDEC-4B19-B1C1-38EFED1B3D30}"/>
              </a:ext>
            </a:extLst>
          </p:cNvPr>
          <p:cNvSpPr/>
          <p:nvPr/>
        </p:nvSpPr>
        <p:spPr>
          <a:xfrm>
            <a:off x="399475" y="280324"/>
            <a:ext cx="11323133" cy="6431372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32000">
                <a:schemeClr val="bg1">
                  <a:lumMod val="85000"/>
                </a:schemeClr>
              </a:gs>
              <a:gs pos="69000">
                <a:schemeClr val="bg1">
                  <a:lumMod val="65000"/>
                </a:schemeClr>
              </a:gs>
              <a:gs pos="87000">
                <a:schemeClr val="tx2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9475" y="280324"/>
            <a:ext cx="1659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10217" y="681198"/>
            <a:ext cx="4866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12988" y="1536066"/>
            <a:ext cx="6983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মুন্সি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রউফ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……….এ।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34891" y="2080112"/>
            <a:ext cx="1327703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বিডিআর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39117" y="2111229"/>
            <a:ext cx="1327703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বিএসএফ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59434" y="2076251"/>
            <a:ext cx="1327703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ইপিআর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27385" y="2053592"/>
            <a:ext cx="1316528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00340" y="2665195"/>
            <a:ext cx="6983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দিনটা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একাত্তরের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৮ই…………..।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34891" y="3193608"/>
            <a:ext cx="1381127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77208" y="3193608"/>
            <a:ext cx="1309923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46888" y="4347282"/>
            <a:ext cx="1309923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১০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33990" y="3182721"/>
            <a:ext cx="1309923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76641" y="3778383"/>
            <a:ext cx="8333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সেনাদের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………..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স্পিডবোট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24895" y="4310635"/>
            <a:ext cx="1309923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৭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17768" y="4305357"/>
            <a:ext cx="1309923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৬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143914" y="4323708"/>
            <a:ext cx="1309923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৪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05599" y="3186006"/>
            <a:ext cx="1309923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42901" y="4837785"/>
            <a:ext cx="8252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…….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বুড়িঘাট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32954" y="5357012"/>
            <a:ext cx="1884814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নাইক্ষ্যাছড়ি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16086" y="5368048"/>
            <a:ext cx="170379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মহালছড়ি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29040" y="5357011"/>
            <a:ext cx="1624167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হিমছড়ি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420453" y="5335005"/>
            <a:ext cx="1781431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ফটিকছড়ি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A54116-9803-4EA2-9C12-13EB65617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6211-CC6C-42A7-9E55-748ECAAC8C65}" type="datetime1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31D02-AC77-4BFD-A817-151928890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6595A-72B9-4CD4-BBC9-24BCC044D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6" grpId="0"/>
      <p:bldP spid="27" grpId="0"/>
      <p:bldP spid="28" grpId="0"/>
      <p:bldP spid="32" grpId="0"/>
      <p:bldP spid="33" grpId="0"/>
      <p:bldP spid="34" grpId="0"/>
      <p:bldP spid="36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bg1">
                <a:lumMod val="85000"/>
              </a:schemeClr>
            </a:gs>
            <a:gs pos="83000">
              <a:schemeClr val="bg1">
                <a:lumMod val="6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CBF4AD-9386-41BB-A639-796F16936EA1}"/>
              </a:ext>
            </a:extLst>
          </p:cNvPr>
          <p:cNvSpPr/>
          <p:nvPr/>
        </p:nvSpPr>
        <p:spPr>
          <a:xfrm>
            <a:off x="338871" y="1314409"/>
            <a:ext cx="11514256" cy="4793783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bg1">
                  <a:lumMod val="85000"/>
                </a:schemeClr>
              </a:gs>
              <a:gs pos="8300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38871" y="345842"/>
            <a:ext cx="1659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9060" y="1685597"/>
            <a:ext cx="10753879" cy="317009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প্রশ্নগুলির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মুন্সি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রউফ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বেলা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চালনায়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সুনাম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রেন ।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মুন্সি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রউফ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অন্যদের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2ACBA-1D4A-4A0F-AC96-3CEBE7535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7AB9-F4CB-4408-94CE-4DC9B39733FD}" type="datetime1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08E0C-1B82-4068-A37A-FD80CE469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DB5BF-24E8-4C22-883A-4BD82C2A8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7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FF0000"/>
            </a:gs>
            <a:gs pos="53000">
              <a:schemeClr val="bg1">
                <a:lumMod val="50000"/>
              </a:schemeClr>
            </a:gs>
            <a:gs pos="79000">
              <a:schemeClr val="bg1">
                <a:lumMod val="8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C96EF049-BE3E-45C4-9394-AED1652E5487}"/>
              </a:ext>
            </a:extLst>
          </p:cNvPr>
          <p:cNvSpPr/>
          <p:nvPr/>
        </p:nvSpPr>
        <p:spPr>
          <a:xfrm>
            <a:off x="1131349" y="2554941"/>
            <a:ext cx="10486910" cy="2320488"/>
          </a:xfrm>
          <a:prstGeom prst="ellipse">
            <a:avLst/>
          </a:prstGeom>
          <a:gradFill>
            <a:gsLst>
              <a:gs pos="16000">
                <a:schemeClr val="bg1">
                  <a:lumMod val="85000"/>
                </a:schemeClr>
              </a:gs>
              <a:gs pos="53000">
                <a:schemeClr val="bg1">
                  <a:lumMod val="50000"/>
                </a:schemeClr>
              </a:gs>
              <a:gs pos="79000">
                <a:schemeClr val="bg1">
                  <a:lumMod val="85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1"/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013BE5E-6632-4A56-A73B-659B12F40D67}"/>
              </a:ext>
            </a:extLst>
          </p:cNvPr>
          <p:cNvGrpSpPr/>
          <p:nvPr/>
        </p:nvGrpSpPr>
        <p:grpSpPr>
          <a:xfrm>
            <a:off x="566928" y="530352"/>
            <a:ext cx="3657600" cy="1335024"/>
            <a:chOff x="566928" y="530352"/>
            <a:chExt cx="3657600" cy="133502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CDF6556-F12F-4B0C-83A0-445EC64DBE62}"/>
                </a:ext>
              </a:extLst>
            </p:cNvPr>
            <p:cNvSpPr/>
            <p:nvPr/>
          </p:nvSpPr>
          <p:spPr>
            <a:xfrm>
              <a:off x="566928" y="530352"/>
              <a:ext cx="3657600" cy="133502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55500" dist="50800" dir="5400000" sy="-100000" algn="bl" rotWithShape="0"/>
              <a:softEdge rad="63500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87626" y="724920"/>
              <a:ext cx="31314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বাড়ীর</a:t>
              </a:r>
              <a:r>
                <a:rPr lang="en-US" sz="4800" dirty="0"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800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459452" y="3105834"/>
            <a:ext cx="9601199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জানা একজন বীরশ্রেষ্ঠ সম্পর্কে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400" b="1" i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78F6BF-74BB-40E5-A74F-3F1017E68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DC21B-EF98-448A-B72F-1826DFC89A4D}" type="datetime1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1928A-5C88-4D73-BEF2-4794245F2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72D564-D87F-4FA6-91EE-5E35BCF89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8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rgbClr val="00B050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C7DA8CC-0493-48F6-9D73-3CD75E365255}"/>
              </a:ext>
            </a:extLst>
          </p:cNvPr>
          <p:cNvSpPr txBox="1"/>
          <p:nvPr/>
        </p:nvSpPr>
        <p:spPr>
          <a:xfrm>
            <a:off x="838200" y="2721114"/>
            <a:ext cx="9958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অংশগ্রহণকারী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sz="4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বাইকে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60F6E7-D33C-4F8C-A250-AB80F293F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227E-1297-4A3F-80F5-3D6F1C7FCD64}" type="datetime1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2B3F1A-19C6-4569-A922-6A33B9B6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B0985-314D-478E-B08D-D7D1F9143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6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rgbClr val="FFFF00"/>
            </a:gs>
            <a:gs pos="47000">
              <a:schemeClr val="bg1"/>
            </a:gs>
            <a:gs pos="81000">
              <a:schemeClr val="bg1"/>
            </a:gs>
            <a:gs pos="92920">
              <a:srgbClr val="FF0000"/>
            </a:gs>
            <a:gs pos="69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7B5C00D-D7D1-426D-86CD-3E19B2896896}"/>
              </a:ext>
            </a:extLst>
          </p:cNvPr>
          <p:cNvGrpSpPr/>
          <p:nvPr/>
        </p:nvGrpSpPr>
        <p:grpSpPr>
          <a:xfrm>
            <a:off x="779564" y="1915885"/>
            <a:ext cx="9104665" cy="3864483"/>
            <a:chOff x="3080246" y="793606"/>
            <a:chExt cx="8223187" cy="3607455"/>
          </a:xfrm>
          <a:gradFill>
            <a:gsLst>
              <a:gs pos="19000">
                <a:schemeClr val="accent1">
                  <a:lumMod val="60000"/>
                  <a:lumOff val="40000"/>
                </a:schemeClr>
              </a:gs>
              <a:gs pos="47000">
                <a:schemeClr val="bg1"/>
              </a:gs>
              <a:gs pos="81000">
                <a:schemeClr val="bg1"/>
              </a:gs>
              <a:gs pos="92920">
                <a:srgbClr val="FF0000"/>
              </a:gs>
              <a:gs pos="69000">
                <a:srgbClr val="00B050"/>
              </a:gs>
            </a:gsLst>
            <a:lin ang="5400000" scaled="1"/>
          </a:gradFill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E0A94A7-31F7-4A77-89AC-66328876E4AB}"/>
                </a:ext>
              </a:extLst>
            </p:cNvPr>
            <p:cNvGrpSpPr/>
            <p:nvPr/>
          </p:nvGrpSpPr>
          <p:grpSpPr>
            <a:xfrm>
              <a:off x="3080246" y="793606"/>
              <a:ext cx="8223187" cy="3607455"/>
              <a:chOff x="3296397" y="1638948"/>
              <a:chExt cx="7259813" cy="3017223"/>
            </a:xfrm>
            <a:grpFill/>
          </p:grpSpPr>
          <p:sp>
            <p:nvSpPr>
              <p:cNvPr id="25" name="Freeform 5">
                <a:extLst>
                  <a:ext uri="{FF2B5EF4-FFF2-40B4-BE49-F238E27FC236}">
                    <a16:creationId xmlns:a16="http://schemas.microsoft.com/office/drawing/2014/main" id="{714E210B-1FB6-4B55-B219-A82086F71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4593" y="1638948"/>
                <a:ext cx="7066857" cy="1196975"/>
              </a:xfrm>
              <a:custGeom>
                <a:avLst/>
                <a:gdLst>
                  <a:gd name="T0" fmla="*/ 931 w 1021"/>
                  <a:gd name="T1" fmla="*/ 73 h 318"/>
                  <a:gd name="T2" fmla="*/ 878 w 1021"/>
                  <a:gd name="T3" fmla="*/ 15 h 318"/>
                  <a:gd name="T4" fmla="*/ 848 w 1021"/>
                  <a:gd name="T5" fmla="*/ 13 h 318"/>
                  <a:gd name="T6" fmla="*/ 814 w 1021"/>
                  <a:gd name="T7" fmla="*/ 11 h 318"/>
                  <a:gd name="T8" fmla="*/ 764 w 1021"/>
                  <a:gd name="T9" fmla="*/ 15 h 318"/>
                  <a:gd name="T10" fmla="*/ 740 w 1021"/>
                  <a:gd name="T11" fmla="*/ 19 h 318"/>
                  <a:gd name="T12" fmla="*/ 731 w 1021"/>
                  <a:gd name="T13" fmla="*/ 11 h 318"/>
                  <a:gd name="T14" fmla="*/ 719 w 1021"/>
                  <a:gd name="T15" fmla="*/ 11 h 318"/>
                  <a:gd name="T16" fmla="*/ 700 w 1021"/>
                  <a:gd name="T17" fmla="*/ 13 h 318"/>
                  <a:gd name="T18" fmla="*/ 693 w 1021"/>
                  <a:gd name="T19" fmla="*/ 3 h 318"/>
                  <a:gd name="T20" fmla="*/ 658 w 1021"/>
                  <a:gd name="T21" fmla="*/ 20 h 318"/>
                  <a:gd name="T22" fmla="*/ 640 w 1021"/>
                  <a:gd name="T23" fmla="*/ 16 h 318"/>
                  <a:gd name="T24" fmla="*/ 633 w 1021"/>
                  <a:gd name="T25" fmla="*/ 8 h 318"/>
                  <a:gd name="T26" fmla="*/ 606 w 1021"/>
                  <a:gd name="T27" fmla="*/ 13 h 318"/>
                  <a:gd name="T28" fmla="*/ 596 w 1021"/>
                  <a:gd name="T29" fmla="*/ 13 h 318"/>
                  <a:gd name="T30" fmla="*/ 583 w 1021"/>
                  <a:gd name="T31" fmla="*/ 11 h 318"/>
                  <a:gd name="T32" fmla="*/ 560 w 1021"/>
                  <a:gd name="T33" fmla="*/ 14 h 318"/>
                  <a:gd name="T34" fmla="*/ 544 w 1021"/>
                  <a:gd name="T35" fmla="*/ 15 h 318"/>
                  <a:gd name="T36" fmla="*/ 534 w 1021"/>
                  <a:gd name="T37" fmla="*/ 13 h 318"/>
                  <a:gd name="T38" fmla="*/ 510 w 1021"/>
                  <a:gd name="T39" fmla="*/ 16 h 318"/>
                  <a:gd name="T40" fmla="*/ 493 w 1021"/>
                  <a:gd name="T41" fmla="*/ 13 h 318"/>
                  <a:gd name="T42" fmla="*/ 462 w 1021"/>
                  <a:gd name="T43" fmla="*/ 8 h 318"/>
                  <a:gd name="T44" fmla="*/ 446 w 1021"/>
                  <a:gd name="T45" fmla="*/ 11 h 318"/>
                  <a:gd name="T46" fmla="*/ 416 w 1021"/>
                  <a:gd name="T47" fmla="*/ 12 h 318"/>
                  <a:gd name="T48" fmla="*/ 382 w 1021"/>
                  <a:gd name="T49" fmla="*/ 15 h 318"/>
                  <a:gd name="T50" fmla="*/ 312 w 1021"/>
                  <a:gd name="T51" fmla="*/ 11 h 318"/>
                  <a:gd name="T52" fmla="*/ 282 w 1021"/>
                  <a:gd name="T53" fmla="*/ 17 h 318"/>
                  <a:gd name="T54" fmla="*/ 266 w 1021"/>
                  <a:gd name="T55" fmla="*/ 18 h 318"/>
                  <a:gd name="T56" fmla="*/ 200 w 1021"/>
                  <a:gd name="T57" fmla="*/ 16 h 318"/>
                  <a:gd name="T58" fmla="*/ 132 w 1021"/>
                  <a:gd name="T59" fmla="*/ 17 h 318"/>
                  <a:gd name="T60" fmla="*/ 1 w 1021"/>
                  <a:gd name="T61" fmla="*/ 119 h 318"/>
                  <a:gd name="T62" fmla="*/ 58 w 1021"/>
                  <a:gd name="T63" fmla="*/ 247 h 318"/>
                  <a:gd name="T64" fmla="*/ 152 w 1021"/>
                  <a:gd name="T65" fmla="*/ 303 h 318"/>
                  <a:gd name="T66" fmla="*/ 176 w 1021"/>
                  <a:gd name="T67" fmla="*/ 304 h 318"/>
                  <a:gd name="T68" fmla="*/ 208 w 1021"/>
                  <a:gd name="T69" fmla="*/ 304 h 318"/>
                  <a:gd name="T70" fmla="*/ 260 w 1021"/>
                  <a:gd name="T71" fmla="*/ 304 h 318"/>
                  <a:gd name="T72" fmla="*/ 282 w 1021"/>
                  <a:gd name="T73" fmla="*/ 299 h 318"/>
                  <a:gd name="T74" fmla="*/ 291 w 1021"/>
                  <a:gd name="T75" fmla="*/ 309 h 318"/>
                  <a:gd name="T76" fmla="*/ 303 w 1021"/>
                  <a:gd name="T77" fmla="*/ 307 h 318"/>
                  <a:gd name="T78" fmla="*/ 321 w 1021"/>
                  <a:gd name="T79" fmla="*/ 304 h 318"/>
                  <a:gd name="T80" fmla="*/ 335 w 1021"/>
                  <a:gd name="T81" fmla="*/ 304 h 318"/>
                  <a:gd name="T82" fmla="*/ 363 w 1021"/>
                  <a:gd name="T83" fmla="*/ 297 h 318"/>
                  <a:gd name="T84" fmla="*/ 382 w 1021"/>
                  <a:gd name="T85" fmla="*/ 304 h 318"/>
                  <a:gd name="T86" fmla="*/ 394 w 1021"/>
                  <a:gd name="T87" fmla="*/ 308 h 318"/>
                  <a:gd name="T88" fmla="*/ 418 w 1021"/>
                  <a:gd name="T89" fmla="*/ 304 h 318"/>
                  <a:gd name="T90" fmla="*/ 426 w 1021"/>
                  <a:gd name="T91" fmla="*/ 304 h 318"/>
                  <a:gd name="T92" fmla="*/ 445 w 1021"/>
                  <a:gd name="T93" fmla="*/ 306 h 318"/>
                  <a:gd name="T94" fmla="*/ 463 w 1021"/>
                  <a:gd name="T95" fmla="*/ 302 h 318"/>
                  <a:gd name="T96" fmla="*/ 478 w 1021"/>
                  <a:gd name="T97" fmla="*/ 302 h 318"/>
                  <a:gd name="T98" fmla="*/ 487 w 1021"/>
                  <a:gd name="T99" fmla="*/ 304 h 318"/>
                  <a:gd name="T100" fmla="*/ 511 w 1021"/>
                  <a:gd name="T101" fmla="*/ 301 h 318"/>
                  <a:gd name="T102" fmla="*/ 530 w 1021"/>
                  <a:gd name="T103" fmla="*/ 300 h 318"/>
                  <a:gd name="T104" fmla="*/ 562 w 1021"/>
                  <a:gd name="T105" fmla="*/ 308 h 318"/>
                  <a:gd name="T106" fmla="*/ 584 w 1021"/>
                  <a:gd name="T107" fmla="*/ 314 h 318"/>
                  <a:gd name="T108" fmla="*/ 612 w 1021"/>
                  <a:gd name="T109" fmla="*/ 306 h 318"/>
                  <a:gd name="T110" fmla="*/ 642 w 1021"/>
                  <a:gd name="T111" fmla="*/ 306 h 318"/>
                  <a:gd name="T112" fmla="*/ 715 w 1021"/>
                  <a:gd name="T113" fmla="*/ 301 h 318"/>
                  <a:gd name="T114" fmla="*/ 741 w 1021"/>
                  <a:gd name="T115" fmla="*/ 302 h 318"/>
                  <a:gd name="T116" fmla="*/ 756 w 1021"/>
                  <a:gd name="T117" fmla="*/ 299 h 318"/>
                  <a:gd name="T118" fmla="*/ 837 w 1021"/>
                  <a:gd name="T119" fmla="*/ 301 h 318"/>
                  <a:gd name="T120" fmla="*/ 918 w 1021"/>
                  <a:gd name="T121" fmla="*/ 301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21" h="318">
                    <a:moveTo>
                      <a:pt x="1020" y="198"/>
                    </a:moveTo>
                    <a:cubicBezTo>
                      <a:pt x="1019" y="163"/>
                      <a:pt x="953" y="210"/>
                      <a:pt x="952" y="175"/>
                    </a:cubicBezTo>
                    <a:cubicBezTo>
                      <a:pt x="952" y="163"/>
                      <a:pt x="974" y="172"/>
                      <a:pt x="974" y="165"/>
                    </a:cubicBezTo>
                    <a:cubicBezTo>
                      <a:pt x="974" y="158"/>
                      <a:pt x="941" y="162"/>
                      <a:pt x="936" y="148"/>
                    </a:cubicBezTo>
                    <a:cubicBezTo>
                      <a:pt x="929" y="128"/>
                      <a:pt x="1002" y="154"/>
                      <a:pt x="1002" y="119"/>
                    </a:cubicBezTo>
                    <a:cubicBezTo>
                      <a:pt x="1002" y="84"/>
                      <a:pt x="957" y="104"/>
                      <a:pt x="936" y="92"/>
                    </a:cubicBezTo>
                    <a:cubicBezTo>
                      <a:pt x="933" y="91"/>
                      <a:pt x="928" y="79"/>
                      <a:pt x="931" y="73"/>
                    </a:cubicBezTo>
                    <a:cubicBezTo>
                      <a:pt x="936" y="59"/>
                      <a:pt x="961" y="86"/>
                      <a:pt x="963" y="70"/>
                    </a:cubicBezTo>
                    <a:cubicBezTo>
                      <a:pt x="966" y="44"/>
                      <a:pt x="913" y="65"/>
                      <a:pt x="915" y="39"/>
                    </a:cubicBezTo>
                    <a:cubicBezTo>
                      <a:pt x="918" y="14"/>
                      <a:pt x="957" y="31"/>
                      <a:pt x="966" y="31"/>
                    </a:cubicBezTo>
                    <a:cubicBezTo>
                      <a:pt x="997" y="31"/>
                      <a:pt x="993" y="14"/>
                      <a:pt x="967" y="14"/>
                    </a:cubicBezTo>
                    <a:cubicBezTo>
                      <a:pt x="939" y="14"/>
                      <a:pt x="911" y="15"/>
                      <a:pt x="883" y="15"/>
                    </a:cubicBezTo>
                    <a:cubicBezTo>
                      <a:pt x="881" y="16"/>
                      <a:pt x="881" y="16"/>
                      <a:pt x="881" y="16"/>
                    </a:cubicBezTo>
                    <a:cubicBezTo>
                      <a:pt x="878" y="15"/>
                      <a:pt x="878" y="15"/>
                      <a:pt x="878" y="15"/>
                    </a:cubicBezTo>
                    <a:cubicBezTo>
                      <a:pt x="876" y="15"/>
                      <a:pt x="873" y="14"/>
                      <a:pt x="869" y="14"/>
                    </a:cubicBezTo>
                    <a:cubicBezTo>
                      <a:pt x="860" y="15"/>
                      <a:pt x="860" y="15"/>
                      <a:pt x="860" y="15"/>
                    </a:cubicBezTo>
                    <a:cubicBezTo>
                      <a:pt x="858" y="13"/>
                      <a:pt x="858" y="13"/>
                      <a:pt x="858" y="13"/>
                    </a:cubicBezTo>
                    <a:cubicBezTo>
                      <a:pt x="857" y="13"/>
                      <a:pt x="856" y="13"/>
                      <a:pt x="854" y="13"/>
                    </a:cubicBezTo>
                    <a:cubicBezTo>
                      <a:pt x="853" y="15"/>
                      <a:pt x="853" y="15"/>
                      <a:pt x="853" y="15"/>
                    </a:cubicBezTo>
                    <a:cubicBezTo>
                      <a:pt x="849" y="15"/>
                      <a:pt x="849" y="15"/>
                      <a:pt x="849" y="15"/>
                    </a:cubicBezTo>
                    <a:cubicBezTo>
                      <a:pt x="848" y="13"/>
                      <a:pt x="848" y="13"/>
                      <a:pt x="848" y="13"/>
                    </a:cubicBezTo>
                    <a:cubicBezTo>
                      <a:pt x="847" y="11"/>
                      <a:pt x="846" y="11"/>
                      <a:pt x="845" y="13"/>
                    </a:cubicBezTo>
                    <a:cubicBezTo>
                      <a:pt x="844" y="15"/>
                      <a:pt x="844" y="15"/>
                      <a:pt x="844" y="15"/>
                    </a:cubicBezTo>
                    <a:cubicBezTo>
                      <a:pt x="831" y="15"/>
                      <a:pt x="831" y="15"/>
                      <a:pt x="831" y="15"/>
                    </a:cubicBezTo>
                    <a:cubicBezTo>
                      <a:pt x="829" y="14"/>
                      <a:pt x="829" y="14"/>
                      <a:pt x="829" y="14"/>
                    </a:cubicBezTo>
                    <a:cubicBezTo>
                      <a:pt x="826" y="10"/>
                      <a:pt x="822" y="7"/>
                      <a:pt x="818" y="8"/>
                    </a:cubicBezTo>
                    <a:cubicBezTo>
                      <a:pt x="817" y="8"/>
                      <a:pt x="818" y="10"/>
                      <a:pt x="818" y="11"/>
                    </a:cubicBezTo>
                    <a:cubicBezTo>
                      <a:pt x="814" y="11"/>
                      <a:pt x="814" y="11"/>
                      <a:pt x="814" y="11"/>
                    </a:cubicBezTo>
                    <a:cubicBezTo>
                      <a:pt x="814" y="11"/>
                      <a:pt x="814" y="13"/>
                      <a:pt x="813" y="14"/>
                    </a:cubicBezTo>
                    <a:cubicBezTo>
                      <a:pt x="813" y="15"/>
                      <a:pt x="813" y="15"/>
                      <a:pt x="813" y="15"/>
                    </a:cubicBezTo>
                    <a:cubicBezTo>
                      <a:pt x="791" y="15"/>
                      <a:pt x="791" y="15"/>
                      <a:pt x="791" y="15"/>
                    </a:cubicBezTo>
                    <a:cubicBezTo>
                      <a:pt x="791" y="10"/>
                      <a:pt x="791" y="10"/>
                      <a:pt x="791" y="10"/>
                    </a:cubicBezTo>
                    <a:cubicBezTo>
                      <a:pt x="791" y="7"/>
                      <a:pt x="791" y="5"/>
                      <a:pt x="791" y="3"/>
                    </a:cubicBezTo>
                    <a:cubicBezTo>
                      <a:pt x="785" y="19"/>
                      <a:pt x="776" y="14"/>
                      <a:pt x="766" y="15"/>
                    </a:cubicBezTo>
                    <a:cubicBezTo>
                      <a:pt x="764" y="15"/>
                      <a:pt x="764" y="15"/>
                      <a:pt x="764" y="15"/>
                    </a:cubicBezTo>
                    <a:cubicBezTo>
                      <a:pt x="761" y="13"/>
                      <a:pt x="761" y="13"/>
                      <a:pt x="761" y="13"/>
                    </a:cubicBezTo>
                    <a:cubicBezTo>
                      <a:pt x="760" y="13"/>
                      <a:pt x="758" y="13"/>
                      <a:pt x="757" y="13"/>
                    </a:cubicBezTo>
                    <a:cubicBezTo>
                      <a:pt x="755" y="14"/>
                      <a:pt x="754" y="15"/>
                      <a:pt x="752" y="16"/>
                    </a:cubicBezTo>
                    <a:cubicBezTo>
                      <a:pt x="752" y="17"/>
                      <a:pt x="752" y="17"/>
                      <a:pt x="752" y="17"/>
                    </a:cubicBezTo>
                    <a:cubicBezTo>
                      <a:pt x="752" y="16"/>
                      <a:pt x="752" y="16"/>
                      <a:pt x="752" y="16"/>
                    </a:cubicBezTo>
                    <a:cubicBezTo>
                      <a:pt x="748" y="5"/>
                      <a:pt x="747" y="17"/>
                      <a:pt x="743" y="19"/>
                    </a:cubicBezTo>
                    <a:cubicBezTo>
                      <a:pt x="740" y="19"/>
                      <a:pt x="740" y="19"/>
                      <a:pt x="740" y="19"/>
                    </a:cubicBezTo>
                    <a:cubicBezTo>
                      <a:pt x="739" y="18"/>
                      <a:pt x="739" y="18"/>
                      <a:pt x="739" y="18"/>
                    </a:cubicBezTo>
                    <a:cubicBezTo>
                      <a:pt x="738" y="16"/>
                      <a:pt x="738" y="16"/>
                      <a:pt x="738" y="16"/>
                    </a:cubicBezTo>
                    <a:cubicBezTo>
                      <a:pt x="736" y="10"/>
                      <a:pt x="736" y="11"/>
                      <a:pt x="736" y="13"/>
                    </a:cubicBezTo>
                    <a:cubicBezTo>
                      <a:pt x="735" y="14"/>
                      <a:pt x="735" y="14"/>
                      <a:pt x="735" y="14"/>
                    </a:cubicBezTo>
                    <a:cubicBezTo>
                      <a:pt x="735" y="14"/>
                      <a:pt x="735" y="14"/>
                      <a:pt x="735" y="14"/>
                    </a:cubicBezTo>
                    <a:cubicBezTo>
                      <a:pt x="735" y="13"/>
                      <a:pt x="735" y="11"/>
                      <a:pt x="734" y="11"/>
                    </a:cubicBezTo>
                    <a:cubicBezTo>
                      <a:pt x="731" y="11"/>
                      <a:pt x="731" y="11"/>
                      <a:pt x="731" y="11"/>
                    </a:cubicBezTo>
                    <a:cubicBezTo>
                      <a:pt x="730" y="10"/>
                      <a:pt x="731" y="8"/>
                      <a:pt x="731" y="8"/>
                    </a:cubicBezTo>
                    <a:cubicBezTo>
                      <a:pt x="729" y="8"/>
                      <a:pt x="728" y="8"/>
                      <a:pt x="727" y="8"/>
                    </a:cubicBezTo>
                    <a:cubicBezTo>
                      <a:pt x="725" y="9"/>
                      <a:pt x="725" y="9"/>
                      <a:pt x="725" y="9"/>
                    </a:cubicBezTo>
                    <a:cubicBezTo>
                      <a:pt x="723" y="8"/>
                      <a:pt x="723" y="8"/>
                      <a:pt x="723" y="8"/>
                    </a:cubicBezTo>
                    <a:cubicBezTo>
                      <a:pt x="722" y="8"/>
                      <a:pt x="721" y="8"/>
                      <a:pt x="720" y="8"/>
                    </a:cubicBezTo>
                    <a:cubicBezTo>
                      <a:pt x="720" y="8"/>
                      <a:pt x="721" y="10"/>
                      <a:pt x="720" y="11"/>
                    </a:cubicBezTo>
                    <a:cubicBezTo>
                      <a:pt x="719" y="11"/>
                      <a:pt x="719" y="11"/>
                      <a:pt x="719" y="11"/>
                    </a:cubicBezTo>
                    <a:cubicBezTo>
                      <a:pt x="718" y="10"/>
                      <a:pt x="718" y="10"/>
                      <a:pt x="718" y="10"/>
                    </a:cubicBezTo>
                    <a:cubicBezTo>
                      <a:pt x="715" y="8"/>
                      <a:pt x="712" y="6"/>
                      <a:pt x="710" y="10"/>
                    </a:cubicBezTo>
                    <a:cubicBezTo>
                      <a:pt x="708" y="12"/>
                      <a:pt x="707" y="14"/>
                      <a:pt x="705" y="15"/>
                    </a:cubicBezTo>
                    <a:cubicBezTo>
                      <a:pt x="705" y="15"/>
                      <a:pt x="705" y="15"/>
                      <a:pt x="705" y="15"/>
                    </a:cubicBezTo>
                    <a:cubicBezTo>
                      <a:pt x="703" y="13"/>
                      <a:pt x="703" y="13"/>
                      <a:pt x="703" y="13"/>
                    </a:cubicBezTo>
                    <a:cubicBezTo>
                      <a:pt x="703" y="11"/>
                      <a:pt x="702" y="11"/>
                      <a:pt x="700" y="13"/>
                    </a:cubicBezTo>
                    <a:cubicBezTo>
                      <a:pt x="700" y="13"/>
                      <a:pt x="700" y="13"/>
                      <a:pt x="700" y="13"/>
                    </a:cubicBezTo>
                    <a:cubicBezTo>
                      <a:pt x="700" y="13"/>
                      <a:pt x="700" y="13"/>
                      <a:pt x="700" y="13"/>
                    </a:cubicBezTo>
                    <a:cubicBezTo>
                      <a:pt x="699" y="12"/>
                      <a:pt x="698" y="13"/>
                      <a:pt x="697" y="14"/>
                    </a:cubicBezTo>
                    <a:cubicBezTo>
                      <a:pt x="696" y="15"/>
                      <a:pt x="696" y="15"/>
                      <a:pt x="696" y="15"/>
                    </a:cubicBezTo>
                    <a:cubicBezTo>
                      <a:pt x="694" y="13"/>
                      <a:pt x="694" y="13"/>
                      <a:pt x="694" y="13"/>
                    </a:cubicBezTo>
                    <a:cubicBezTo>
                      <a:pt x="694" y="13"/>
                      <a:pt x="694" y="13"/>
                      <a:pt x="694" y="13"/>
                    </a:cubicBezTo>
                    <a:cubicBezTo>
                      <a:pt x="694" y="10"/>
                      <a:pt x="694" y="10"/>
                      <a:pt x="694" y="10"/>
                    </a:cubicBezTo>
                    <a:cubicBezTo>
                      <a:pt x="693" y="7"/>
                      <a:pt x="693" y="5"/>
                      <a:pt x="693" y="3"/>
                    </a:cubicBezTo>
                    <a:cubicBezTo>
                      <a:pt x="691" y="8"/>
                      <a:pt x="689" y="11"/>
                      <a:pt x="687" y="13"/>
                    </a:cubicBezTo>
                    <a:cubicBezTo>
                      <a:pt x="684" y="14"/>
                      <a:pt x="684" y="14"/>
                      <a:pt x="684" y="14"/>
                    </a:cubicBezTo>
                    <a:cubicBezTo>
                      <a:pt x="683" y="14"/>
                      <a:pt x="683" y="14"/>
                      <a:pt x="683" y="14"/>
                    </a:cubicBezTo>
                    <a:cubicBezTo>
                      <a:pt x="681" y="15"/>
                      <a:pt x="681" y="15"/>
                      <a:pt x="681" y="15"/>
                    </a:cubicBezTo>
                    <a:cubicBezTo>
                      <a:pt x="678" y="15"/>
                      <a:pt x="678" y="15"/>
                      <a:pt x="678" y="15"/>
                    </a:cubicBezTo>
                    <a:cubicBezTo>
                      <a:pt x="672" y="15"/>
                      <a:pt x="665" y="13"/>
                      <a:pt x="660" y="18"/>
                    </a:cubicBezTo>
                    <a:cubicBezTo>
                      <a:pt x="658" y="20"/>
                      <a:pt x="658" y="20"/>
                      <a:pt x="658" y="20"/>
                    </a:cubicBezTo>
                    <a:cubicBezTo>
                      <a:pt x="658" y="20"/>
                      <a:pt x="658" y="20"/>
                      <a:pt x="658" y="20"/>
                    </a:cubicBezTo>
                    <a:cubicBezTo>
                      <a:pt x="657" y="20"/>
                      <a:pt x="657" y="20"/>
                      <a:pt x="657" y="20"/>
                    </a:cubicBezTo>
                    <a:cubicBezTo>
                      <a:pt x="651" y="18"/>
                      <a:pt x="651" y="18"/>
                      <a:pt x="651" y="18"/>
                    </a:cubicBezTo>
                    <a:cubicBezTo>
                      <a:pt x="648" y="17"/>
                      <a:pt x="648" y="17"/>
                      <a:pt x="648" y="17"/>
                    </a:cubicBezTo>
                    <a:cubicBezTo>
                      <a:pt x="647" y="17"/>
                      <a:pt x="647" y="17"/>
                      <a:pt x="647" y="17"/>
                    </a:cubicBezTo>
                    <a:cubicBezTo>
                      <a:pt x="646" y="16"/>
                      <a:pt x="645" y="16"/>
                      <a:pt x="643" y="16"/>
                    </a:cubicBezTo>
                    <a:cubicBezTo>
                      <a:pt x="640" y="16"/>
                      <a:pt x="640" y="16"/>
                      <a:pt x="640" y="16"/>
                    </a:cubicBezTo>
                    <a:cubicBezTo>
                      <a:pt x="639" y="13"/>
                      <a:pt x="639" y="13"/>
                      <a:pt x="639" y="13"/>
                    </a:cubicBezTo>
                    <a:cubicBezTo>
                      <a:pt x="638" y="10"/>
                      <a:pt x="639" y="11"/>
                      <a:pt x="638" y="13"/>
                    </a:cubicBezTo>
                    <a:cubicBezTo>
                      <a:pt x="638" y="14"/>
                      <a:pt x="638" y="14"/>
                      <a:pt x="638" y="14"/>
                    </a:cubicBezTo>
                    <a:cubicBezTo>
                      <a:pt x="637" y="14"/>
                      <a:pt x="637" y="14"/>
                      <a:pt x="637" y="14"/>
                    </a:cubicBezTo>
                    <a:cubicBezTo>
                      <a:pt x="637" y="13"/>
                      <a:pt x="637" y="11"/>
                      <a:pt x="637" y="11"/>
                    </a:cubicBezTo>
                    <a:cubicBezTo>
                      <a:pt x="633" y="11"/>
                      <a:pt x="633" y="11"/>
                      <a:pt x="633" y="11"/>
                    </a:cubicBezTo>
                    <a:cubicBezTo>
                      <a:pt x="633" y="10"/>
                      <a:pt x="634" y="8"/>
                      <a:pt x="633" y="8"/>
                    </a:cubicBezTo>
                    <a:cubicBezTo>
                      <a:pt x="631" y="8"/>
                      <a:pt x="629" y="8"/>
                      <a:pt x="627" y="9"/>
                    </a:cubicBezTo>
                    <a:cubicBezTo>
                      <a:pt x="623" y="13"/>
                      <a:pt x="623" y="13"/>
                      <a:pt x="623" y="13"/>
                    </a:cubicBezTo>
                    <a:cubicBezTo>
                      <a:pt x="620" y="10"/>
                      <a:pt x="620" y="10"/>
                      <a:pt x="620" y="10"/>
                    </a:cubicBezTo>
                    <a:cubicBezTo>
                      <a:pt x="618" y="8"/>
                      <a:pt x="615" y="6"/>
                      <a:pt x="612" y="10"/>
                    </a:cubicBezTo>
                    <a:cubicBezTo>
                      <a:pt x="611" y="12"/>
                      <a:pt x="609" y="14"/>
                      <a:pt x="608" y="15"/>
                    </a:cubicBezTo>
                    <a:cubicBezTo>
                      <a:pt x="607" y="15"/>
                      <a:pt x="607" y="15"/>
                      <a:pt x="607" y="15"/>
                    </a:cubicBezTo>
                    <a:cubicBezTo>
                      <a:pt x="606" y="13"/>
                      <a:pt x="606" y="13"/>
                      <a:pt x="606" y="13"/>
                    </a:cubicBezTo>
                    <a:cubicBezTo>
                      <a:pt x="605" y="11"/>
                      <a:pt x="604" y="11"/>
                      <a:pt x="603" y="13"/>
                    </a:cubicBezTo>
                    <a:cubicBezTo>
                      <a:pt x="603" y="13"/>
                      <a:pt x="603" y="13"/>
                      <a:pt x="603" y="13"/>
                    </a:cubicBezTo>
                    <a:cubicBezTo>
                      <a:pt x="603" y="13"/>
                      <a:pt x="603" y="13"/>
                      <a:pt x="603" y="13"/>
                    </a:cubicBezTo>
                    <a:cubicBezTo>
                      <a:pt x="601" y="12"/>
                      <a:pt x="600" y="13"/>
                      <a:pt x="600" y="14"/>
                    </a:cubicBezTo>
                    <a:cubicBezTo>
                      <a:pt x="599" y="15"/>
                      <a:pt x="599" y="15"/>
                      <a:pt x="599" y="15"/>
                    </a:cubicBezTo>
                    <a:cubicBezTo>
                      <a:pt x="597" y="13"/>
                      <a:pt x="597" y="13"/>
                      <a:pt x="597" y="13"/>
                    </a:cubicBezTo>
                    <a:cubicBezTo>
                      <a:pt x="596" y="13"/>
                      <a:pt x="596" y="13"/>
                      <a:pt x="596" y="13"/>
                    </a:cubicBezTo>
                    <a:cubicBezTo>
                      <a:pt x="595" y="13"/>
                      <a:pt x="595" y="13"/>
                      <a:pt x="595" y="13"/>
                    </a:cubicBezTo>
                    <a:cubicBezTo>
                      <a:pt x="595" y="10"/>
                      <a:pt x="596" y="8"/>
                      <a:pt x="591" y="13"/>
                    </a:cubicBezTo>
                    <a:cubicBezTo>
                      <a:pt x="590" y="15"/>
                      <a:pt x="590" y="15"/>
                      <a:pt x="590" y="15"/>
                    </a:cubicBezTo>
                    <a:cubicBezTo>
                      <a:pt x="588" y="14"/>
                      <a:pt x="588" y="14"/>
                      <a:pt x="588" y="14"/>
                    </a:cubicBezTo>
                    <a:cubicBezTo>
                      <a:pt x="587" y="14"/>
                      <a:pt x="586" y="14"/>
                      <a:pt x="585" y="14"/>
                    </a:cubicBezTo>
                    <a:cubicBezTo>
                      <a:pt x="585" y="14"/>
                      <a:pt x="585" y="14"/>
                      <a:pt x="585" y="14"/>
                    </a:cubicBezTo>
                    <a:cubicBezTo>
                      <a:pt x="583" y="11"/>
                      <a:pt x="583" y="11"/>
                      <a:pt x="583" y="11"/>
                    </a:cubicBezTo>
                    <a:cubicBezTo>
                      <a:pt x="581" y="10"/>
                      <a:pt x="579" y="9"/>
                      <a:pt x="576" y="11"/>
                    </a:cubicBezTo>
                    <a:cubicBezTo>
                      <a:pt x="575" y="11"/>
                      <a:pt x="573" y="13"/>
                      <a:pt x="572" y="13"/>
                    </a:cubicBezTo>
                    <a:cubicBezTo>
                      <a:pt x="572" y="14"/>
                      <a:pt x="571" y="14"/>
                      <a:pt x="571" y="15"/>
                    </a:cubicBezTo>
                    <a:cubicBezTo>
                      <a:pt x="571" y="15"/>
                      <a:pt x="571" y="15"/>
                      <a:pt x="571" y="15"/>
                    </a:cubicBezTo>
                    <a:cubicBezTo>
                      <a:pt x="570" y="14"/>
                      <a:pt x="570" y="14"/>
                      <a:pt x="570" y="14"/>
                    </a:cubicBezTo>
                    <a:cubicBezTo>
                      <a:pt x="569" y="14"/>
                      <a:pt x="569" y="13"/>
                      <a:pt x="568" y="13"/>
                    </a:cubicBezTo>
                    <a:cubicBezTo>
                      <a:pt x="565" y="12"/>
                      <a:pt x="563" y="12"/>
                      <a:pt x="560" y="14"/>
                    </a:cubicBezTo>
                    <a:cubicBezTo>
                      <a:pt x="558" y="15"/>
                      <a:pt x="558" y="15"/>
                      <a:pt x="558" y="15"/>
                    </a:cubicBezTo>
                    <a:cubicBezTo>
                      <a:pt x="555" y="9"/>
                      <a:pt x="555" y="9"/>
                      <a:pt x="555" y="9"/>
                    </a:cubicBezTo>
                    <a:cubicBezTo>
                      <a:pt x="554" y="8"/>
                      <a:pt x="553" y="7"/>
                      <a:pt x="551" y="8"/>
                    </a:cubicBezTo>
                    <a:cubicBezTo>
                      <a:pt x="550" y="9"/>
                      <a:pt x="548" y="11"/>
                      <a:pt x="547" y="13"/>
                    </a:cubicBezTo>
                    <a:cubicBezTo>
                      <a:pt x="547" y="13"/>
                      <a:pt x="547" y="13"/>
                      <a:pt x="547" y="13"/>
                    </a:cubicBezTo>
                    <a:cubicBezTo>
                      <a:pt x="547" y="13"/>
                      <a:pt x="547" y="13"/>
                      <a:pt x="547" y="13"/>
                    </a:cubicBezTo>
                    <a:cubicBezTo>
                      <a:pt x="546" y="14"/>
                      <a:pt x="545" y="14"/>
                      <a:pt x="544" y="15"/>
                    </a:cubicBezTo>
                    <a:cubicBezTo>
                      <a:pt x="544" y="16"/>
                      <a:pt x="544" y="16"/>
                      <a:pt x="544" y="16"/>
                    </a:cubicBezTo>
                    <a:cubicBezTo>
                      <a:pt x="543" y="16"/>
                      <a:pt x="543" y="16"/>
                      <a:pt x="543" y="16"/>
                    </a:cubicBezTo>
                    <a:cubicBezTo>
                      <a:pt x="541" y="16"/>
                      <a:pt x="540" y="16"/>
                      <a:pt x="539" y="16"/>
                    </a:cubicBezTo>
                    <a:cubicBezTo>
                      <a:pt x="539" y="16"/>
                      <a:pt x="539" y="16"/>
                      <a:pt x="539" y="16"/>
                    </a:cubicBezTo>
                    <a:cubicBezTo>
                      <a:pt x="538" y="15"/>
                      <a:pt x="538" y="15"/>
                      <a:pt x="538" y="15"/>
                    </a:cubicBezTo>
                    <a:cubicBezTo>
                      <a:pt x="537" y="14"/>
                      <a:pt x="536" y="13"/>
                      <a:pt x="534" y="13"/>
                    </a:cubicBezTo>
                    <a:cubicBezTo>
                      <a:pt x="534" y="13"/>
                      <a:pt x="534" y="13"/>
                      <a:pt x="534" y="13"/>
                    </a:cubicBezTo>
                    <a:cubicBezTo>
                      <a:pt x="534" y="13"/>
                      <a:pt x="534" y="13"/>
                      <a:pt x="534" y="13"/>
                    </a:cubicBezTo>
                    <a:cubicBezTo>
                      <a:pt x="532" y="12"/>
                      <a:pt x="529" y="12"/>
                      <a:pt x="525" y="13"/>
                    </a:cubicBezTo>
                    <a:cubicBezTo>
                      <a:pt x="525" y="13"/>
                      <a:pt x="525" y="13"/>
                      <a:pt x="525" y="13"/>
                    </a:cubicBezTo>
                    <a:cubicBezTo>
                      <a:pt x="520" y="12"/>
                      <a:pt x="520" y="12"/>
                      <a:pt x="520" y="12"/>
                    </a:cubicBezTo>
                    <a:cubicBezTo>
                      <a:pt x="519" y="12"/>
                      <a:pt x="517" y="12"/>
                      <a:pt x="515" y="13"/>
                    </a:cubicBezTo>
                    <a:cubicBezTo>
                      <a:pt x="514" y="13"/>
                      <a:pt x="513" y="14"/>
                      <a:pt x="512" y="15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05" y="18"/>
                      <a:pt x="505" y="18"/>
                      <a:pt x="505" y="18"/>
                    </a:cubicBezTo>
                    <a:cubicBezTo>
                      <a:pt x="505" y="17"/>
                      <a:pt x="505" y="17"/>
                      <a:pt x="505" y="17"/>
                    </a:cubicBezTo>
                    <a:cubicBezTo>
                      <a:pt x="504" y="16"/>
                      <a:pt x="503" y="16"/>
                      <a:pt x="503" y="16"/>
                    </a:cubicBezTo>
                    <a:cubicBezTo>
                      <a:pt x="499" y="15"/>
                      <a:pt x="499" y="15"/>
                      <a:pt x="499" y="15"/>
                    </a:cubicBezTo>
                    <a:cubicBezTo>
                      <a:pt x="498" y="13"/>
                      <a:pt x="498" y="13"/>
                      <a:pt x="498" y="13"/>
                    </a:cubicBezTo>
                    <a:cubicBezTo>
                      <a:pt x="498" y="10"/>
                      <a:pt x="498" y="8"/>
                      <a:pt x="493" y="13"/>
                    </a:cubicBezTo>
                    <a:cubicBezTo>
                      <a:pt x="491" y="17"/>
                      <a:pt x="491" y="17"/>
                      <a:pt x="491" y="17"/>
                    </a:cubicBezTo>
                    <a:cubicBezTo>
                      <a:pt x="491" y="17"/>
                      <a:pt x="491" y="17"/>
                      <a:pt x="491" y="17"/>
                    </a:cubicBezTo>
                    <a:cubicBezTo>
                      <a:pt x="487" y="14"/>
                      <a:pt x="485" y="8"/>
                      <a:pt x="478" y="11"/>
                    </a:cubicBezTo>
                    <a:cubicBezTo>
                      <a:pt x="477" y="12"/>
                      <a:pt x="477" y="12"/>
                      <a:pt x="477" y="12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2" y="6"/>
                      <a:pt x="469" y="2"/>
                      <a:pt x="466" y="3"/>
                    </a:cubicBezTo>
                    <a:cubicBezTo>
                      <a:pt x="464" y="4"/>
                      <a:pt x="464" y="7"/>
                      <a:pt x="462" y="8"/>
                    </a:cubicBezTo>
                    <a:cubicBezTo>
                      <a:pt x="461" y="9"/>
                      <a:pt x="460" y="9"/>
                      <a:pt x="459" y="10"/>
                    </a:cubicBezTo>
                    <a:cubicBezTo>
                      <a:pt x="458" y="10"/>
                      <a:pt x="458" y="10"/>
                      <a:pt x="458" y="10"/>
                    </a:cubicBezTo>
                    <a:cubicBezTo>
                      <a:pt x="457" y="9"/>
                      <a:pt x="457" y="9"/>
                      <a:pt x="457" y="9"/>
                    </a:cubicBezTo>
                    <a:cubicBezTo>
                      <a:pt x="456" y="8"/>
                      <a:pt x="455" y="7"/>
                      <a:pt x="454" y="8"/>
                    </a:cubicBezTo>
                    <a:cubicBezTo>
                      <a:pt x="451" y="11"/>
                      <a:pt x="451" y="11"/>
                      <a:pt x="451" y="11"/>
                    </a:cubicBezTo>
                    <a:cubicBezTo>
                      <a:pt x="450" y="11"/>
                      <a:pt x="450" y="11"/>
                      <a:pt x="450" y="11"/>
                    </a:cubicBezTo>
                    <a:cubicBezTo>
                      <a:pt x="449" y="11"/>
                      <a:pt x="447" y="11"/>
                      <a:pt x="446" y="11"/>
                    </a:cubicBezTo>
                    <a:cubicBezTo>
                      <a:pt x="443" y="10"/>
                      <a:pt x="440" y="4"/>
                      <a:pt x="437" y="3"/>
                    </a:cubicBezTo>
                    <a:cubicBezTo>
                      <a:pt x="433" y="1"/>
                      <a:pt x="431" y="5"/>
                      <a:pt x="429" y="8"/>
                    </a:cubicBezTo>
                    <a:cubicBezTo>
                      <a:pt x="426" y="13"/>
                      <a:pt x="426" y="13"/>
                      <a:pt x="426" y="13"/>
                    </a:cubicBezTo>
                    <a:cubicBezTo>
                      <a:pt x="423" y="12"/>
                      <a:pt x="423" y="12"/>
                      <a:pt x="423" y="12"/>
                    </a:cubicBezTo>
                    <a:cubicBezTo>
                      <a:pt x="421" y="12"/>
                      <a:pt x="420" y="12"/>
                      <a:pt x="418" y="13"/>
                    </a:cubicBezTo>
                    <a:cubicBezTo>
                      <a:pt x="417" y="13"/>
                      <a:pt x="417" y="13"/>
                      <a:pt x="417" y="13"/>
                    </a:cubicBezTo>
                    <a:cubicBezTo>
                      <a:pt x="416" y="12"/>
                      <a:pt x="416" y="12"/>
                      <a:pt x="416" y="12"/>
                    </a:cubicBezTo>
                    <a:cubicBezTo>
                      <a:pt x="414" y="11"/>
                      <a:pt x="412" y="9"/>
                      <a:pt x="409" y="11"/>
                    </a:cubicBezTo>
                    <a:cubicBezTo>
                      <a:pt x="406" y="12"/>
                      <a:pt x="407" y="15"/>
                      <a:pt x="404" y="16"/>
                    </a:cubicBezTo>
                    <a:cubicBezTo>
                      <a:pt x="402" y="17"/>
                      <a:pt x="400" y="18"/>
                      <a:pt x="397" y="19"/>
                    </a:cubicBezTo>
                    <a:cubicBezTo>
                      <a:pt x="391" y="20"/>
                      <a:pt x="391" y="20"/>
                      <a:pt x="391" y="20"/>
                    </a:cubicBezTo>
                    <a:cubicBezTo>
                      <a:pt x="390" y="16"/>
                      <a:pt x="390" y="16"/>
                      <a:pt x="390" y="16"/>
                    </a:cubicBezTo>
                    <a:cubicBezTo>
                      <a:pt x="388" y="11"/>
                      <a:pt x="387" y="9"/>
                      <a:pt x="384" y="13"/>
                    </a:cubicBezTo>
                    <a:cubicBezTo>
                      <a:pt x="382" y="15"/>
                      <a:pt x="382" y="15"/>
                      <a:pt x="382" y="15"/>
                    </a:cubicBezTo>
                    <a:cubicBezTo>
                      <a:pt x="379" y="11"/>
                      <a:pt x="379" y="11"/>
                      <a:pt x="379" y="11"/>
                    </a:cubicBezTo>
                    <a:cubicBezTo>
                      <a:pt x="375" y="6"/>
                      <a:pt x="371" y="2"/>
                      <a:pt x="368" y="3"/>
                    </a:cubicBezTo>
                    <a:cubicBezTo>
                      <a:pt x="366" y="4"/>
                      <a:pt x="366" y="7"/>
                      <a:pt x="365" y="8"/>
                    </a:cubicBezTo>
                    <a:cubicBezTo>
                      <a:pt x="361" y="10"/>
                      <a:pt x="353" y="13"/>
                      <a:pt x="349" y="11"/>
                    </a:cubicBezTo>
                    <a:cubicBezTo>
                      <a:pt x="346" y="10"/>
                      <a:pt x="343" y="4"/>
                      <a:pt x="340" y="3"/>
                    </a:cubicBezTo>
                    <a:cubicBezTo>
                      <a:pt x="331" y="0"/>
                      <a:pt x="331" y="16"/>
                      <a:pt x="324" y="16"/>
                    </a:cubicBezTo>
                    <a:cubicBezTo>
                      <a:pt x="320" y="16"/>
                      <a:pt x="317" y="8"/>
                      <a:pt x="312" y="11"/>
                    </a:cubicBezTo>
                    <a:cubicBezTo>
                      <a:pt x="309" y="12"/>
                      <a:pt x="309" y="15"/>
                      <a:pt x="306" y="16"/>
                    </a:cubicBezTo>
                    <a:cubicBezTo>
                      <a:pt x="305" y="17"/>
                      <a:pt x="302" y="18"/>
                      <a:pt x="300" y="19"/>
                    </a:cubicBezTo>
                    <a:cubicBezTo>
                      <a:pt x="294" y="20"/>
                      <a:pt x="294" y="20"/>
                      <a:pt x="294" y="20"/>
                    </a:cubicBezTo>
                    <a:cubicBezTo>
                      <a:pt x="290" y="20"/>
                      <a:pt x="290" y="20"/>
                      <a:pt x="290" y="20"/>
                    </a:cubicBezTo>
                    <a:cubicBezTo>
                      <a:pt x="288" y="20"/>
                      <a:pt x="286" y="20"/>
                      <a:pt x="285" y="19"/>
                    </a:cubicBezTo>
                    <a:cubicBezTo>
                      <a:pt x="282" y="18"/>
                      <a:pt x="282" y="18"/>
                      <a:pt x="282" y="18"/>
                    </a:cubicBezTo>
                    <a:cubicBezTo>
                      <a:pt x="282" y="17"/>
                      <a:pt x="282" y="17"/>
                      <a:pt x="282" y="17"/>
                    </a:cubicBezTo>
                    <a:cubicBezTo>
                      <a:pt x="283" y="16"/>
                      <a:pt x="283" y="16"/>
                      <a:pt x="280" y="16"/>
                    </a:cubicBezTo>
                    <a:cubicBezTo>
                      <a:pt x="278" y="16"/>
                      <a:pt x="278" y="16"/>
                      <a:pt x="278" y="16"/>
                    </a:cubicBezTo>
                    <a:cubicBezTo>
                      <a:pt x="278" y="14"/>
                      <a:pt x="278" y="14"/>
                      <a:pt x="278" y="14"/>
                    </a:cubicBezTo>
                    <a:cubicBezTo>
                      <a:pt x="278" y="14"/>
                      <a:pt x="277" y="13"/>
                      <a:pt x="274" y="13"/>
                    </a:cubicBezTo>
                    <a:cubicBezTo>
                      <a:pt x="273" y="13"/>
                      <a:pt x="270" y="16"/>
                      <a:pt x="268" y="17"/>
                    </a:cubicBezTo>
                    <a:cubicBezTo>
                      <a:pt x="267" y="18"/>
                      <a:pt x="267" y="18"/>
                      <a:pt x="267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66" y="19"/>
                      <a:pt x="266" y="19"/>
                      <a:pt x="266" y="19"/>
                    </a:cubicBezTo>
                    <a:cubicBezTo>
                      <a:pt x="246" y="19"/>
                      <a:pt x="246" y="19"/>
                      <a:pt x="246" y="19"/>
                    </a:cubicBezTo>
                    <a:cubicBezTo>
                      <a:pt x="245" y="18"/>
                      <a:pt x="245" y="18"/>
                      <a:pt x="245" y="18"/>
                    </a:cubicBezTo>
                    <a:cubicBezTo>
                      <a:pt x="245" y="18"/>
                      <a:pt x="244" y="18"/>
                      <a:pt x="243" y="18"/>
                    </a:cubicBezTo>
                    <a:cubicBezTo>
                      <a:pt x="241" y="18"/>
                      <a:pt x="241" y="18"/>
                      <a:pt x="241" y="18"/>
                    </a:cubicBezTo>
                    <a:cubicBezTo>
                      <a:pt x="241" y="17"/>
                      <a:pt x="241" y="17"/>
                      <a:pt x="241" y="17"/>
                    </a:cubicBezTo>
                    <a:cubicBezTo>
                      <a:pt x="227" y="17"/>
                      <a:pt x="214" y="17"/>
                      <a:pt x="200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3" y="16"/>
                      <a:pt x="183" y="16"/>
                      <a:pt x="182" y="16"/>
                    </a:cubicBezTo>
                    <a:cubicBezTo>
                      <a:pt x="180" y="16"/>
                      <a:pt x="180" y="16"/>
                      <a:pt x="180" y="16"/>
                    </a:cubicBezTo>
                    <a:cubicBezTo>
                      <a:pt x="160" y="15"/>
                      <a:pt x="160" y="15"/>
                      <a:pt x="160" y="15"/>
                    </a:cubicBezTo>
                    <a:cubicBezTo>
                      <a:pt x="154" y="15"/>
                      <a:pt x="144" y="14"/>
                      <a:pt x="136" y="16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89" y="16"/>
                      <a:pt x="76" y="15"/>
                      <a:pt x="62" y="15"/>
                    </a:cubicBezTo>
                    <a:cubicBezTo>
                      <a:pt x="51" y="15"/>
                      <a:pt x="23" y="11"/>
                      <a:pt x="23" y="32"/>
                    </a:cubicBezTo>
                    <a:cubicBezTo>
                      <a:pt x="23" y="52"/>
                      <a:pt x="56" y="34"/>
                      <a:pt x="61" y="49"/>
                    </a:cubicBezTo>
                    <a:cubicBezTo>
                      <a:pt x="65" y="62"/>
                      <a:pt x="22" y="58"/>
                      <a:pt x="35" y="70"/>
                    </a:cubicBezTo>
                    <a:cubicBezTo>
                      <a:pt x="38" y="72"/>
                      <a:pt x="81" y="83"/>
                      <a:pt x="64" y="89"/>
                    </a:cubicBezTo>
                    <a:cubicBezTo>
                      <a:pt x="53" y="93"/>
                      <a:pt x="0" y="85"/>
                      <a:pt x="1" y="119"/>
                    </a:cubicBezTo>
                    <a:cubicBezTo>
                      <a:pt x="2" y="154"/>
                      <a:pt x="68" y="107"/>
                      <a:pt x="69" y="142"/>
                    </a:cubicBezTo>
                    <a:cubicBezTo>
                      <a:pt x="69" y="154"/>
                      <a:pt x="47" y="146"/>
                      <a:pt x="47" y="152"/>
                    </a:cubicBezTo>
                    <a:cubicBezTo>
                      <a:pt x="47" y="159"/>
                      <a:pt x="81" y="155"/>
                      <a:pt x="85" y="169"/>
                    </a:cubicBezTo>
                    <a:cubicBezTo>
                      <a:pt x="92" y="189"/>
                      <a:pt x="19" y="164"/>
                      <a:pt x="19" y="198"/>
                    </a:cubicBezTo>
                    <a:cubicBezTo>
                      <a:pt x="20" y="233"/>
                      <a:pt x="65" y="213"/>
                      <a:pt x="85" y="225"/>
                    </a:cubicBezTo>
                    <a:cubicBezTo>
                      <a:pt x="88" y="227"/>
                      <a:pt x="93" y="238"/>
                      <a:pt x="90" y="244"/>
                    </a:cubicBezTo>
                    <a:cubicBezTo>
                      <a:pt x="85" y="258"/>
                      <a:pt x="60" y="231"/>
                      <a:pt x="58" y="247"/>
                    </a:cubicBezTo>
                    <a:cubicBezTo>
                      <a:pt x="55" y="273"/>
                      <a:pt x="108" y="252"/>
                      <a:pt x="106" y="278"/>
                    </a:cubicBezTo>
                    <a:cubicBezTo>
                      <a:pt x="103" y="304"/>
                      <a:pt x="64" y="286"/>
                      <a:pt x="56" y="286"/>
                    </a:cubicBezTo>
                    <a:cubicBezTo>
                      <a:pt x="24" y="286"/>
                      <a:pt x="28" y="303"/>
                      <a:pt x="54" y="303"/>
                    </a:cubicBezTo>
                    <a:cubicBezTo>
                      <a:pt x="82" y="303"/>
                      <a:pt x="110" y="302"/>
                      <a:pt x="138" y="302"/>
                    </a:cubicBezTo>
                    <a:cubicBezTo>
                      <a:pt x="140" y="301"/>
                      <a:pt x="140" y="301"/>
                      <a:pt x="140" y="301"/>
                    </a:cubicBezTo>
                    <a:cubicBezTo>
                      <a:pt x="143" y="302"/>
                      <a:pt x="143" y="302"/>
                      <a:pt x="143" y="302"/>
                    </a:cubicBezTo>
                    <a:cubicBezTo>
                      <a:pt x="145" y="302"/>
                      <a:pt x="148" y="303"/>
                      <a:pt x="152" y="303"/>
                    </a:cubicBezTo>
                    <a:cubicBezTo>
                      <a:pt x="161" y="303"/>
                      <a:pt x="161" y="303"/>
                      <a:pt x="161" y="303"/>
                    </a:cubicBezTo>
                    <a:cubicBezTo>
                      <a:pt x="163" y="304"/>
                      <a:pt x="163" y="304"/>
                      <a:pt x="163" y="304"/>
                    </a:cubicBezTo>
                    <a:cubicBezTo>
                      <a:pt x="164" y="304"/>
                      <a:pt x="165" y="304"/>
                      <a:pt x="167" y="304"/>
                    </a:cubicBezTo>
                    <a:cubicBezTo>
                      <a:pt x="169" y="302"/>
                      <a:pt x="169" y="302"/>
                      <a:pt x="169" y="302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3" y="304"/>
                      <a:pt x="173" y="304"/>
                      <a:pt x="173" y="304"/>
                    </a:cubicBezTo>
                    <a:cubicBezTo>
                      <a:pt x="174" y="306"/>
                      <a:pt x="175" y="306"/>
                      <a:pt x="176" y="304"/>
                    </a:cubicBezTo>
                    <a:cubicBezTo>
                      <a:pt x="177" y="302"/>
                      <a:pt x="177" y="302"/>
                      <a:pt x="177" y="302"/>
                    </a:cubicBezTo>
                    <a:cubicBezTo>
                      <a:pt x="190" y="302"/>
                      <a:pt x="190" y="302"/>
                      <a:pt x="190" y="302"/>
                    </a:cubicBezTo>
                    <a:cubicBezTo>
                      <a:pt x="192" y="303"/>
                      <a:pt x="192" y="303"/>
                      <a:pt x="192" y="303"/>
                    </a:cubicBezTo>
                    <a:cubicBezTo>
                      <a:pt x="195" y="307"/>
                      <a:pt x="199" y="310"/>
                      <a:pt x="203" y="309"/>
                    </a:cubicBezTo>
                    <a:cubicBezTo>
                      <a:pt x="204" y="309"/>
                      <a:pt x="203" y="307"/>
                      <a:pt x="203" y="306"/>
                    </a:cubicBezTo>
                    <a:cubicBezTo>
                      <a:pt x="207" y="306"/>
                      <a:pt x="207" y="306"/>
                      <a:pt x="207" y="306"/>
                    </a:cubicBezTo>
                    <a:cubicBezTo>
                      <a:pt x="207" y="306"/>
                      <a:pt x="208" y="305"/>
                      <a:pt x="208" y="304"/>
                    </a:cubicBezTo>
                    <a:cubicBezTo>
                      <a:pt x="208" y="302"/>
                      <a:pt x="208" y="302"/>
                      <a:pt x="208" y="302"/>
                    </a:cubicBezTo>
                    <a:cubicBezTo>
                      <a:pt x="230" y="302"/>
                      <a:pt x="230" y="302"/>
                      <a:pt x="230" y="302"/>
                    </a:cubicBezTo>
                    <a:cubicBezTo>
                      <a:pt x="230" y="308"/>
                      <a:pt x="230" y="308"/>
                      <a:pt x="230" y="308"/>
                    </a:cubicBezTo>
                    <a:cubicBezTo>
                      <a:pt x="230" y="310"/>
                      <a:pt x="230" y="312"/>
                      <a:pt x="230" y="315"/>
                    </a:cubicBezTo>
                    <a:cubicBezTo>
                      <a:pt x="236" y="298"/>
                      <a:pt x="246" y="303"/>
                      <a:pt x="255" y="302"/>
                    </a:cubicBezTo>
                    <a:cubicBezTo>
                      <a:pt x="258" y="302"/>
                      <a:pt x="258" y="302"/>
                      <a:pt x="258" y="302"/>
                    </a:cubicBezTo>
                    <a:cubicBezTo>
                      <a:pt x="260" y="304"/>
                      <a:pt x="260" y="304"/>
                      <a:pt x="260" y="304"/>
                    </a:cubicBezTo>
                    <a:cubicBezTo>
                      <a:pt x="262" y="304"/>
                      <a:pt x="263" y="304"/>
                      <a:pt x="264" y="304"/>
                    </a:cubicBezTo>
                    <a:cubicBezTo>
                      <a:pt x="266" y="303"/>
                      <a:pt x="267" y="302"/>
                      <a:pt x="269" y="301"/>
                    </a:cubicBezTo>
                    <a:cubicBezTo>
                      <a:pt x="269" y="301"/>
                      <a:pt x="269" y="301"/>
                      <a:pt x="269" y="301"/>
                    </a:cubicBezTo>
                    <a:cubicBezTo>
                      <a:pt x="269" y="301"/>
                      <a:pt x="269" y="301"/>
                      <a:pt x="269" y="301"/>
                    </a:cubicBezTo>
                    <a:cubicBezTo>
                      <a:pt x="274" y="312"/>
                      <a:pt x="274" y="300"/>
                      <a:pt x="278" y="298"/>
                    </a:cubicBezTo>
                    <a:cubicBezTo>
                      <a:pt x="281" y="298"/>
                      <a:pt x="281" y="298"/>
                      <a:pt x="281" y="298"/>
                    </a:cubicBezTo>
                    <a:cubicBezTo>
                      <a:pt x="282" y="299"/>
                      <a:pt x="282" y="299"/>
                      <a:pt x="282" y="299"/>
                    </a:cubicBezTo>
                    <a:cubicBezTo>
                      <a:pt x="283" y="302"/>
                      <a:pt x="283" y="302"/>
                      <a:pt x="283" y="302"/>
                    </a:cubicBezTo>
                    <a:cubicBezTo>
                      <a:pt x="286" y="307"/>
                      <a:pt x="285" y="306"/>
                      <a:pt x="285" y="304"/>
                    </a:cubicBezTo>
                    <a:cubicBezTo>
                      <a:pt x="286" y="303"/>
                      <a:pt x="286" y="303"/>
                      <a:pt x="286" y="303"/>
                    </a:cubicBezTo>
                    <a:cubicBezTo>
                      <a:pt x="286" y="304"/>
                      <a:pt x="286" y="304"/>
                      <a:pt x="286" y="304"/>
                    </a:cubicBezTo>
                    <a:cubicBezTo>
                      <a:pt x="286" y="305"/>
                      <a:pt x="287" y="306"/>
                      <a:pt x="287" y="306"/>
                    </a:cubicBezTo>
                    <a:cubicBezTo>
                      <a:pt x="291" y="306"/>
                      <a:pt x="291" y="306"/>
                      <a:pt x="291" y="306"/>
                    </a:cubicBezTo>
                    <a:cubicBezTo>
                      <a:pt x="291" y="307"/>
                      <a:pt x="290" y="309"/>
                      <a:pt x="291" y="309"/>
                    </a:cubicBezTo>
                    <a:cubicBezTo>
                      <a:pt x="292" y="309"/>
                      <a:pt x="293" y="309"/>
                      <a:pt x="294" y="309"/>
                    </a:cubicBezTo>
                    <a:cubicBezTo>
                      <a:pt x="296" y="308"/>
                      <a:pt x="296" y="308"/>
                      <a:pt x="296" y="308"/>
                    </a:cubicBezTo>
                    <a:cubicBezTo>
                      <a:pt x="298" y="309"/>
                      <a:pt x="298" y="309"/>
                      <a:pt x="298" y="309"/>
                    </a:cubicBezTo>
                    <a:cubicBezTo>
                      <a:pt x="299" y="309"/>
                      <a:pt x="300" y="309"/>
                      <a:pt x="301" y="309"/>
                    </a:cubicBezTo>
                    <a:cubicBezTo>
                      <a:pt x="301" y="309"/>
                      <a:pt x="300" y="307"/>
                      <a:pt x="301" y="306"/>
                    </a:cubicBezTo>
                    <a:cubicBezTo>
                      <a:pt x="303" y="306"/>
                      <a:pt x="303" y="306"/>
                      <a:pt x="303" y="306"/>
                    </a:cubicBezTo>
                    <a:cubicBezTo>
                      <a:pt x="303" y="307"/>
                      <a:pt x="303" y="307"/>
                      <a:pt x="303" y="307"/>
                    </a:cubicBezTo>
                    <a:cubicBezTo>
                      <a:pt x="306" y="310"/>
                      <a:pt x="309" y="311"/>
                      <a:pt x="312" y="307"/>
                    </a:cubicBezTo>
                    <a:cubicBezTo>
                      <a:pt x="313" y="305"/>
                      <a:pt x="314" y="303"/>
                      <a:pt x="316" y="302"/>
                    </a:cubicBezTo>
                    <a:cubicBezTo>
                      <a:pt x="316" y="302"/>
                      <a:pt x="316" y="302"/>
                      <a:pt x="316" y="302"/>
                    </a:cubicBezTo>
                    <a:cubicBezTo>
                      <a:pt x="318" y="304"/>
                      <a:pt x="318" y="304"/>
                      <a:pt x="318" y="304"/>
                    </a:cubicBezTo>
                    <a:cubicBezTo>
                      <a:pt x="319" y="306"/>
                      <a:pt x="320" y="306"/>
                      <a:pt x="321" y="304"/>
                    </a:cubicBezTo>
                    <a:cubicBezTo>
                      <a:pt x="321" y="304"/>
                      <a:pt x="321" y="304"/>
                      <a:pt x="321" y="304"/>
                    </a:cubicBezTo>
                    <a:cubicBezTo>
                      <a:pt x="321" y="304"/>
                      <a:pt x="321" y="304"/>
                      <a:pt x="321" y="304"/>
                    </a:cubicBezTo>
                    <a:cubicBezTo>
                      <a:pt x="322" y="305"/>
                      <a:pt x="323" y="304"/>
                      <a:pt x="324" y="303"/>
                    </a:cubicBezTo>
                    <a:cubicBezTo>
                      <a:pt x="325" y="302"/>
                      <a:pt x="325" y="302"/>
                      <a:pt x="325" y="302"/>
                    </a:cubicBezTo>
                    <a:cubicBezTo>
                      <a:pt x="327" y="304"/>
                      <a:pt x="327" y="304"/>
                      <a:pt x="327" y="304"/>
                    </a:cubicBezTo>
                    <a:cubicBezTo>
                      <a:pt x="328" y="304"/>
                      <a:pt x="328" y="304"/>
                      <a:pt x="328" y="304"/>
                    </a:cubicBezTo>
                    <a:cubicBezTo>
                      <a:pt x="328" y="308"/>
                      <a:pt x="328" y="308"/>
                      <a:pt x="328" y="308"/>
                    </a:cubicBezTo>
                    <a:cubicBezTo>
                      <a:pt x="328" y="310"/>
                      <a:pt x="328" y="312"/>
                      <a:pt x="328" y="315"/>
                    </a:cubicBezTo>
                    <a:cubicBezTo>
                      <a:pt x="330" y="309"/>
                      <a:pt x="332" y="306"/>
                      <a:pt x="335" y="304"/>
                    </a:cubicBezTo>
                    <a:cubicBezTo>
                      <a:pt x="337" y="303"/>
                      <a:pt x="337" y="303"/>
                      <a:pt x="337" y="303"/>
                    </a:cubicBezTo>
                    <a:cubicBezTo>
                      <a:pt x="338" y="303"/>
                      <a:pt x="338" y="303"/>
                      <a:pt x="338" y="303"/>
                    </a:cubicBezTo>
                    <a:cubicBezTo>
                      <a:pt x="341" y="302"/>
                      <a:pt x="341" y="302"/>
                      <a:pt x="341" y="302"/>
                    </a:cubicBezTo>
                    <a:cubicBezTo>
                      <a:pt x="343" y="302"/>
                      <a:pt x="343" y="302"/>
                      <a:pt x="343" y="302"/>
                    </a:cubicBezTo>
                    <a:cubicBezTo>
                      <a:pt x="349" y="302"/>
                      <a:pt x="356" y="304"/>
                      <a:pt x="361" y="299"/>
                    </a:cubicBezTo>
                    <a:cubicBezTo>
                      <a:pt x="363" y="297"/>
                      <a:pt x="363" y="297"/>
                      <a:pt x="363" y="297"/>
                    </a:cubicBezTo>
                    <a:cubicBezTo>
                      <a:pt x="363" y="297"/>
                      <a:pt x="363" y="297"/>
                      <a:pt x="363" y="297"/>
                    </a:cubicBezTo>
                    <a:cubicBezTo>
                      <a:pt x="364" y="297"/>
                      <a:pt x="364" y="297"/>
                      <a:pt x="364" y="297"/>
                    </a:cubicBezTo>
                    <a:cubicBezTo>
                      <a:pt x="370" y="299"/>
                      <a:pt x="370" y="299"/>
                      <a:pt x="370" y="299"/>
                    </a:cubicBezTo>
                    <a:cubicBezTo>
                      <a:pt x="374" y="300"/>
                      <a:pt x="374" y="300"/>
                      <a:pt x="374" y="300"/>
                    </a:cubicBezTo>
                    <a:cubicBezTo>
                      <a:pt x="374" y="300"/>
                      <a:pt x="374" y="300"/>
                      <a:pt x="374" y="300"/>
                    </a:cubicBezTo>
                    <a:cubicBezTo>
                      <a:pt x="375" y="301"/>
                      <a:pt x="376" y="301"/>
                      <a:pt x="378" y="302"/>
                    </a:cubicBezTo>
                    <a:cubicBezTo>
                      <a:pt x="381" y="302"/>
                      <a:pt x="381" y="302"/>
                      <a:pt x="381" y="302"/>
                    </a:cubicBezTo>
                    <a:cubicBezTo>
                      <a:pt x="382" y="304"/>
                      <a:pt x="382" y="304"/>
                      <a:pt x="382" y="304"/>
                    </a:cubicBezTo>
                    <a:cubicBezTo>
                      <a:pt x="383" y="307"/>
                      <a:pt x="382" y="306"/>
                      <a:pt x="383" y="304"/>
                    </a:cubicBezTo>
                    <a:cubicBezTo>
                      <a:pt x="383" y="303"/>
                      <a:pt x="383" y="303"/>
                      <a:pt x="383" y="303"/>
                    </a:cubicBezTo>
                    <a:cubicBezTo>
                      <a:pt x="384" y="304"/>
                      <a:pt x="384" y="304"/>
                      <a:pt x="384" y="304"/>
                    </a:cubicBezTo>
                    <a:cubicBezTo>
                      <a:pt x="384" y="305"/>
                      <a:pt x="384" y="306"/>
                      <a:pt x="385" y="306"/>
                    </a:cubicBezTo>
                    <a:cubicBezTo>
                      <a:pt x="388" y="306"/>
                      <a:pt x="388" y="306"/>
                      <a:pt x="388" y="306"/>
                    </a:cubicBezTo>
                    <a:cubicBezTo>
                      <a:pt x="389" y="307"/>
                      <a:pt x="388" y="309"/>
                      <a:pt x="388" y="309"/>
                    </a:cubicBezTo>
                    <a:cubicBezTo>
                      <a:pt x="390" y="310"/>
                      <a:pt x="392" y="309"/>
                      <a:pt x="394" y="308"/>
                    </a:cubicBezTo>
                    <a:cubicBezTo>
                      <a:pt x="398" y="304"/>
                      <a:pt x="398" y="304"/>
                      <a:pt x="398" y="304"/>
                    </a:cubicBezTo>
                    <a:cubicBezTo>
                      <a:pt x="401" y="307"/>
                      <a:pt x="401" y="307"/>
                      <a:pt x="401" y="307"/>
                    </a:cubicBezTo>
                    <a:cubicBezTo>
                      <a:pt x="404" y="310"/>
                      <a:pt x="406" y="311"/>
                      <a:pt x="409" y="307"/>
                    </a:cubicBezTo>
                    <a:cubicBezTo>
                      <a:pt x="410" y="305"/>
                      <a:pt x="412" y="303"/>
                      <a:pt x="413" y="302"/>
                    </a:cubicBezTo>
                    <a:cubicBezTo>
                      <a:pt x="414" y="302"/>
                      <a:pt x="414" y="302"/>
                      <a:pt x="414" y="302"/>
                    </a:cubicBezTo>
                    <a:cubicBezTo>
                      <a:pt x="415" y="304"/>
                      <a:pt x="415" y="304"/>
                      <a:pt x="415" y="304"/>
                    </a:cubicBezTo>
                    <a:cubicBezTo>
                      <a:pt x="416" y="306"/>
                      <a:pt x="417" y="306"/>
                      <a:pt x="418" y="304"/>
                    </a:cubicBezTo>
                    <a:cubicBezTo>
                      <a:pt x="418" y="304"/>
                      <a:pt x="418" y="304"/>
                      <a:pt x="418" y="304"/>
                    </a:cubicBezTo>
                    <a:cubicBezTo>
                      <a:pt x="419" y="304"/>
                      <a:pt x="419" y="304"/>
                      <a:pt x="419" y="304"/>
                    </a:cubicBezTo>
                    <a:cubicBezTo>
                      <a:pt x="420" y="305"/>
                      <a:pt x="421" y="304"/>
                      <a:pt x="422" y="303"/>
                    </a:cubicBezTo>
                    <a:cubicBezTo>
                      <a:pt x="422" y="302"/>
                      <a:pt x="422" y="302"/>
                      <a:pt x="422" y="302"/>
                    </a:cubicBezTo>
                    <a:cubicBezTo>
                      <a:pt x="425" y="304"/>
                      <a:pt x="425" y="304"/>
                      <a:pt x="425" y="304"/>
                    </a:cubicBezTo>
                    <a:cubicBezTo>
                      <a:pt x="426" y="304"/>
                      <a:pt x="426" y="304"/>
                      <a:pt x="426" y="304"/>
                    </a:cubicBezTo>
                    <a:cubicBezTo>
                      <a:pt x="426" y="304"/>
                      <a:pt x="426" y="304"/>
                      <a:pt x="426" y="304"/>
                    </a:cubicBezTo>
                    <a:cubicBezTo>
                      <a:pt x="426" y="307"/>
                      <a:pt x="425" y="309"/>
                      <a:pt x="430" y="304"/>
                    </a:cubicBezTo>
                    <a:cubicBezTo>
                      <a:pt x="431" y="302"/>
                      <a:pt x="431" y="302"/>
                      <a:pt x="431" y="302"/>
                    </a:cubicBezTo>
                    <a:cubicBezTo>
                      <a:pt x="433" y="303"/>
                      <a:pt x="433" y="303"/>
                      <a:pt x="433" y="303"/>
                    </a:cubicBezTo>
                    <a:cubicBezTo>
                      <a:pt x="434" y="303"/>
                      <a:pt x="435" y="303"/>
                      <a:pt x="436" y="303"/>
                    </a:cubicBezTo>
                    <a:cubicBezTo>
                      <a:pt x="436" y="303"/>
                      <a:pt x="436" y="303"/>
                      <a:pt x="436" y="303"/>
                    </a:cubicBezTo>
                    <a:cubicBezTo>
                      <a:pt x="438" y="306"/>
                      <a:pt x="438" y="306"/>
                      <a:pt x="438" y="306"/>
                    </a:cubicBezTo>
                    <a:cubicBezTo>
                      <a:pt x="440" y="307"/>
                      <a:pt x="442" y="308"/>
                      <a:pt x="445" y="306"/>
                    </a:cubicBezTo>
                    <a:cubicBezTo>
                      <a:pt x="447" y="306"/>
                      <a:pt x="448" y="304"/>
                      <a:pt x="449" y="304"/>
                    </a:cubicBezTo>
                    <a:cubicBezTo>
                      <a:pt x="450" y="303"/>
                      <a:pt x="450" y="303"/>
                      <a:pt x="451" y="302"/>
                    </a:cubicBezTo>
                    <a:cubicBezTo>
                      <a:pt x="451" y="302"/>
                      <a:pt x="451" y="302"/>
                      <a:pt x="451" y="302"/>
                    </a:cubicBezTo>
                    <a:cubicBezTo>
                      <a:pt x="451" y="303"/>
                      <a:pt x="451" y="303"/>
                      <a:pt x="451" y="303"/>
                    </a:cubicBezTo>
                    <a:cubicBezTo>
                      <a:pt x="452" y="304"/>
                      <a:pt x="453" y="304"/>
                      <a:pt x="453" y="304"/>
                    </a:cubicBezTo>
                    <a:cubicBezTo>
                      <a:pt x="456" y="306"/>
                      <a:pt x="459" y="305"/>
                      <a:pt x="461" y="303"/>
                    </a:cubicBezTo>
                    <a:cubicBezTo>
                      <a:pt x="463" y="302"/>
                      <a:pt x="463" y="302"/>
                      <a:pt x="463" y="302"/>
                    </a:cubicBezTo>
                    <a:cubicBezTo>
                      <a:pt x="466" y="308"/>
                      <a:pt x="466" y="308"/>
                      <a:pt x="466" y="308"/>
                    </a:cubicBezTo>
                    <a:cubicBezTo>
                      <a:pt x="467" y="309"/>
                      <a:pt x="469" y="310"/>
                      <a:pt x="470" y="309"/>
                    </a:cubicBezTo>
                    <a:cubicBezTo>
                      <a:pt x="472" y="308"/>
                      <a:pt x="473" y="306"/>
                      <a:pt x="474" y="304"/>
                    </a:cubicBezTo>
                    <a:cubicBezTo>
                      <a:pt x="474" y="304"/>
                      <a:pt x="474" y="304"/>
                      <a:pt x="474" y="304"/>
                    </a:cubicBezTo>
                    <a:cubicBezTo>
                      <a:pt x="474" y="304"/>
                      <a:pt x="474" y="304"/>
                      <a:pt x="474" y="304"/>
                    </a:cubicBezTo>
                    <a:cubicBezTo>
                      <a:pt x="476" y="303"/>
                      <a:pt x="476" y="303"/>
                      <a:pt x="477" y="302"/>
                    </a:cubicBezTo>
                    <a:cubicBezTo>
                      <a:pt x="478" y="302"/>
                      <a:pt x="478" y="302"/>
                      <a:pt x="478" y="302"/>
                    </a:cubicBezTo>
                    <a:cubicBezTo>
                      <a:pt x="479" y="302"/>
                      <a:pt x="479" y="302"/>
                      <a:pt x="479" y="302"/>
                    </a:cubicBezTo>
                    <a:cubicBezTo>
                      <a:pt x="480" y="302"/>
                      <a:pt x="481" y="301"/>
                      <a:pt x="482" y="301"/>
                    </a:cubicBezTo>
                    <a:cubicBezTo>
                      <a:pt x="483" y="301"/>
                      <a:pt x="483" y="301"/>
                      <a:pt x="483" y="301"/>
                    </a:cubicBezTo>
                    <a:cubicBezTo>
                      <a:pt x="483" y="302"/>
                      <a:pt x="483" y="302"/>
                      <a:pt x="483" y="302"/>
                    </a:cubicBezTo>
                    <a:cubicBezTo>
                      <a:pt x="484" y="304"/>
                      <a:pt x="486" y="304"/>
                      <a:pt x="487" y="304"/>
                    </a:cubicBezTo>
                    <a:cubicBezTo>
                      <a:pt x="487" y="304"/>
                      <a:pt x="487" y="304"/>
                      <a:pt x="487" y="304"/>
                    </a:cubicBezTo>
                    <a:cubicBezTo>
                      <a:pt x="487" y="304"/>
                      <a:pt x="487" y="304"/>
                      <a:pt x="487" y="304"/>
                    </a:cubicBezTo>
                    <a:cubicBezTo>
                      <a:pt x="489" y="305"/>
                      <a:pt x="492" y="305"/>
                      <a:pt x="496" y="304"/>
                    </a:cubicBezTo>
                    <a:cubicBezTo>
                      <a:pt x="497" y="304"/>
                      <a:pt x="497" y="304"/>
                      <a:pt x="497" y="304"/>
                    </a:cubicBezTo>
                    <a:cubicBezTo>
                      <a:pt x="501" y="305"/>
                      <a:pt x="501" y="305"/>
                      <a:pt x="501" y="305"/>
                    </a:cubicBezTo>
                    <a:cubicBezTo>
                      <a:pt x="502" y="305"/>
                      <a:pt x="504" y="305"/>
                      <a:pt x="506" y="304"/>
                    </a:cubicBezTo>
                    <a:cubicBezTo>
                      <a:pt x="507" y="304"/>
                      <a:pt x="508" y="303"/>
                      <a:pt x="509" y="302"/>
                    </a:cubicBezTo>
                    <a:cubicBezTo>
                      <a:pt x="511" y="301"/>
                      <a:pt x="511" y="301"/>
                      <a:pt x="511" y="301"/>
                    </a:cubicBezTo>
                    <a:cubicBezTo>
                      <a:pt x="511" y="301"/>
                      <a:pt x="511" y="301"/>
                      <a:pt x="511" y="301"/>
                    </a:cubicBezTo>
                    <a:cubicBezTo>
                      <a:pt x="516" y="300"/>
                      <a:pt x="516" y="300"/>
                      <a:pt x="516" y="300"/>
                    </a:cubicBezTo>
                    <a:cubicBezTo>
                      <a:pt x="517" y="300"/>
                      <a:pt x="517" y="300"/>
                      <a:pt x="517" y="300"/>
                    </a:cubicBezTo>
                    <a:cubicBezTo>
                      <a:pt x="517" y="301"/>
                      <a:pt x="518" y="301"/>
                      <a:pt x="519" y="302"/>
                    </a:cubicBezTo>
                    <a:cubicBezTo>
                      <a:pt x="523" y="302"/>
                      <a:pt x="523" y="302"/>
                      <a:pt x="523" y="302"/>
                    </a:cubicBezTo>
                    <a:cubicBezTo>
                      <a:pt x="523" y="304"/>
                      <a:pt x="523" y="304"/>
                      <a:pt x="523" y="304"/>
                    </a:cubicBezTo>
                    <a:cubicBezTo>
                      <a:pt x="523" y="307"/>
                      <a:pt x="523" y="309"/>
                      <a:pt x="528" y="304"/>
                    </a:cubicBezTo>
                    <a:cubicBezTo>
                      <a:pt x="530" y="300"/>
                      <a:pt x="530" y="300"/>
                      <a:pt x="530" y="300"/>
                    </a:cubicBezTo>
                    <a:cubicBezTo>
                      <a:pt x="530" y="300"/>
                      <a:pt x="530" y="300"/>
                      <a:pt x="530" y="300"/>
                    </a:cubicBezTo>
                    <a:cubicBezTo>
                      <a:pt x="535" y="303"/>
                      <a:pt x="536" y="310"/>
                      <a:pt x="543" y="306"/>
                    </a:cubicBezTo>
                    <a:cubicBezTo>
                      <a:pt x="544" y="305"/>
                      <a:pt x="544" y="305"/>
                      <a:pt x="544" y="305"/>
                    </a:cubicBezTo>
                    <a:cubicBezTo>
                      <a:pt x="545" y="306"/>
                      <a:pt x="545" y="306"/>
                      <a:pt x="545" y="306"/>
                    </a:cubicBezTo>
                    <a:cubicBezTo>
                      <a:pt x="549" y="311"/>
                      <a:pt x="553" y="315"/>
                      <a:pt x="556" y="314"/>
                    </a:cubicBezTo>
                    <a:cubicBezTo>
                      <a:pt x="558" y="313"/>
                      <a:pt x="557" y="310"/>
                      <a:pt x="559" y="309"/>
                    </a:cubicBezTo>
                    <a:cubicBezTo>
                      <a:pt x="560" y="309"/>
                      <a:pt x="561" y="308"/>
                      <a:pt x="562" y="308"/>
                    </a:cubicBezTo>
                    <a:cubicBezTo>
                      <a:pt x="563" y="307"/>
                      <a:pt x="563" y="307"/>
                      <a:pt x="563" y="307"/>
                    </a:cubicBezTo>
                    <a:cubicBezTo>
                      <a:pt x="564" y="308"/>
                      <a:pt x="564" y="308"/>
                      <a:pt x="564" y="308"/>
                    </a:cubicBezTo>
                    <a:cubicBezTo>
                      <a:pt x="565" y="309"/>
                      <a:pt x="566" y="310"/>
                      <a:pt x="568" y="309"/>
                    </a:cubicBezTo>
                    <a:cubicBezTo>
                      <a:pt x="570" y="306"/>
                      <a:pt x="570" y="306"/>
                      <a:pt x="570" y="306"/>
                    </a:cubicBezTo>
                    <a:cubicBezTo>
                      <a:pt x="571" y="306"/>
                      <a:pt x="571" y="306"/>
                      <a:pt x="571" y="306"/>
                    </a:cubicBezTo>
                    <a:cubicBezTo>
                      <a:pt x="572" y="306"/>
                      <a:pt x="574" y="306"/>
                      <a:pt x="575" y="306"/>
                    </a:cubicBezTo>
                    <a:cubicBezTo>
                      <a:pt x="578" y="308"/>
                      <a:pt x="581" y="313"/>
                      <a:pt x="584" y="314"/>
                    </a:cubicBezTo>
                    <a:cubicBezTo>
                      <a:pt x="588" y="316"/>
                      <a:pt x="591" y="313"/>
                      <a:pt x="593" y="309"/>
                    </a:cubicBezTo>
                    <a:cubicBezTo>
                      <a:pt x="595" y="304"/>
                      <a:pt x="595" y="304"/>
                      <a:pt x="595" y="304"/>
                    </a:cubicBezTo>
                    <a:cubicBezTo>
                      <a:pt x="598" y="305"/>
                      <a:pt x="598" y="305"/>
                      <a:pt x="598" y="305"/>
                    </a:cubicBezTo>
                    <a:cubicBezTo>
                      <a:pt x="600" y="305"/>
                      <a:pt x="602" y="305"/>
                      <a:pt x="603" y="304"/>
                    </a:cubicBezTo>
                    <a:cubicBezTo>
                      <a:pt x="604" y="304"/>
                      <a:pt x="604" y="304"/>
                      <a:pt x="604" y="304"/>
                    </a:cubicBezTo>
                    <a:cubicBezTo>
                      <a:pt x="605" y="305"/>
                      <a:pt x="605" y="305"/>
                      <a:pt x="605" y="305"/>
                    </a:cubicBezTo>
                    <a:cubicBezTo>
                      <a:pt x="607" y="306"/>
                      <a:pt x="609" y="308"/>
                      <a:pt x="612" y="306"/>
                    </a:cubicBezTo>
                    <a:cubicBezTo>
                      <a:pt x="615" y="305"/>
                      <a:pt x="615" y="303"/>
                      <a:pt x="617" y="301"/>
                    </a:cubicBezTo>
                    <a:cubicBezTo>
                      <a:pt x="619" y="300"/>
                      <a:pt x="621" y="299"/>
                      <a:pt x="624" y="298"/>
                    </a:cubicBezTo>
                    <a:cubicBezTo>
                      <a:pt x="630" y="297"/>
                      <a:pt x="630" y="297"/>
                      <a:pt x="630" y="297"/>
                    </a:cubicBezTo>
                    <a:cubicBezTo>
                      <a:pt x="631" y="301"/>
                      <a:pt x="631" y="301"/>
                      <a:pt x="631" y="301"/>
                    </a:cubicBezTo>
                    <a:cubicBezTo>
                      <a:pt x="633" y="306"/>
                      <a:pt x="635" y="308"/>
                      <a:pt x="637" y="304"/>
                    </a:cubicBezTo>
                    <a:cubicBezTo>
                      <a:pt x="639" y="302"/>
                      <a:pt x="639" y="302"/>
                      <a:pt x="639" y="302"/>
                    </a:cubicBezTo>
                    <a:cubicBezTo>
                      <a:pt x="642" y="306"/>
                      <a:pt x="642" y="306"/>
                      <a:pt x="642" y="306"/>
                    </a:cubicBezTo>
                    <a:cubicBezTo>
                      <a:pt x="646" y="311"/>
                      <a:pt x="650" y="315"/>
                      <a:pt x="653" y="314"/>
                    </a:cubicBezTo>
                    <a:cubicBezTo>
                      <a:pt x="655" y="313"/>
                      <a:pt x="655" y="310"/>
                      <a:pt x="657" y="309"/>
                    </a:cubicBezTo>
                    <a:cubicBezTo>
                      <a:pt x="660" y="307"/>
                      <a:pt x="668" y="305"/>
                      <a:pt x="673" y="306"/>
                    </a:cubicBezTo>
                    <a:cubicBezTo>
                      <a:pt x="676" y="308"/>
                      <a:pt x="679" y="313"/>
                      <a:pt x="681" y="314"/>
                    </a:cubicBezTo>
                    <a:cubicBezTo>
                      <a:pt x="690" y="318"/>
                      <a:pt x="691" y="301"/>
                      <a:pt x="697" y="301"/>
                    </a:cubicBezTo>
                    <a:cubicBezTo>
                      <a:pt x="701" y="301"/>
                      <a:pt x="704" y="309"/>
                      <a:pt x="710" y="306"/>
                    </a:cubicBezTo>
                    <a:cubicBezTo>
                      <a:pt x="712" y="305"/>
                      <a:pt x="712" y="303"/>
                      <a:pt x="715" y="301"/>
                    </a:cubicBezTo>
                    <a:cubicBezTo>
                      <a:pt x="717" y="300"/>
                      <a:pt x="719" y="299"/>
                      <a:pt x="721" y="298"/>
                    </a:cubicBezTo>
                    <a:cubicBezTo>
                      <a:pt x="727" y="297"/>
                      <a:pt x="727" y="297"/>
                      <a:pt x="727" y="297"/>
                    </a:cubicBezTo>
                    <a:cubicBezTo>
                      <a:pt x="732" y="297"/>
                      <a:pt x="732" y="297"/>
                      <a:pt x="732" y="297"/>
                    </a:cubicBezTo>
                    <a:cubicBezTo>
                      <a:pt x="733" y="297"/>
                      <a:pt x="735" y="298"/>
                      <a:pt x="736" y="298"/>
                    </a:cubicBezTo>
                    <a:cubicBezTo>
                      <a:pt x="739" y="299"/>
                      <a:pt x="739" y="299"/>
                      <a:pt x="739" y="299"/>
                    </a:cubicBezTo>
                    <a:cubicBezTo>
                      <a:pt x="739" y="300"/>
                      <a:pt x="739" y="300"/>
                      <a:pt x="739" y="300"/>
                    </a:cubicBezTo>
                    <a:cubicBezTo>
                      <a:pt x="739" y="301"/>
                      <a:pt x="739" y="302"/>
                      <a:pt x="741" y="302"/>
                    </a:cubicBezTo>
                    <a:cubicBezTo>
                      <a:pt x="743" y="301"/>
                      <a:pt x="743" y="301"/>
                      <a:pt x="743" y="301"/>
                    </a:cubicBezTo>
                    <a:cubicBezTo>
                      <a:pt x="743" y="303"/>
                      <a:pt x="743" y="303"/>
                      <a:pt x="743" y="303"/>
                    </a:cubicBezTo>
                    <a:cubicBezTo>
                      <a:pt x="744" y="304"/>
                      <a:pt x="744" y="304"/>
                      <a:pt x="747" y="304"/>
                    </a:cubicBezTo>
                    <a:cubicBezTo>
                      <a:pt x="748" y="304"/>
                      <a:pt x="751" y="301"/>
                      <a:pt x="754" y="300"/>
                    </a:cubicBezTo>
                    <a:cubicBezTo>
                      <a:pt x="754" y="299"/>
                      <a:pt x="754" y="299"/>
                      <a:pt x="754" y="299"/>
                    </a:cubicBezTo>
                    <a:cubicBezTo>
                      <a:pt x="755" y="299"/>
                      <a:pt x="755" y="299"/>
                      <a:pt x="755" y="299"/>
                    </a:cubicBezTo>
                    <a:cubicBezTo>
                      <a:pt x="756" y="299"/>
                      <a:pt x="756" y="299"/>
                      <a:pt x="756" y="299"/>
                    </a:cubicBezTo>
                    <a:cubicBezTo>
                      <a:pt x="775" y="299"/>
                      <a:pt x="775" y="299"/>
                      <a:pt x="775" y="299"/>
                    </a:cubicBezTo>
                    <a:cubicBezTo>
                      <a:pt x="776" y="299"/>
                      <a:pt x="776" y="299"/>
                      <a:pt x="776" y="299"/>
                    </a:cubicBezTo>
                    <a:cubicBezTo>
                      <a:pt x="776" y="299"/>
                      <a:pt x="777" y="299"/>
                      <a:pt x="778" y="299"/>
                    </a:cubicBezTo>
                    <a:cubicBezTo>
                      <a:pt x="780" y="299"/>
                      <a:pt x="780" y="299"/>
                      <a:pt x="780" y="299"/>
                    </a:cubicBezTo>
                    <a:cubicBezTo>
                      <a:pt x="780" y="300"/>
                      <a:pt x="780" y="300"/>
                      <a:pt x="780" y="300"/>
                    </a:cubicBezTo>
                    <a:cubicBezTo>
                      <a:pt x="794" y="300"/>
                      <a:pt x="807" y="300"/>
                      <a:pt x="821" y="301"/>
                    </a:cubicBezTo>
                    <a:cubicBezTo>
                      <a:pt x="837" y="301"/>
                      <a:pt x="837" y="301"/>
                      <a:pt x="837" y="301"/>
                    </a:cubicBezTo>
                    <a:cubicBezTo>
                      <a:pt x="837" y="301"/>
                      <a:pt x="837" y="301"/>
                      <a:pt x="837" y="301"/>
                    </a:cubicBezTo>
                    <a:cubicBezTo>
                      <a:pt x="838" y="302"/>
                      <a:pt x="838" y="302"/>
                      <a:pt x="839" y="302"/>
                    </a:cubicBezTo>
                    <a:cubicBezTo>
                      <a:pt x="841" y="301"/>
                      <a:pt x="841" y="301"/>
                      <a:pt x="841" y="301"/>
                    </a:cubicBezTo>
                    <a:cubicBezTo>
                      <a:pt x="861" y="302"/>
                      <a:pt x="861" y="302"/>
                      <a:pt x="861" y="302"/>
                    </a:cubicBezTo>
                    <a:cubicBezTo>
                      <a:pt x="867" y="302"/>
                      <a:pt x="877" y="303"/>
                      <a:pt x="885" y="301"/>
                    </a:cubicBezTo>
                    <a:cubicBezTo>
                      <a:pt x="889" y="300"/>
                      <a:pt x="889" y="300"/>
                      <a:pt x="889" y="300"/>
                    </a:cubicBezTo>
                    <a:cubicBezTo>
                      <a:pt x="918" y="301"/>
                      <a:pt x="918" y="301"/>
                      <a:pt x="918" y="301"/>
                    </a:cubicBezTo>
                    <a:cubicBezTo>
                      <a:pt x="932" y="301"/>
                      <a:pt x="945" y="302"/>
                      <a:pt x="959" y="302"/>
                    </a:cubicBezTo>
                    <a:cubicBezTo>
                      <a:pt x="970" y="302"/>
                      <a:pt x="998" y="306"/>
                      <a:pt x="998" y="285"/>
                    </a:cubicBezTo>
                    <a:cubicBezTo>
                      <a:pt x="998" y="266"/>
                      <a:pt x="965" y="283"/>
                      <a:pt x="960" y="268"/>
                    </a:cubicBezTo>
                    <a:cubicBezTo>
                      <a:pt x="956" y="255"/>
                      <a:pt x="999" y="259"/>
                      <a:pt x="987" y="248"/>
                    </a:cubicBezTo>
                    <a:cubicBezTo>
                      <a:pt x="984" y="245"/>
                      <a:pt x="941" y="234"/>
                      <a:pt x="957" y="228"/>
                    </a:cubicBezTo>
                    <a:cubicBezTo>
                      <a:pt x="968" y="224"/>
                      <a:pt x="1021" y="232"/>
                      <a:pt x="1020" y="1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D2737DCA-45FE-4F03-A7CE-A926337E9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7061" y="2604516"/>
                <a:ext cx="7169149" cy="1152525"/>
              </a:xfrm>
              <a:custGeom>
                <a:avLst/>
                <a:gdLst>
                  <a:gd name="T0" fmla="*/ 937 w 1036"/>
                  <a:gd name="T1" fmla="*/ 14 h 306"/>
                  <a:gd name="T2" fmla="*/ 902 w 1036"/>
                  <a:gd name="T3" fmla="*/ 19 h 306"/>
                  <a:gd name="T4" fmla="*/ 879 w 1036"/>
                  <a:gd name="T5" fmla="*/ 12 h 306"/>
                  <a:gd name="T6" fmla="*/ 830 w 1036"/>
                  <a:gd name="T7" fmla="*/ 18 h 306"/>
                  <a:gd name="T8" fmla="*/ 799 w 1036"/>
                  <a:gd name="T9" fmla="*/ 16 h 306"/>
                  <a:gd name="T10" fmla="*/ 770 w 1036"/>
                  <a:gd name="T11" fmla="*/ 16 h 306"/>
                  <a:gd name="T12" fmla="*/ 751 w 1036"/>
                  <a:gd name="T13" fmla="*/ 17 h 306"/>
                  <a:gd name="T14" fmla="*/ 730 w 1036"/>
                  <a:gd name="T15" fmla="*/ 18 h 306"/>
                  <a:gd name="T16" fmla="*/ 710 w 1036"/>
                  <a:gd name="T17" fmla="*/ 14 h 306"/>
                  <a:gd name="T18" fmla="*/ 677 w 1036"/>
                  <a:gd name="T19" fmla="*/ 10 h 306"/>
                  <a:gd name="T20" fmla="*/ 631 w 1036"/>
                  <a:gd name="T21" fmla="*/ 10 h 306"/>
                  <a:gd name="T22" fmla="*/ 599 w 1036"/>
                  <a:gd name="T23" fmla="*/ 14 h 306"/>
                  <a:gd name="T24" fmla="*/ 563 w 1036"/>
                  <a:gd name="T25" fmla="*/ 14 h 306"/>
                  <a:gd name="T26" fmla="*/ 541 w 1036"/>
                  <a:gd name="T27" fmla="*/ 14 h 306"/>
                  <a:gd name="T28" fmla="*/ 518 w 1036"/>
                  <a:gd name="T29" fmla="*/ 10 h 306"/>
                  <a:gd name="T30" fmla="*/ 489 w 1036"/>
                  <a:gd name="T31" fmla="*/ 14 h 306"/>
                  <a:gd name="T32" fmla="*/ 467 w 1036"/>
                  <a:gd name="T33" fmla="*/ 12 h 306"/>
                  <a:gd name="T34" fmla="*/ 433 w 1036"/>
                  <a:gd name="T35" fmla="*/ 12 h 306"/>
                  <a:gd name="T36" fmla="*/ 392 w 1036"/>
                  <a:gd name="T37" fmla="*/ 18 h 306"/>
                  <a:gd name="T38" fmla="*/ 353 w 1036"/>
                  <a:gd name="T39" fmla="*/ 16 h 306"/>
                  <a:gd name="T40" fmla="*/ 324 w 1036"/>
                  <a:gd name="T41" fmla="*/ 16 h 306"/>
                  <a:gd name="T42" fmla="*/ 305 w 1036"/>
                  <a:gd name="T43" fmla="*/ 18 h 306"/>
                  <a:gd name="T44" fmla="*/ 285 w 1036"/>
                  <a:gd name="T45" fmla="*/ 19 h 306"/>
                  <a:gd name="T46" fmla="*/ 266 w 1036"/>
                  <a:gd name="T47" fmla="*/ 15 h 306"/>
                  <a:gd name="T48" fmla="*/ 236 w 1036"/>
                  <a:gd name="T49" fmla="*/ 14 h 306"/>
                  <a:gd name="T50" fmla="*/ 199 w 1036"/>
                  <a:gd name="T51" fmla="*/ 15 h 306"/>
                  <a:gd name="T52" fmla="*/ 157 w 1036"/>
                  <a:gd name="T53" fmla="*/ 12 h 306"/>
                  <a:gd name="T54" fmla="*/ 117 w 1036"/>
                  <a:gd name="T55" fmla="*/ 14 h 306"/>
                  <a:gd name="T56" fmla="*/ 89 w 1036"/>
                  <a:gd name="T57" fmla="*/ 15 h 306"/>
                  <a:gd name="T58" fmla="*/ 73 w 1036"/>
                  <a:gd name="T59" fmla="*/ 160 h 306"/>
                  <a:gd name="T60" fmla="*/ 100 w 1036"/>
                  <a:gd name="T61" fmla="*/ 288 h 306"/>
                  <a:gd name="T62" fmla="*/ 124 w 1036"/>
                  <a:gd name="T63" fmla="*/ 293 h 306"/>
                  <a:gd name="T64" fmla="*/ 148 w 1036"/>
                  <a:gd name="T65" fmla="*/ 292 h 306"/>
                  <a:gd name="T66" fmla="*/ 179 w 1036"/>
                  <a:gd name="T67" fmla="*/ 294 h 306"/>
                  <a:gd name="T68" fmla="*/ 197 w 1036"/>
                  <a:gd name="T69" fmla="*/ 289 h 306"/>
                  <a:gd name="T70" fmla="*/ 225 w 1036"/>
                  <a:gd name="T71" fmla="*/ 290 h 306"/>
                  <a:gd name="T72" fmla="*/ 250 w 1036"/>
                  <a:gd name="T73" fmla="*/ 299 h 306"/>
                  <a:gd name="T74" fmla="*/ 296 w 1036"/>
                  <a:gd name="T75" fmla="*/ 283 h 306"/>
                  <a:gd name="T76" fmla="*/ 343 w 1036"/>
                  <a:gd name="T77" fmla="*/ 297 h 306"/>
                  <a:gd name="T78" fmla="*/ 371 w 1036"/>
                  <a:gd name="T79" fmla="*/ 294 h 306"/>
                  <a:gd name="T80" fmla="*/ 398 w 1036"/>
                  <a:gd name="T81" fmla="*/ 289 h 306"/>
                  <a:gd name="T82" fmla="*/ 415 w 1036"/>
                  <a:gd name="T83" fmla="*/ 297 h 306"/>
                  <a:gd name="T84" fmla="*/ 443 w 1036"/>
                  <a:gd name="T85" fmla="*/ 291 h 306"/>
                  <a:gd name="T86" fmla="*/ 479 w 1036"/>
                  <a:gd name="T87" fmla="*/ 305 h 306"/>
                  <a:gd name="T88" fmla="*/ 519 w 1036"/>
                  <a:gd name="T89" fmla="*/ 293 h 306"/>
                  <a:gd name="T90" fmla="*/ 570 w 1036"/>
                  <a:gd name="T91" fmla="*/ 293 h 306"/>
                  <a:gd name="T92" fmla="*/ 594 w 1036"/>
                  <a:gd name="T93" fmla="*/ 292 h 306"/>
                  <a:gd name="T94" fmla="*/ 625 w 1036"/>
                  <a:gd name="T95" fmla="*/ 294 h 306"/>
                  <a:gd name="T96" fmla="*/ 643 w 1036"/>
                  <a:gd name="T97" fmla="*/ 289 h 306"/>
                  <a:gd name="T98" fmla="*/ 672 w 1036"/>
                  <a:gd name="T99" fmla="*/ 290 h 306"/>
                  <a:gd name="T100" fmla="*/ 697 w 1036"/>
                  <a:gd name="T101" fmla="*/ 299 h 306"/>
                  <a:gd name="T102" fmla="*/ 743 w 1036"/>
                  <a:gd name="T103" fmla="*/ 283 h 306"/>
                  <a:gd name="T104" fmla="*/ 790 w 1036"/>
                  <a:gd name="T105" fmla="*/ 297 h 306"/>
                  <a:gd name="T106" fmla="*/ 817 w 1036"/>
                  <a:gd name="T107" fmla="*/ 294 h 306"/>
                  <a:gd name="T108" fmla="*/ 844 w 1036"/>
                  <a:gd name="T109" fmla="*/ 289 h 306"/>
                  <a:gd name="T110" fmla="*/ 862 w 1036"/>
                  <a:gd name="T111" fmla="*/ 297 h 306"/>
                  <a:gd name="T112" fmla="*/ 889 w 1036"/>
                  <a:gd name="T113" fmla="*/ 291 h 306"/>
                  <a:gd name="T114" fmla="*/ 923 w 1036"/>
                  <a:gd name="T115" fmla="*/ 304 h 306"/>
                  <a:gd name="T116" fmla="*/ 990 w 1036"/>
                  <a:gd name="T117" fmla="*/ 288 h 306"/>
                  <a:gd name="T118" fmla="*/ 977 w 1036"/>
                  <a:gd name="T119" fmla="*/ 135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6" h="306">
                    <a:moveTo>
                      <a:pt x="1036" y="112"/>
                    </a:moveTo>
                    <a:cubicBezTo>
                      <a:pt x="1036" y="81"/>
                      <a:pt x="991" y="88"/>
                      <a:pt x="981" y="84"/>
                    </a:cubicBezTo>
                    <a:cubicBezTo>
                      <a:pt x="967" y="78"/>
                      <a:pt x="1005" y="68"/>
                      <a:pt x="1007" y="66"/>
                    </a:cubicBezTo>
                    <a:cubicBezTo>
                      <a:pt x="1018" y="55"/>
                      <a:pt x="981" y="59"/>
                      <a:pt x="984" y="46"/>
                    </a:cubicBezTo>
                    <a:cubicBezTo>
                      <a:pt x="989" y="31"/>
                      <a:pt x="1017" y="48"/>
                      <a:pt x="1017" y="29"/>
                    </a:cubicBezTo>
                    <a:cubicBezTo>
                      <a:pt x="1017" y="10"/>
                      <a:pt x="993" y="14"/>
                      <a:pt x="983" y="14"/>
                    </a:cubicBezTo>
                    <a:cubicBezTo>
                      <a:pt x="972" y="14"/>
                      <a:pt x="960" y="14"/>
                      <a:pt x="948" y="15"/>
                    </a:cubicBezTo>
                    <a:cubicBezTo>
                      <a:pt x="937" y="15"/>
                      <a:pt x="937" y="15"/>
                      <a:pt x="937" y="15"/>
                    </a:cubicBezTo>
                    <a:cubicBezTo>
                      <a:pt x="937" y="14"/>
                      <a:pt x="937" y="14"/>
                      <a:pt x="937" y="14"/>
                    </a:cubicBezTo>
                    <a:cubicBezTo>
                      <a:pt x="936" y="15"/>
                      <a:pt x="936" y="15"/>
                      <a:pt x="936" y="15"/>
                    </a:cubicBezTo>
                    <a:cubicBezTo>
                      <a:pt x="936" y="15"/>
                      <a:pt x="936" y="15"/>
                      <a:pt x="936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0" y="14"/>
                      <a:pt x="920" y="14"/>
                      <a:pt x="920" y="14"/>
                    </a:cubicBezTo>
                    <a:cubicBezTo>
                      <a:pt x="920" y="14"/>
                      <a:pt x="920" y="14"/>
                      <a:pt x="920" y="14"/>
                    </a:cubicBezTo>
                    <a:cubicBezTo>
                      <a:pt x="919" y="13"/>
                      <a:pt x="917" y="12"/>
                      <a:pt x="914" y="12"/>
                    </a:cubicBezTo>
                    <a:cubicBezTo>
                      <a:pt x="910" y="12"/>
                      <a:pt x="906" y="16"/>
                      <a:pt x="902" y="19"/>
                    </a:cubicBezTo>
                    <a:cubicBezTo>
                      <a:pt x="901" y="19"/>
                      <a:pt x="901" y="19"/>
                      <a:pt x="901" y="19"/>
                    </a:cubicBezTo>
                    <a:cubicBezTo>
                      <a:pt x="900" y="20"/>
                      <a:pt x="900" y="20"/>
                      <a:pt x="900" y="20"/>
                    </a:cubicBezTo>
                    <a:cubicBezTo>
                      <a:pt x="899" y="20"/>
                      <a:pt x="899" y="20"/>
                      <a:pt x="899" y="20"/>
                    </a:cubicBezTo>
                    <a:cubicBezTo>
                      <a:pt x="895" y="19"/>
                      <a:pt x="891" y="17"/>
                      <a:pt x="886" y="16"/>
                    </a:cubicBezTo>
                    <a:cubicBezTo>
                      <a:pt x="886" y="16"/>
                      <a:pt x="886" y="16"/>
                      <a:pt x="886" y="16"/>
                    </a:cubicBezTo>
                    <a:cubicBezTo>
                      <a:pt x="884" y="14"/>
                      <a:pt x="884" y="14"/>
                      <a:pt x="884" y="14"/>
                    </a:cubicBezTo>
                    <a:cubicBezTo>
                      <a:pt x="883" y="13"/>
                      <a:pt x="882" y="12"/>
                      <a:pt x="880" y="12"/>
                    </a:cubicBezTo>
                    <a:cubicBezTo>
                      <a:pt x="879" y="12"/>
                      <a:pt x="879" y="12"/>
                      <a:pt x="879" y="12"/>
                    </a:cubicBezTo>
                    <a:cubicBezTo>
                      <a:pt x="879" y="12"/>
                      <a:pt x="879" y="12"/>
                      <a:pt x="879" y="12"/>
                    </a:cubicBezTo>
                    <a:cubicBezTo>
                      <a:pt x="875" y="11"/>
                      <a:pt x="871" y="14"/>
                      <a:pt x="869" y="17"/>
                    </a:cubicBezTo>
                    <a:cubicBezTo>
                      <a:pt x="868" y="17"/>
                      <a:pt x="868" y="17"/>
                      <a:pt x="868" y="17"/>
                    </a:cubicBezTo>
                    <a:cubicBezTo>
                      <a:pt x="861" y="17"/>
                      <a:pt x="861" y="17"/>
                      <a:pt x="861" y="17"/>
                    </a:cubicBezTo>
                    <a:cubicBezTo>
                      <a:pt x="859" y="16"/>
                      <a:pt x="859" y="16"/>
                      <a:pt x="859" y="16"/>
                    </a:cubicBezTo>
                    <a:cubicBezTo>
                      <a:pt x="858" y="16"/>
                      <a:pt x="858" y="16"/>
                      <a:pt x="858" y="16"/>
                    </a:cubicBezTo>
                    <a:cubicBezTo>
                      <a:pt x="856" y="13"/>
                      <a:pt x="853" y="10"/>
                      <a:pt x="852" y="10"/>
                    </a:cubicBezTo>
                    <a:cubicBezTo>
                      <a:pt x="847" y="7"/>
                      <a:pt x="842" y="13"/>
                      <a:pt x="838" y="15"/>
                    </a:cubicBezTo>
                    <a:cubicBezTo>
                      <a:pt x="838" y="15"/>
                      <a:pt x="839" y="17"/>
                      <a:pt x="838" y="18"/>
                    </a:cubicBezTo>
                    <a:cubicBezTo>
                      <a:pt x="836" y="19"/>
                      <a:pt x="833" y="19"/>
                      <a:pt x="830" y="18"/>
                    </a:cubicBezTo>
                    <a:cubicBezTo>
                      <a:pt x="827" y="17"/>
                      <a:pt x="827" y="17"/>
                      <a:pt x="827" y="17"/>
                    </a:cubicBezTo>
                    <a:cubicBezTo>
                      <a:pt x="827" y="15"/>
                      <a:pt x="827" y="15"/>
                      <a:pt x="827" y="15"/>
                    </a:cubicBezTo>
                    <a:cubicBezTo>
                      <a:pt x="825" y="9"/>
                      <a:pt x="823" y="9"/>
                      <a:pt x="820" y="12"/>
                    </a:cubicBezTo>
                    <a:cubicBezTo>
                      <a:pt x="818" y="13"/>
                      <a:pt x="818" y="13"/>
                      <a:pt x="818" y="13"/>
                    </a:cubicBezTo>
                    <a:cubicBezTo>
                      <a:pt x="815" y="10"/>
                      <a:pt x="815" y="10"/>
                      <a:pt x="815" y="10"/>
                    </a:cubicBezTo>
                    <a:cubicBezTo>
                      <a:pt x="812" y="9"/>
                      <a:pt x="809" y="9"/>
                      <a:pt x="806" y="10"/>
                    </a:cubicBezTo>
                    <a:cubicBezTo>
                      <a:pt x="804" y="11"/>
                      <a:pt x="803" y="12"/>
                      <a:pt x="801" y="14"/>
                    </a:cubicBezTo>
                    <a:cubicBezTo>
                      <a:pt x="799" y="16"/>
                      <a:pt x="799" y="16"/>
                      <a:pt x="799" y="16"/>
                    </a:cubicBezTo>
                    <a:cubicBezTo>
                      <a:pt x="799" y="16"/>
                      <a:pt x="799" y="16"/>
                      <a:pt x="799" y="16"/>
                    </a:cubicBezTo>
                    <a:cubicBezTo>
                      <a:pt x="798" y="15"/>
                      <a:pt x="796" y="14"/>
                      <a:pt x="794" y="15"/>
                    </a:cubicBezTo>
                    <a:cubicBezTo>
                      <a:pt x="793" y="16"/>
                      <a:pt x="790" y="16"/>
                      <a:pt x="787" y="17"/>
                    </a:cubicBezTo>
                    <a:cubicBezTo>
                      <a:pt x="779" y="18"/>
                      <a:pt x="779" y="18"/>
                      <a:pt x="779" y="18"/>
                    </a:cubicBezTo>
                    <a:cubicBezTo>
                      <a:pt x="778" y="17"/>
                      <a:pt x="778" y="17"/>
                      <a:pt x="778" y="17"/>
                    </a:cubicBezTo>
                    <a:cubicBezTo>
                      <a:pt x="777" y="16"/>
                      <a:pt x="775" y="14"/>
                      <a:pt x="774" y="14"/>
                    </a:cubicBezTo>
                    <a:cubicBezTo>
                      <a:pt x="773" y="14"/>
                      <a:pt x="773" y="14"/>
                      <a:pt x="773" y="14"/>
                    </a:cubicBezTo>
                    <a:cubicBezTo>
                      <a:pt x="771" y="15"/>
                      <a:pt x="771" y="15"/>
                      <a:pt x="771" y="15"/>
                    </a:cubicBezTo>
                    <a:cubicBezTo>
                      <a:pt x="770" y="16"/>
                      <a:pt x="770" y="16"/>
                      <a:pt x="770" y="16"/>
                    </a:cubicBezTo>
                    <a:cubicBezTo>
                      <a:pt x="770" y="16"/>
                      <a:pt x="770" y="16"/>
                      <a:pt x="770" y="16"/>
                    </a:cubicBezTo>
                    <a:cubicBezTo>
                      <a:pt x="771" y="14"/>
                      <a:pt x="771" y="14"/>
                      <a:pt x="771" y="14"/>
                    </a:cubicBezTo>
                    <a:cubicBezTo>
                      <a:pt x="771" y="13"/>
                      <a:pt x="771" y="12"/>
                      <a:pt x="768" y="12"/>
                    </a:cubicBezTo>
                    <a:cubicBezTo>
                      <a:pt x="767" y="12"/>
                      <a:pt x="765" y="13"/>
                      <a:pt x="764" y="14"/>
                    </a:cubicBezTo>
                    <a:cubicBezTo>
                      <a:pt x="763" y="16"/>
                      <a:pt x="763" y="16"/>
                      <a:pt x="763" y="16"/>
                    </a:cubicBezTo>
                    <a:cubicBezTo>
                      <a:pt x="762" y="16"/>
                      <a:pt x="762" y="16"/>
                      <a:pt x="762" y="16"/>
                    </a:cubicBezTo>
                    <a:cubicBezTo>
                      <a:pt x="759" y="16"/>
                      <a:pt x="756" y="18"/>
                      <a:pt x="753" y="18"/>
                    </a:cubicBezTo>
                    <a:cubicBezTo>
                      <a:pt x="752" y="19"/>
                      <a:pt x="752" y="19"/>
                      <a:pt x="752" y="19"/>
                    </a:cubicBezTo>
                    <a:cubicBezTo>
                      <a:pt x="751" y="18"/>
                      <a:pt x="751" y="18"/>
                      <a:pt x="751" y="18"/>
                    </a:cubicBezTo>
                    <a:cubicBezTo>
                      <a:pt x="751" y="17"/>
                      <a:pt x="751" y="17"/>
                      <a:pt x="751" y="17"/>
                    </a:cubicBezTo>
                    <a:cubicBezTo>
                      <a:pt x="750" y="16"/>
                      <a:pt x="749" y="15"/>
                      <a:pt x="749" y="15"/>
                    </a:cubicBezTo>
                    <a:cubicBezTo>
                      <a:pt x="746" y="14"/>
                      <a:pt x="744" y="15"/>
                      <a:pt x="743" y="17"/>
                    </a:cubicBezTo>
                    <a:cubicBezTo>
                      <a:pt x="742" y="18"/>
                      <a:pt x="742" y="18"/>
                      <a:pt x="742" y="18"/>
                    </a:cubicBezTo>
                    <a:cubicBezTo>
                      <a:pt x="741" y="17"/>
                      <a:pt x="741" y="17"/>
                      <a:pt x="741" y="17"/>
                    </a:cubicBezTo>
                    <a:cubicBezTo>
                      <a:pt x="739" y="15"/>
                      <a:pt x="737" y="14"/>
                      <a:pt x="735" y="15"/>
                    </a:cubicBezTo>
                    <a:cubicBezTo>
                      <a:pt x="734" y="15"/>
                      <a:pt x="733" y="16"/>
                      <a:pt x="733" y="17"/>
                    </a:cubicBezTo>
                    <a:cubicBezTo>
                      <a:pt x="732" y="18"/>
                      <a:pt x="732" y="18"/>
                      <a:pt x="732" y="18"/>
                    </a:cubicBezTo>
                    <a:cubicBezTo>
                      <a:pt x="731" y="19"/>
                      <a:pt x="731" y="19"/>
                      <a:pt x="731" y="19"/>
                    </a:cubicBezTo>
                    <a:cubicBezTo>
                      <a:pt x="730" y="18"/>
                      <a:pt x="730" y="18"/>
                      <a:pt x="730" y="18"/>
                    </a:cubicBezTo>
                    <a:cubicBezTo>
                      <a:pt x="727" y="18"/>
                      <a:pt x="724" y="16"/>
                      <a:pt x="721" y="16"/>
                    </a:cubicBezTo>
                    <a:cubicBezTo>
                      <a:pt x="721" y="16"/>
                      <a:pt x="721" y="16"/>
                      <a:pt x="721" y="16"/>
                    </a:cubicBezTo>
                    <a:cubicBezTo>
                      <a:pt x="719" y="14"/>
                      <a:pt x="719" y="14"/>
                      <a:pt x="719" y="14"/>
                    </a:cubicBezTo>
                    <a:cubicBezTo>
                      <a:pt x="718" y="13"/>
                      <a:pt x="717" y="12"/>
                      <a:pt x="715" y="12"/>
                    </a:cubicBezTo>
                    <a:cubicBezTo>
                      <a:pt x="712" y="12"/>
                      <a:pt x="712" y="13"/>
                      <a:pt x="713" y="14"/>
                    </a:cubicBezTo>
                    <a:cubicBezTo>
                      <a:pt x="713" y="16"/>
                      <a:pt x="713" y="16"/>
                      <a:pt x="713" y="16"/>
                    </a:cubicBezTo>
                    <a:cubicBezTo>
                      <a:pt x="713" y="16"/>
                      <a:pt x="713" y="16"/>
                      <a:pt x="713" y="16"/>
                    </a:cubicBezTo>
                    <a:cubicBezTo>
                      <a:pt x="712" y="15"/>
                      <a:pt x="712" y="15"/>
                      <a:pt x="712" y="15"/>
                    </a:cubicBezTo>
                    <a:cubicBezTo>
                      <a:pt x="710" y="14"/>
                      <a:pt x="710" y="14"/>
                      <a:pt x="710" y="14"/>
                    </a:cubicBezTo>
                    <a:cubicBezTo>
                      <a:pt x="710" y="14"/>
                      <a:pt x="710" y="14"/>
                      <a:pt x="710" y="14"/>
                    </a:cubicBezTo>
                    <a:cubicBezTo>
                      <a:pt x="708" y="14"/>
                      <a:pt x="706" y="16"/>
                      <a:pt x="705" y="17"/>
                    </a:cubicBezTo>
                    <a:cubicBezTo>
                      <a:pt x="704" y="18"/>
                      <a:pt x="704" y="18"/>
                      <a:pt x="704" y="18"/>
                    </a:cubicBezTo>
                    <a:cubicBezTo>
                      <a:pt x="696" y="17"/>
                      <a:pt x="696" y="17"/>
                      <a:pt x="696" y="17"/>
                    </a:cubicBezTo>
                    <a:cubicBezTo>
                      <a:pt x="693" y="16"/>
                      <a:pt x="691" y="16"/>
                      <a:pt x="689" y="15"/>
                    </a:cubicBezTo>
                    <a:cubicBezTo>
                      <a:pt x="687" y="14"/>
                      <a:pt x="686" y="15"/>
                      <a:pt x="684" y="16"/>
                    </a:cubicBezTo>
                    <a:cubicBezTo>
                      <a:pt x="684" y="16"/>
                      <a:pt x="684" y="16"/>
                      <a:pt x="684" y="16"/>
                    </a:cubicBezTo>
                    <a:cubicBezTo>
                      <a:pt x="682" y="14"/>
                      <a:pt x="682" y="14"/>
                      <a:pt x="682" y="14"/>
                    </a:cubicBezTo>
                    <a:cubicBezTo>
                      <a:pt x="681" y="12"/>
                      <a:pt x="679" y="11"/>
                      <a:pt x="677" y="10"/>
                    </a:cubicBezTo>
                    <a:cubicBezTo>
                      <a:pt x="674" y="9"/>
                      <a:pt x="671" y="9"/>
                      <a:pt x="669" y="10"/>
                    </a:cubicBezTo>
                    <a:cubicBezTo>
                      <a:pt x="665" y="13"/>
                      <a:pt x="665" y="13"/>
                      <a:pt x="665" y="13"/>
                    </a:cubicBezTo>
                    <a:cubicBezTo>
                      <a:pt x="664" y="12"/>
                      <a:pt x="664" y="12"/>
                      <a:pt x="664" y="12"/>
                    </a:cubicBezTo>
                    <a:cubicBezTo>
                      <a:pt x="661" y="9"/>
                      <a:pt x="658" y="9"/>
                      <a:pt x="656" y="15"/>
                    </a:cubicBezTo>
                    <a:cubicBezTo>
                      <a:pt x="656" y="17"/>
                      <a:pt x="656" y="17"/>
                      <a:pt x="656" y="17"/>
                    </a:cubicBezTo>
                    <a:cubicBezTo>
                      <a:pt x="654" y="18"/>
                      <a:pt x="654" y="18"/>
                      <a:pt x="654" y="18"/>
                    </a:cubicBezTo>
                    <a:cubicBezTo>
                      <a:pt x="651" y="19"/>
                      <a:pt x="647" y="19"/>
                      <a:pt x="645" y="18"/>
                    </a:cubicBezTo>
                    <a:cubicBezTo>
                      <a:pt x="644" y="17"/>
                      <a:pt x="645" y="15"/>
                      <a:pt x="645" y="15"/>
                    </a:cubicBezTo>
                    <a:cubicBezTo>
                      <a:pt x="641" y="13"/>
                      <a:pt x="636" y="7"/>
                      <a:pt x="631" y="10"/>
                    </a:cubicBezTo>
                    <a:cubicBezTo>
                      <a:pt x="631" y="10"/>
                      <a:pt x="628" y="13"/>
                      <a:pt x="625" y="16"/>
                    </a:cubicBezTo>
                    <a:cubicBezTo>
                      <a:pt x="625" y="16"/>
                      <a:pt x="625" y="16"/>
                      <a:pt x="625" y="16"/>
                    </a:cubicBezTo>
                    <a:cubicBezTo>
                      <a:pt x="622" y="17"/>
                      <a:pt x="622" y="17"/>
                      <a:pt x="622" y="17"/>
                    </a:cubicBezTo>
                    <a:cubicBezTo>
                      <a:pt x="615" y="17"/>
                      <a:pt x="615" y="17"/>
                      <a:pt x="615" y="17"/>
                    </a:cubicBezTo>
                    <a:cubicBezTo>
                      <a:pt x="615" y="17"/>
                      <a:pt x="615" y="17"/>
                      <a:pt x="615" y="17"/>
                    </a:cubicBezTo>
                    <a:cubicBezTo>
                      <a:pt x="612" y="14"/>
                      <a:pt x="609" y="11"/>
                      <a:pt x="604" y="12"/>
                    </a:cubicBezTo>
                    <a:cubicBezTo>
                      <a:pt x="604" y="12"/>
                      <a:pt x="604" y="12"/>
                      <a:pt x="604" y="12"/>
                    </a:cubicBezTo>
                    <a:cubicBezTo>
                      <a:pt x="603" y="12"/>
                      <a:pt x="603" y="12"/>
                      <a:pt x="603" y="12"/>
                    </a:cubicBezTo>
                    <a:cubicBezTo>
                      <a:pt x="602" y="12"/>
                      <a:pt x="600" y="13"/>
                      <a:pt x="599" y="14"/>
                    </a:cubicBezTo>
                    <a:cubicBezTo>
                      <a:pt x="598" y="16"/>
                      <a:pt x="598" y="16"/>
                      <a:pt x="598" y="16"/>
                    </a:cubicBezTo>
                    <a:cubicBezTo>
                      <a:pt x="598" y="16"/>
                      <a:pt x="598" y="16"/>
                      <a:pt x="598" y="16"/>
                    </a:cubicBezTo>
                    <a:cubicBezTo>
                      <a:pt x="598" y="14"/>
                      <a:pt x="598" y="14"/>
                      <a:pt x="598" y="14"/>
                    </a:cubicBezTo>
                    <a:cubicBezTo>
                      <a:pt x="598" y="9"/>
                      <a:pt x="597" y="4"/>
                      <a:pt x="597" y="0"/>
                    </a:cubicBezTo>
                    <a:cubicBezTo>
                      <a:pt x="592" y="19"/>
                      <a:pt x="581" y="9"/>
                      <a:pt x="572" y="12"/>
                    </a:cubicBezTo>
                    <a:cubicBezTo>
                      <a:pt x="572" y="13"/>
                      <a:pt x="572" y="13"/>
                      <a:pt x="572" y="13"/>
                    </a:cubicBezTo>
                    <a:cubicBezTo>
                      <a:pt x="569" y="12"/>
                      <a:pt x="569" y="12"/>
                      <a:pt x="569" y="12"/>
                    </a:cubicBezTo>
                    <a:cubicBezTo>
                      <a:pt x="566" y="12"/>
                      <a:pt x="564" y="13"/>
                      <a:pt x="563" y="14"/>
                    </a:cubicBezTo>
                    <a:cubicBezTo>
                      <a:pt x="563" y="14"/>
                      <a:pt x="563" y="14"/>
                      <a:pt x="563" y="14"/>
                    </a:cubicBezTo>
                    <a:cubicBezTo>
                      <a:pt x="560" y="15"/>
                      <a:pt x="560" y="15"/>
                      <a:pt x="560" y="15"/>
                    </a:cubicBezTo>
                    <a:cubicBezTo>
                      <a:pt x="560" y="15"/>
                      <a:pt x="560" y="15"/>
                      <a:pt x="560" y="15"/>
                    </a:cubicBezTo>
                    <a:cubicBezTo>
                      <a:pt x="557" y="14"/>
                      <a:pt x="557" y="14"/>
                      <a:pt x="557" y="14"/>
                    </a:cubicBezTo>
                    <a:cubicBezTo>
                      <a:pt x="552" y="14"/>
                      <a:pt x="552" y="14"/>
                      <a:pt x="552" y="14"/>
                    </a:cubicBezTo>
                    <a:cubicBezTo>
                      <a:pt x="552" y="12"/>
                      <a:pt x="552" y="12"/>
                      <a:pt x="552" y="12"/>
                    </a:cubicBezTo>
                    <a:cubicBezTo>
                      <a:pt x="549" y="6"/>
                      <a:pt x="551" y="9"/>
                      <a:pt x="549" y="12"/>
                    </a:cubicBezTo>
                    <a:cubicBezTo>
                      <a:pt x="547" y="14"/>
                      <a:pt x="547" y="14"/>
                      <a:pt x="547" y="14"/>
                    </a:cubicBezTo>
                    <a:cubicBezTo>
                      <a:pt x="541" y="14"/>
                      <a:pt x="541" y="14"/>
                      <a:pt x="541" y="14"/>
                    </a:cubicBezTo>
                    <a:cubicBezTo>
                      <a:pt x="541" y="14"/>
                      <a:pt x="541" y="14"/>
                      <a:pt x="541" y="14"/>
                    </a:cubicBezTo>
                    <a:cubicBezTo>
                      <a:pt x="540" y="13"/>
                      <a:pt x="540" y="13"/>
                      <a:pt x="540" y="13"/>
                    </a:cubicBezTo>
                    <a:cubicBezTo>
                      <a:pt x="535" y="9"/>
                      <a:pt x="531" y="1"/>
                      <a:pt x="527" y="7"/>
                    </a:cubicBezTo>
                    <a:cubicBezTo>
                      <a:pt x="526" y="9"/>
                      <a:pt x="525" y="11"/>
                      <a:pt x="524" y="12"/>
                    </a:cubicBezTo>
                    <a:cubicBezTo>
                      <a:pt x="523" y="13"/>
                      <a:pt x="523" y="13"/>
                      <a:pt x="523" y="13"/>
                    </a:cubicBezTo>
                    <a:cubicBezTo>
                      <a:pt x="521" y="11"/>
                      <a:pt x="520" y="10"/>
                      <a:pt x="519" y="10"/>
                    </a:cubicBezTo>
                    <a:cubicBezTo>
                      <a:pt x="519" y="10"/>
                      <a:pt x="519" y="10"/>
                      <a:pt x="519" y="10"/>
                    </a:cubicBezTo>
                    <a:cubicBezTo>
                      <a:pt x="519" y="10"/>
                      <a:pt x="519" y="10"/>
                      <a:pt x="519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7" y="10"/>
                      <a:pt x="516" y="11"/>
                      <a:pt x="514" y="13"/>
                    </a:cubicBezTo>
                    <a:cubicBezTo>
                      <a:pt x="513" y="12"/>
                      <a:pt x="513" y="12"/>
                      <a:pt x="513" y="12"/>
                    </a:cubicBezTo>
                    <a:cubicBezTo>
                      <a:pt x="512" y="11"/>
                      <a:pt x="511" y="9"/>
                      <a:pt x="509" y="7"/>
                    </a:cubicBezTo>
                    <a:cubicBezTo>
                      <a:pt x="505" y="1"/>
                      <a:pt x="502" y="9"/>
                      <a:pt x="497" y="13"/>
                    </a:cubicBezTo>
                    <a:cubicBezTo>
                      <a:pt x="496" y="14"/>
                      <a:pt x="496" y="14"/>
                      <a:pt x="496" y="14"/>
                    </a:cubicBezTo>
                    <a:cubicBezTo>
                      <a:pt x="496" y="14"/>
                      <a:pt x="496" y="14"/>
                      <a:pt x="496" y="14"/>
                    </a:cubicBezTo>
                    <a:cubicBezTo>
                      <a:pt x="489" y="14"/>
                      <a:pt x="489" y="14"/>
                      <a:pt x="489" y="14"/>
                    </a:cubicBezTo>
                    <a:cubicBezTo>
                      <a:pt x="488" y="12"/>
                      <a:pt x="488" y="12"/>
                      <a:pt x="488" y="12"/>
                    </a:cubicBezTo>
                    <a:cubicBezTo>
                      <a:pt x="485" y="9"/>
                      <a:pt x="488" y="6"/>
                      <a:pt x="485" y="12"/>
                    </a:cubicBezTo>
                    <a:cubicBezTo>
                      <a:pt x="484" y="14"/>
                      <a:pt x="484" y="14"/>
                      <a:pt x="484" y="14"/>
                    </a:cubicBezTo>
                    <a:cubicBezTo>
                      <a:pt x="480" y="14"/>
                      <a:pt x="480" y="14"/>
                      <a:pt x="480" y="14"/>
                    </a:cubicBezTo>
                    <a:cubicBezTo>
                      <a:pt x="477" y="15"/>
                      <a:pt x="477" y="15"/>
                      <a:pt x="477" y="15"/>
                    </a:cubicBezTo>
                    <a:cubicBezTo>
                      <a:pt x="477" y="15"/>
                      <a:pt x="477" y="15"/>
                      <a:pt x="477" y="15"/>
                    </a:cubicBezTo>
                    <a:cubicBezTo>
                      <a:pt x="474" y="14"/>
                      <a:pt x="474" y="14"/>
                      <a:pt x="474" y="14"/>
                    </a:cubicBezTo>
                    <a:cubicBezTo>
                      <a:pt x="474" y="14"/>
                      <a:pt x="474" y="14"/>
                      <a:pt x="474" y="14"/>
                    </a:cubicBezTo>
                    <a:cubicBezTo>
                      <a:pt x="473" y="13"/>
                      <a:pt x="471" y="12"/>
                      <a:pt x="467" y="12"/>
                    </a:cubicBezTo>
                    <a:cubicBezTo>
                      <a:pt x="465" y="13"/>
                      <a:pt x="465" y="13"/>
                      <a:pt x="465" y="13"/>
                    </a:cubicBezTo>
                    <a:cubicBezTo>
                      <a:pt x="465" y="12"/>
                      <a:pt x="465" y="12"/>
                      <a:pt x="465" y="12"/>
                    </a:cubicBezTo>
                    <a:cubicBezTo>
                      <a:pt x="456" y="9"/>
                      <a:pt x="445" y="19"/>
                      <a:pt x="439" y="0"/>
                    </a:cubicBezTo>
                    <a:cubicBezTo>
                      <a:pt x="439" y="4"/>
                      <a:pt x="439" y="9"/>
                      <a:pt x="439" y="14"/>
                    </a:cubicBezTo>
                    <a:cubicBezTo>
                      <a:pt x="439" y="16"/>
                      <a:pt x="439" y="16"/>
                      <a:pt x="439" y="16"/>
                    </a:cubicBezTo>
                    <a:cubicBezTo>
                      <a:pt x="439" y="16"/>
                      <a:pt x="439" y="16"/>
                      <a:pt x="439" y="16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6" y="13"/>
                      <a:pt x="435" y="12"/>
                      <a:pt x="434" y="12"/>
                    </a:cubicBezTo>
                    <a:cubicBezTo>
                      <a:pt x="433" y="12"/>
                      <a:pt x="433" y="12"/>
                      <a:pt x="433" y="12"/>
                    </a:cubicBezTo>
                    <a:cubicBezTo>
                      <a:pt x="433" y="12"/>
                      <a:pt x="433" y="12"/>
                      <a:pt x="433" y="12"/>
                    </a:cubicBezTo>
                    <a:cubicBezTo>
                      <a:pt x="428" y="11"/>
                      <a:pt x="425" y="14"/>
                      <a:pt x="422" y="17"/>
                    </a:cubicBezTo>
                    <a:cubicBezTo>
                      <a:pt x="421" y="17"/>
                      <a:pt x="421" y="17"/>
                      <a:pt x="421" y="17"/>
                    </a:cubicBezTo>
                    <a:cubicBezTo>
                      <a:pt x="414" y="17"/>
                      <a:pt x="414" y="17"/>
                      <a:pt x="414" y="17"/>
                    </a:cubicBezTo>
                    <a:cubicBezTo>
                      <a:pt x="412" y="16"/>
                      <a:pt x="412" y="16"/>
                      <a:pt x="412" y="16"/>
                    </a:cubicBezTo>
                    <a:cubicBezTo>
                      <a:pt x="411" y="16"/>
                      <a:pt x="411" y="16"/>
                      <a:pt x="411" y="16"/>
                    </a:cubicBezTo>
                    <a:cubicBezTo>
                      <a:pt x="409" y="13"/>
                      <a:pt x="406" y="10"/>
                      <a:pt x="406" y="10"/>
                    </a:cubicBezTo>
                    <a:cubicBezTo>
                      <a:pt x="401" y="7"/>
                      <a:pt x="396" y="13"/>
                      <a:pt x="392" y="15"/>
                    </a:cubicBezTo>
                    <a:cubicBezTo>
                      <a:pt x="391" y="15"/>
                      <a:pt x="392" y="17"/>
                      <a:pt x="392" y="18"/>
                    </a:cubicBezTo>
                    <a:cubicBezTo>
                      <a:pt x="390" y="19"/>
                      <a:pt x="386" y="19"/>
                      <a:pt x="383" y="18"/>
                    </a:cubicBezTo>
                    <a:cubicBezTo>
                      <a:pt x="381" y="17"/>
                      <a:pt x="381" y="17"/>
                      <a:pt x="381" y="17"/>
                    </a:cubicBezTo>
                    <a:cubicBezTo>
                      <a:pt x="381" y="15"/>
                      <a:pt x="381" y="15"/>
                      <a:pt x="381" y="15"/>
                    </a:cubicBezTo>
                    <a:cubicBezTo>
                      <a:pt x="379" y="9"/>
                      <a:pt x="376" y="9"/>
                      <a:pt x="373" y="12"/>
                    </a:cubicBezTo>
                    <a:cubicBezTo>
                      <a:pt x="372" y="13"/>
                      <a:pt x="372" y="13"/>
                      <a:pt x="372" y="13"/>
                    </a:cubicBezTo>
                    <a:cubicBezTo>
                      <a:pt x="368" y="10"/>
                      <a:pt x="368" y="10"/>
                      <a:pt x="368" y="10"/>
                    </a:cubicBezTo>
                    <a:cubicBezTo>
                      <a:pt x="366" y="9"/>
                      <a:pt x="363" y="9"/>
                      <a:pt x="360" y="10"/>
                    </a:cubicBezTo>
                    <a:cubicBezTo>
                      <a:pt x="358" y="11"/>
                      <a:pt x="356" y="12"/>
                      <a:pt x="354" y="14"/>
                    </a:cubicBezTo>
                    <a:cubicBezTo>
                      <a:pt x="353" y="16"/>
                      <a:pt x="353" y="16"/>
                      <a:pt x="353" y="16"/>
                    </a:cubicBezTo>
                    <a:cubicBezTo>
                      <a:pt x="353" y="16"/>
                      <a:pt x="353" y="16"/>
                      <a:pt x="353" y="16"/>
                    </a:cubicBezTo>
                    <a:cubicBezTo>
                      <a:pt x="351" y="15"/>
                      <a:pt x="350" y="14"/>
                      <a:pt x="348" y="15"/>
                    </a:cubicBezTo>
                    <a:cubicBezTo>
                      <a:pt x="346" y="16"/>
                      <a:pt x="344" y="16"/>
                      <a:pt x="341" y="17"/>
                    </a:cubicBezTo>
                    <a:cubicBezTo>
                      <a:pt x="333" y="18"/>
                      <a:pt x="333" y="18"/>
                      <a:pt x="333" y="18"/>
                    </a:cubicBezTo>
                    <a:cubicBezTo>
                      <a:pt x="332" y="17"/>
                      <a:pt x="332" y="17"/>
                      <a:pt x="332" y="17"/>
                    </a:cubicBezTo>
                    <a:cubicBezTo>
                      <a:pt x="331" y="16"/>
                      <a:pt x="329" y="14"/>
                      <a:pt x="327" y="14"/>
                    </a:cubicBezTo>
                    <a:cubicBezTo>
                      <a:pt x="327" y="14"/>
                      <a:pt x="327" y="14"/>
                      <a:pt x="327" y="14"/>
                    </a:cubicBezTo>
                    <a:cubicBezTo>
                      <a:pt x="325" y="15"/>
                      <a:pt x="325" y="15"/>
                      <a:pt x="325" y="15"/>
                    </a:cubicBezTo>
                    <a:cubicBezTo>
                      <a:pt x="324" y="16"/>
                      <a:pt x="324" y="16"/>
                      <a:pt x="324" y="16"/>
                    </a:cubicBezTo>
                    <a:cubicBezTo>
                      <a:pt x="324" y="16"/>
                      <a:pt x="324" y="16"/>
                      <a:pt x="324" y="16"/>
                    </a:cubicBezTo>
                    <a:cubicBezTo>
                      <a:pt x="324" y="14"/>
                      <a:pt x="324" y="14"/>
                      <a:pt x="324" y="14"/>
                    </a:cubicBezTo>
                    <a:cubicBezTo>
                      <a:pt x="324" y="13"/>
                      <a:pt x="324" y="12"/>
                      <a:pt x="322" y="12"/>
                    </a:cubicBezTo>
                    <a:cubicBezTo>
                      <a:pt x="320" y="12"/>
                      <a:pt x="319" y="13"/>
                      <a:pt x="318" y="14"/>
                    </a:cubicBezTo>
                    <a:cubicBezTo>
                      <a:pt x="316" y="16"/>
                      <a:pt x="316" y="16"/>
                      <a:pt x="316" y="16"/>
                    </a:cubicBezTo>
                    <a:cubicBezTo>
                      <a:pt x="316" y="16"/>
                      <a:pt x="316" y="16"/>
                      <a:pt x="316" y="16"/>
                    </a:cubicBezTo>
                    <a:cubicBezTo>
                      <a:pt x="313" y="16"/>
                      <a:pt x="310" y="18"/>
                      <a:pt x="307" y="18"/>
                    </a:cubicBezTo>
                    <a:cubicBezTo>
                      <a:pt x="306" y="19"/>
                      <a:pt x="306" y="19"/>
                      <a:pt x="306" y="19"/>
                    </a:cubicBezTo>
                    <a:cubicBezTo>
                      <a:pt x="305" y="18"/>
                      <a:pt x="305" y="18"/>
                      <a:pt x="305" y="18"/>
                    </a:cubicBezTo>
                    <a:cubicBezTo>
                      <a:pt x="304" y="17"/>
                      <a:pt x="304" y="17"/>
                      <a:pt x="304" y="17"/>
                    </a:cubicBezTo>
                    <a:cubicBezTo>
                      <a:pt x="303" y="16"/>
                      <a:pt x="303" y="15"/>
                      <a:pt x="302" y="15"/>
                    </a:cubicBezTo>
                    <a:cubicBezTo>
                      <a:pt x="300" y="14"/>
                      <a:pt x="298" y="15"/>
                      <a:pt x="296" y="17"/>
                    </a:cubicBezTo>
                    <a:cubicBezTo>
                      <a:pt x="295" y="18"/>
                      <a:pt x="295" y="18"/>
                      <a:pt x="295" y="18"/>
                    </a:cubicBezTo>
                    <a:cubicBezTo>
                      <a:pt x="294" y="17"/>
                      <a:pt x="294" y="17"/>
                      <a:pt x="294" y="17"/>
                    </a:cubicBezTo>
                    <a:cubicBezTo>
                      <a:pt x="293" y="15"/>
                      <a:pt x="291" y="14"/>
                      <a:pt x="288" y="15"/>
                    </a:cubicBezTo>
                    <a:cubicBezTo>
                      <a:pt x="288" y="15"/>
                      <a:pt x="287" y="16"/>
                      <a:pt x="286" y="17"/>
                    </a:cubicBezTo>
                    <a:cubicBezTo>
                      <a:pt x="285" y="18"/>
                      <a:pt x="285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4" y="18"/>
                      <a:pt x="284" y="18"/>
                      <a:pt x="284" y="18"/>
                    </a:cubicBezTo>
                    <a:cubicBezTo>
                      <a:pt x="281" y="18"/>
                      <a:pt x="278" y="16"/>
                      <a:pt x="275" y="16"/>
                    </a:cubicBezTo>
                    <a:cubicBezTo>
                      <a:pt x="274" y="16"/>
                      <a:pt x="274" y="16"/>
                      <a:pt x="274" y="16"/>
                    </a:cubicBezTo>
                    <a:cubicBezTo>
                      <a:pt x="273" y="14"/>
                      <a:pt x="273" y="14"/>
                      <a:pt x="273" y="14"/>
                    </a:cubicBezTo>
                    <a:cubicBezTo>
                      <a:pt x="272" y="13"/>
                      <a:pt x="270" y="12"/>
                      <a:pt x="269" y="12"/>
                    </a:cubicBezTo>
                    <a:cubicBezTo>
                      <a:pt x="266" y="12"/>
                      <a:pt x="266" y="13"/>
                      <a:pt x="266" y="14"/>
                    </a:cubicBezTo>
                    <a:cubicBezTo>
                      <a:pt x="267" y="16"/>
                      <a:pt x="267" y="16"/>
                      <a:pt x="267" y="16"/>
                    </a:cubicBezTo>
                    <a:cubicBezTo>
                      <a:pt x="267" y="16"/>
                      <a:pt x="267" y="16"/>
                      <a:pt x="267" y="16"/>
                    </a:cubicBezTo>
                    <a:cubicBezTo>
                      <a:pt x="266" y="15"/>
                      <a:pt x="266" y="15"/>
                      <a:pt x="266" y="15"/>
                    </a:cubicBezTo>
                    <a:cubicBezTo>
                      <a:pt x="264" y="14"/>
                      <a:pt x="264" y="14"/>
                      <a:pt x="264" y="14"/>
                    </a:cubicBezTo>
                    <a:cubicBezTo>
                      <a:pt x="263" y="14"/>
                      <a:pt x="263" y="14"/>
                      <a:pt x="263" y="14"/>
                    </a:cubicBezTo>
                    <a:cubicBezTo>
                      <a:pt x="262" y="14"/>
                      <a:pt x="260" y="16"/>
                      <a:pt x="259" y="17"/>
                    </a:cubicBezTo>
                    <a:cubicBezTo>
                      <a:pt x="258" y="18"/>
                      <a:pt x="258" y="18"/>
                      <a:pt x="258" y="18"/>
                    </a:cubicBezTo>
                    <a:cubicBezTo>
                      <a:pt x="249" y="17"/>
                      <a:pt x="249" y="17"/>
                      <a:pt x="249" y="17"/>
                    </a:cubicBezTo>
                    <a:cubicBezTo>
                      <a:pt x="247" y="16"/>
                      <a:pt x="244" y="16"/>
                      <a:pt x="243" y="15"/>
                    </a:cubicBezTo>
                    <a:cubicBezTo>
                      <a:pt x="241" y="14"/>
                      <a:pt x="239" y="15"/>
                      <a:pt x="238" y="16"/>
                    </a:cubicBezTo>
                    <a:cubicBezTo>
                      <a:pt x="238" y="16"/>
                      <a:pt x="238" y="16"/>
                      <a:pt x="238" y="16"/>
                    </a:cubicBezTo>
                    <a:cubicBezTo>
                      <a:pt x="236" y="14"/>
                      <a:pt x="236" y="14"/>
                      <a:pt x="236" y="14"/>
                    </a:cubicBezTo>
                    <a:cubicBezTo>
                      <a:pt x="234" y="12"/>
                      <a:pt x="233" y="11"/>
                      <a:pt x="231" y="10"/>
                    </a:cubicBezTo>
                    <a:cubicBezTo>
                      <a:pt x="228" y="9"/>
                      <a:pt x="225" y="9"/>
                      <a:pt x="222" y="10"/>
                    </a:cubicBezTo>
                    <a:cubicBezTo>
                      <a:pt x="218" y="13"/>
                      <a:pt x="218" y="13"/>
                      <a:pt x="218" y="13"/>
                    </a:cubicBezTo>
                    <a:cubicBezTo>
                      <a:pt x="217" y="12"/>
                      <a:pt x="217" y="12"/>
                      <a:pt x="217" y="12"/>
                    </a:cubicBezTo>
                    <a:cubicBezTo>
                      <a:pt x="214" y="9"/>
                      <a:pt x="212" y="9"/>
                      <a:pt x="210" y="15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07" y="18"/>
                      <a:pt x="207" y="18"/>
                      <a:pt x="207" y="18"/>
                    </a:cubicBezTo>
                    <a:cubicBezTo>
                      <a:pt x="204" y="19"/>
                      <a:pt x="201" y="19"/>
                      <a:pt x="199" y="18"/>
                    </a:cubicBezTo>
                    <a:cubicBezTo>
                      <a:pt x="198" y="17"/>
                      <a:pt x="199" y="15"/>
                      <a:pt x="199" y="15"/>
                    </a:cubicBezTo>
                    <a:cubicBezTo>
                      <a:pt x="195" y="13"/>
                      <a:pt x="190" y="7"/>
                      <a:pt x="185" y="10"/>
                    </a:cubicBezTo>
                    <a:cubicBezTo>
                      <a:pt x="184" y="10"/>
                      <a:pt x="181" y="13"/>
                      <a:pt x="179" y="16"/>
                    </a:cubicBezTo>
                    <a:cubicBezTo>
                      <a:pt x="178" y="16"/>
                      <a:pt x="178" y="16"/>
                      <a:pt x="178" y="16"/>
                    </a:cubicBezTo>
                    <a:cubicBezTo>
                      <a:pt x="176" y="17"/>
                      <a:pt x="176" y="17"/>
                      <a:pt x="176" y="17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68" y="17"/>
                      <a:pt x="168" y="17"/>
                      <a:pt x="168" y="17"/>
                    </a:cubicBezTo>
                    <a:cubicBezTo>
                      <a:pt x="166" y="14"/>
                      <a:pt x="162" y="11"/>
                      <a:pt x="157" y="12"/>
                    </a:cubicBezTo>
                    <a:cubicBezTo>
                      <a:pt x="157" y="12"/>
                      <a:pt x="157" y="12"/>
                      <a:pt x="157" y="12"/>
                    </a:cubicBezTo>
                    <a:cubicBezTo>
                      <a:pt x="157" y="12"/>
                      <a:pt x="157" y="12"/>
                      <a:pt x="157" y="12"/>
                    </a:cubicBezTo>
                    <a:cubicBezTo>
                      <a:pt x="155" y="12"/>
                      <a:pt x="154" y="13"/>
                      <a:pt x="153" y="14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46" y="17"/>
                      <a:pt x="142" y="19"/>
                      <a:pt x="138" y="20"/>
                    </a:cubicBezTo>
                    <a:cubicBezTo>
                      <a:pt x="137" y="20"/>
                      <a:pt x="137" y="20"/>
                      <a:pt x="137" y="20"/>
                    </a:cubicBezTo>
                    <a:cubicBezTo>
                      <a:pt x="135" y="19"/>
                      <a:pt x="135" y="19"/>
                      <a:pt x="135" y="19"/>
                    </a:cubicBezTo>
                    <a:cubicBezTo>
                      <a:pt x="135" y="19"/>
                      <a:pt x="135" y="19"/>
                      <a:pt x="135" y="19"/>
                    </a:cubicBezTo>
                    <a:cubicBezTo>
                      <a:pt x="131" y="16"/>
                      <a:pt x="127" y="12"/>
                      <a:pt x="123" y="12"/>
                    </a:cubicBezTo>
                    <a:cubicBezTo>
                      <a:pt x="120" y="12"/>
                      <a:pt x="118" y="13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0" y="14"/>
                      <a:pt x="100" y="14"/>
                      <a:pt x="100" y="14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77" y="14"/>
                      <a:pt x="65" y="14"/>
                      <a:pt x="54" y="14"/>
                    </a:cubicBezTo>
                    <a:cubicBezTo>
                      <a:pt x="44" y="14"/>
                      <a:pt x="20" y="10"/>
                      <a:pt x="20" y="29"/>
                    </a:cubicBezTo>
                    <a:cubicBezTo>
                      <a:pt x="20" y="48"/>
                      <a:pt x="48" y="31"/>
                      <a:pt x="52" y="46"/>
                    </a:cubicBezTo>
                    <a:cubicBezTo>
                      <a:pt x="56" y="59"/>
                      <a:pt x="19" y="55"/>
                      <a:pt x="30" y="66"/>
                    </a:cubicBezTo>
                    <a:cubicBezTo>
                      <a:pt x="32" y="68"/>
                      <a:pt x="69" y="78"/>
                      <a:pt x="55" y="84"/>
                    </a:cubicBezTo>
                    <a:cubicBezTo>
                      <a:pt x="46" y="88"/>
                      <a:pt x="0" y="81"/>
                      <a:pt x="1" y="112"/>
                    </a:cubicBezTo>
                    <a:cubicBezTo>
                      <a:pt x="2" y="146"/>
                      <a:pt x="59" y="101"/>
                      <a:pt x="59" y="135"/>
                    </a:cubicBezTo>
                    <a:cubicBezTo>
                      <a:pt x="60" y="146"/>
                      <a:pt x="40" y="138"/>
                      <a:pt x="40" y="144"/>
                    </a:cubicBezTo>
                    <a:cubicBezTo>
                      <a:pt x="40" y="151"/>
                      <a:pt x="69" y="147"/>
                      <a:pt x="73" y="160"/>
                    </a:cubicBezTo>
                    <a:cubicBezTo>
                      <a:pt x="79" y="179"/>
                      <a:pt x="16" y="155"/>
                      <a:pt x="17" y="188"/>
                    </a:cubicBezTo>
                    <a:cubicBezTo>
                      <a:pt x="17" y="221"/>
                      <a:pt x="56" y="203"/>
                      <a:pt x="73" y="214"/>
                    </a:cubicBezTo>
                    <a:cubicBezTo>
                      <a:pt x="76" y="215"/>
                      <a:pt x="80" y="227"/>
                      <a:pt x="78" y="232"/>
                    </a:cubicBezTo>
                    <a:cubicBezTo>
                      <a:pt x="73" y="246"/>
                      <a:pt x="52" y="220"/>
                      <a:pt x="50" y="235"/>
                    </a:cubicBezTo>
                    <a:cubicBezTo>
                      <a:pt x="48" y="260"/>
                      <a:pt x="93" y="240"/>
                      <a:pt x="91" y="264"/>
                    </a:cubicBezTo>
                    <a:cubicBezTo>
                      <a:pt x="89" y="289"/>
                      <a:pt x="56" y="272"/>
                      <a:pt x="48" y="272"/>
                    </a:cubicBezTo>
                    <a:cubicBezTo>
                      <a:pt x="21" y="272"/>
                      <a:pt x="24" y="288"/>
                      <a:pt x="47" y="288"/>
                    </a:cubicBezTo>
                    <a:cubicBezTo>
                      <a:pt x="100" y="287"/>
                      <a:pt x="100" y="287"/>
                      <a:pt x="100" y="287"/>
                    </a:cubicBezTo>
                    <a:cubicBezTo>
                      <a:pt x="100" y="288"/>
                      <a:pt x="100" y="288"/>
                      <a:pt x="100" y="288"/>
                    </a:cubicBezTo>
                    <a:cubicBezTo>
                      <a:pt x="103" y="287"/>
                      <a:pt x="103" y="287"/>
                      <a:pt x="103" y="287"/>
                    </a:cubicBezTo>
                    <a:cubicBezTo>
                      <a:pt x="103" y="287"/>
                      <a:pt x="103" y="287"/>
                      <a:pt x="103" y="287"/>
                    </a:cubicBezTo>
                    <a:cubicBezTo>
                      <a:pt x="111" y="287"/>
                      <a:pt x="111" y="287"/>
                      <a:pt x="111" y="287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13" y="304"/>
                      <a:pt x="113" y="304"/>
                      <a:pt x="113" y="304"/>
                    </a:cubicBezTo>
                    <a:cubicBezTo>
                      <a:pt x="114" y="304"/>
                      <a:pt x="114" y="304"/>
                      <a:pt x="114" y="304"/>
                    </a:cubicBezTo>
                    <a:cubicBezTo>
                      <a:pt x="116" y="303"/>
                      <a:pt x="119" y="300"/>
                      <a:pt x="121" y="296"/>
                    </a:cubicBezTo>
                    <a:cubicBezTo>
                      <a:pt x="124" y="293"/>
                      <a:pt x="124" y="293"/>
                      <a:pt x="124" y="293"/>
                    </a:cubicBezTo>
                    <a:cubicBezTo>
                      <a:pt x="125" y="294"/>
                      <a:pt x="125" y="294"/>
                      <a:pt x="125" y="294"/>
                    </a:cubicBezTo>
                    <a:cubicBezTo>
                      <a:pt x="128" y="299"/>
                      <a:pt x="129" y="296"/>
                      <a:pt x="131" y="291"/>
                    </a:cubicBezTo>
                    <a:cubicBezTo>
                      <a:pt x="132" y="287"/>
                      <a:pt x="132" y="287"/>
                      <a:pt x="132" y="287"/>
                    </a:cubicBezTo>
                    <a:cubicBezTo>
                      <a:pt x="134" y="287"/>
                      <a:pt x="134" y="287"/>
                      <a:pt x="134" y="287"/>
                    </a:cubicBezTo>
                    <a:cubicBezTo>
                      <a:pt x="137" y="292"/>
                      <a:pt x="137" y="292"/>
                      <a:pt x="137" y="292"/>
                    </a:cubicBezTo>
                    <a:cubicBezTo>
                      <a:pt x="139" y="294"/>
                      <a:pt x="141" y="296"/>
                      <a:pt x="144" y="294"/>
                    </a:cubicBezTo>
                    <a:cubicBezTo>
                      <a:pt x="145" y="293"/>
                      <a:pt x="146" y="292"/>
                      <a:pt x="147" y="291"/>
                    </a:cubicBezTo>
                    <a:cubicBezTo>
                      <a:pt x="148" y="291"/>
                      <a:pt x="148" y="291"/>
                      <a:pt x="148" y="291"/>
                    </a:cubicBezTo>
                    <a:cubicBezTo>
                      <a:pt x="148" y="292"/>
                      <a:pt x="148" y="292"/>
                      <a:pt x="148" y="292"/>
                    </a:cubicBezTo>
                    <a:cubicBezTo>
                      <a:pt x="150" y="297"/>
                      <a:pt x="151" y="297"/>
                      <a:pt x="152" y="295"/>
                    </a:cubicBezTo>
                    <a:cubicBezTo>
                      <a:pt x="153" y="292"/>
                      <a:pt x="153" y="292"/>
                      <a:pt x="153" y="292"/>
                    </a:cubicBezTo>
                    <a:cubicBezTo>
                      <a:pt x="156" y="290"/>
                      <a:pt x="156" y="290"/>
                      <a:pt x="156" y="290"/>
                    </a:cubicBezTo>
                    <a:cubicBezTo>
                      <a:pt x="158" y="289"/>
                      <a:pt x="158" y="289"/>
                      <a:pt x="158" y="289"/>
                    </a:cubicBezTo>
                    <a:cubicBezTo>
                      <a:pt x="158" y="289"/>
                      <a:pt x="158" y="289"/>
                      <a:pt x="158" y="289"/>
                    </a:cubicBezTo>
                    <a:cubicBezTo>
                      <a:pt x="164" y="290"/>
                      <a:pt x="169" y="302"/>
                      <a:pt x="175" y="299"/>
                    </a:cubicBezTo>
                    <a:cubicBezTo>
                      <a:pt x="176" y="299"/>
                      <a:pt x="175" y="297"/>
                      <a:pt x="175" y="297"/>
                    </a:cubicBezTo>
                    <a:cubicBezTo>
                      <a:pt x="178" y="297"/>
                      <a:pt x="178" y="297"/>
                      <a:pt x="178" y="297"/>
                    </a:cubicBezTo>
                    <a:cubicBezTo>
                      <a:pt x="179" y="296"/>
                      <a:pt x="179" y="295"/>
                      <a:pt x="179" y="294"/>
                    </a:cubicBezTo>
                    <a:cubicBezTo>
                      <a:pt x="179" y="293"/>
                      <a:pt x="179" y="293"/>
                      <a:pt x="179" y="293"/>
                    </a:cubicBezTo>
                    <a:cubicBezTo>
                      <a:pt x="182" y="294"/>
                      <a:pt x="182" y="294"/>
                      <a:pt x="182" y="294"/>
                    </a:cubicBezTo>
                    <a:cubicBezTo>
                      <a:pt x="182" y="294"/>
                      <a:pt x="182" y="294"/>
                      <a:pt x="182" y="294"/>
                    </a:cubicBezTo>
                    <a:cubicBezTo>
                      <a:pt x="182" y="295"/>
                      <a:pt x="182" y="295"/>
                      <a:pt x="182" y="295"/>
                    </a:cubicBezTo>
                    <a:cubicBezTo>
                      <a:pt x="183" y="297"/>
                      <a:pt x="184" y="298"/>
                      <a:pt x="185" y="299"/>
                    </a:cubicBezTo>
                    <a:cubicBezTo>
                      <a:pt x="188" y="302"/>
                      <a:pt x="190" y="296"/>
                      <a:pt x="192" y="292"/>
                    </a:cubicBezTo>
                    <a:cubicBezTo>
                      <a:pt x="193" y="289"/>
                      <a:pt x="193" y="289"/>
                      <a:pt x="193" y="289"/>
                    </a:cubicBezTo>
                    <a:cubicBezTo>
                      <a:pt x="194" y="289"/>
                      <a:pt x="194" y="289"/>
                      <a:pt x="194" y="289"/>
                    </a:cubicBezTo>
                    <a:cubicBezTo>
                      <a:pt x="195" y="289"/>
                      <a:pt x="196" y="290"/>
                      <a:pt x="197" y="289"/>
                    </a:cubicBezTo>
                    <a:cubicBezTo>
                      <a:pt x="200" y="287"/>
                      <a:pt x="200" y="287"/>
                      <a:pt x="200" y="287"/>
                    </a:cubicBezTo>
                    <a:cubicBezTo>
                      <a:pt x="200" y="288"/>
                      <a:pt x="200" y="288"/>
                      <a:pt x="200" y="288"/>
                    </a:cubicBezTo>
                    <a:cubicBezTo>
                      <a:pt x="201" y="290"/>
                      <a:pt x="201" y="293"/>
                      <a:pt x="204" y="294"/>
                    </a:cubicBezTo>
                    <a:cubicBezTo>
                      <a:pt x="205" y="295"/>
                      <a:pt x="206" y="296"/>
                      <a:pt x="207" y="297"/>
                    </a:cubicBezTo>
                    <a:cubicBezTo>
                      <a:pt x="212" y="300"/>
                      <a:pt x="214" y="294"/>
                      <a:pt x="218" y="291"/>
                    </a:cubicBezTo>
                    <a:cubicBezTo>
                      <a:pt x="218" y="291"/>
                      <a:pt x="218" y="291"/>
                      <a:pt x="218" y="291"/>
                    </a:cubicBezTo>
                    <a:cubicBezTo>
                      <a:pt x="220" y="294"/>
                      <a:pt x="220" y="294"/>
                      <a:pt x="220" y="294"/>
                    </a:cubicBezTo>
                    <a:cubicBezTo>
                      <a:pt x="225" y="301"/>
                      <a:pt x="223" y="296"/>
                      <a:pt x="224" y="292"/>
                    </a:cubicBezTo>
                    <a:cubicBezTo>
                      <a:pt x="225" y="291"/>
                      <a:pt x="225" y="291"/>
                      <a:pt x="225" y="290"/>
                    </a:cubicBezTo>
                    <a:cubicBezTo>
                      <a:pt x="226" y="289"/>
                      <a:pt x="226" y="289"/>
                      <a:pt x="226" y="289"/>
                    </a:cubicBezTo>
                    <a:cubicBezTo>
                      <a:pt x="239" y="289"/>
                      <a:pt x="239" y="289"/>
                      <a:pt x="239" y="289"/>
                    </a:cubicBezTo>
                    <a:cubicBezTo>
                      <a:pt x="241" y="289"/>
                      <a:pt x="241" y="289"/>
                      <a:pt x="241" y="289"/>
                    </a:cubicBezTo>
                    <a:cubicBezTo>
                      <a:pt x="242" y="291"/>
                      <a:pt x="242" y="291"/>
                      <a:pt x="242" y="291"/>
                    </a:cubicBezTo>
                    <a:cubicBezTo>
                      <a:pt x="243" y="292"/>
                      <a:pt x="244" y="294"/>
                      <a:pt x="244" y="294"/>
                    </a:cubicBezTo>
                    <a:cubicBezTo>
                      <a:pt x="247" y="294"/>
                      <a:pt x="247" y="294"/>
                      <a:pt x="247" y="294"/>
                    </a:cubicBezTo>
                    <a:cubicBezTo>
                      <a:pt x="247" y="297"/>
                      <a:pt x="247" y="297"/>
                      <a:pt x="247" y="297"/>
                    </a:cubicBezTo>
                    <a:cubicBezTo>
                      <a:pt x="250" y="297"/>
                      <a:pt x="250" y="297"/>
                      <a:pt x="250" y="297"/>
                    </a:cubicBezTo>
                    <a:cubicBezTo>
                      <a:pt x="251" y="297"/>
                      <a:pt x="250" y="299"/>
                      <a:pt x="250" y="299"/>
                    </a:cubicBezTo>
                    <a:cubicBezTo>
                      <a:pt x="258" y="302"/>
                      <a:pt x="262" y="286"/>
                      <a:pt x="270" y="289"/>
                    </a:cubicBezTo>
                    <a:cubicBezTo>
                      <a:pt x="273" y="290"/>
                      <a:pt x="274" y="302"/>
                      <a:pt x="278" y="292"/>
                    </a:cubicBezTo>
                    <a:cubicBezTo>
                      <a:pt x="278" y="291"/>
                      <a:pt x="278" y="291"/>
                      <a:pt x="278" y="291"/>
                    </a:cubicBezTo>
                    <a:cubicBezTo>
                      <a:pt x="278" y="291"/>
                      <a:pt x="278" y="291"/>
                      <a:pt x="278" y="291"/>
                    </a:cubicBezTo>
                    <a:cubicBezTo>
                      <a:pt x="279" y="292"/>
                      <a:pt x="280" y="293"/>
                      <a:pt x="282" y="294"/>
                    </a:cubicBezTo>
                    <a:cubicBezTo>
                      <a:pt x="284" y="296"/>
                      <a:pt x="287" y="294"/>
                      <a:pt x="289" y="292"/>
                    </a:cubicBezTo>
                    <a:cubicBezTo>
                      <a:pt x="294" y="283"/>
                      <a:pt x="294" y="283"/>
                      <a:pt x="294" y="283"/>
                    </a:cubicBezTo>
                    <a:cubicBezTo>
                      <a:pt x="295" y="282"/>
                      <a:pt x="295" y="282"/>
                      <a:pt x="295" y="282"/>
                    </a:cubicBezTo>
                    <a:cubicBezTo>
                      <a:pt x="296" y="283"/>
                      <a:pt x="296" y="283"/>
                      <a:pt x="296" y="283"/>
                    </a:cubicBezTo>
                    <a:cubicBezTo>
                      <a:pt x="302" y="292"/>
                      <a:pt x="302" y="292"/>
                      <a:pt x="302" y="292"/>
                    </a:cubicBezTo>
                    <a:cubicBezTo>
                      <a:pt x="304" y="294"/>
                      <a:pt x="306" y="296"/>
                      <a:pt x="309" y="294"/>
                    </a:cubicBezTo>
                    <a:cubicBezTo>
                      <a:pt x="310" y="293"/>
                      <a:pt x="311" y="292"/>
                      <a:pt x="312" y="291"/>
                    </a:cubicBezTo>
                    <a:cubicBezTo>
                      <a:pt x="312" y="291"/>
                      <a:pt x="312" y="291"/>
                      <a:pt x="312" y="291"/>
                    </a:cubicBezTo>
                    <a:cubicBezTo>
                      <a:pt x="313" y="292"/>
                      <a:pt x="313" y="292"/>
                      <a:pt x="313" y="292"/>
                    </a:cubicBezTo>
                    <a:cubicBezTo>
                      <a:pt x="317" y="302"/>
                      <a:pt x="317" y="290"/>
                      <a:pt x="320" y="289"/>
                    </a:cubicBezTo>
                    <a:cubicBezTo>
                      <a:pt x="328" y="286"/>
                      <a:pt x="332" y="302"/>
                      <a:pt x="340" y="299"/>
                    </a:cubicBezTo>
                    <a:cubicBezTo>
                      <a:pt x="341" y="299"/>
                      <a:pt x="340" y="297"/>
                      <a:pt x="340" y="297"/>
                    </a:cubicBezTo>
                    <a:cubicBezTo>
                      <a:pt x="343" y="297"/>
                      <a:pt x="343" y="297"/>
                      <a:pt x="343" y="297"/>
                    </a:cubicBezTo>
                    <a:cubicBezTo>
                      <a:pt x="344" y="294"/>
                      <a:pt x="344" y="294"/>
                      <a:pt x="344" y="294"/>
                    </a:cubicBezTo>
                    <a:cubicBezTo>
                      <a:pt x="346" y="294"/>
                      <a:pt x="346" y="294"/>
                      <a:pt x="346" y="294"/>
                    </a:cubicBezTo>
                    <a:cubicBezTo>
                      <a:pt x="347" y="294"/>
                      <a:pt x="348" y="292"/>
                      <a:pt x="349" y="291"/>
                    </a:cubicBezTo>
                    <a:cubicBezTo>
                      <a:pt x="350" y="289"/>
                      <a:pt x="350" y="289"/>
                      <a:pt x="350" y="289"/>
                    </a:cubicBezTo>
                    <a:cubicBezTo>
                      <a:pt x="352" y="289"/>
                      <a:pt x="352" y="289"/>
                      <a:pt x="352" y="289"/>
                    </a:cubicBezTo>
                    <a:cubicBezTo>
                      <a:pt x="365" y="289"/>
                      <a:pt x="365" y="289"/>
                      <a:pt x="365" y="289"/>
                    </a:cubicBezTo>
                    <a:cubicBezTo>
                      <a:pt x="365" y="290"/>
                      <a:pt x="365" y="290"/>
                      <a:pt x="365" y="290"/>
                    </a:cubicBezTo>
                    <a:cubicBezTo>
                      <a:pt x="366" y="291"/>
                      <a:pt x="366" y="291"/>
                      <a:pt x="366" y="292"/>
                    </a:cubicBezTo>
                    <a:cubicBezTo>
                      <a:pt x="368" y="296"/>
                      <a:pt x="365" y="301"/>
                      <a:pt x="371" y="294"/>
                    </a:cubicBezTo>
                    <a:cubicBezTo>
                      <a:pt x="373" y="291"/>
                      <a:pt x="373" y="291"/>
                      <a:pt x="373" y="291"/>
                    </a:cubicBezTo>
                    <a:cubicBezTo>
                      <a:pt x="373" y="291"/>
                      <a:pt x="373" y="291"/>
                      <a:pt x="373" y="291"/>
                    </a:cubicBezTo>
                    <a:cubicBezTo>
                      <a:pt x="377" y="294"/>
                      <a:pt x="378" y="300"/>
                      <a:pt x="384" y="297"/>
                    </a:cubicBezTo>
                    <a:cubicBezTo>
                      <a:pt x="385" y="296"/>
                      <a:pt x="386" y="295"/>
                      <a:pt x="387" y="294"/>
                    </a:cubicBezTo>
                    <a:cubicBezTo>
                      <a:pt x="389" y="293"/>
                      <a:pt x="389" y="290"/>
                      <a:pt x="390" y="288"/>
                    </a:cubicBezTo>
                    <a:cubicBezTo>
                      <a:pt x="391" y="287"/>
                      <a:pt x="391" y="287"/>
                      <a:pt x="391" y="287"/>
                    </a:cubicBezTo>
                    <a:cubicBezTo>
                      <a:pt x="393" y="289"/>
                      <a:pt x="393" y="289"/>
                      <a:pt x="393" y="289"/>
                    </a:cubicBezTo>
                    <a:cubicBezTo>
                      <a:pt x="394" y="290"/>
                      <a:pt x="395" y="289"/>
                      <a:pt x="397" y="289"/>
                    </a:cubicBezTo>
                    <a:cubicBezTo>
                      <a:pt x="398" y="289"/>
                      <a:pt x="398" y="289"/>
                      <a:pt x="398" y="289"/>
                    </a:cubicBezTo>
                    <a:cubicBezTo>
                      <a:pt x="399" y="292"/>
                      <a:pt x="399" y="292"/>
                      <a:pt x="399" y="292"/>
                    </a:cubicBezTo>
                    <a:cubicBezTo>
                      <a:pt x="401" y="296"/>
                      <a:pt x="402" y="302"/>
                      <a:pt x="405" y="299"/>
                    </a:cubicBezTo>
                    <a:cubicBezTo>
                      <a:pt x="406" y="298"/>
                      <a:pt x="407" y="297"/>
                      <a:pt x="408" y="295"/>
                    </a:cubicBezTo>
                    <a:cubicBezTo>
                      <a:pt x="408" y="294"/>
                      <a:pt x="408" y="294"/>
                      <a:pt x="408" y="294"/>
                    </a:cubicBezTo>
                    <a:cubicBezTo>
                      <a:pt x="409" y="294"/>
                      <a:pt x="409" y="294"/>
                      <a:pt x="409" y="294"/>
                    </a:cubicBezTo>
                    <a:cubicBezTo>
                      <a:pt x="411" y="293"/>
                      <a:pt x="411" y="293"/>
                      <a:pt x="411" y="293"/>
                    </a:cubicBezTo>
                    <a:cubicBezTo>
                      <a:pt x="412" y="294"/>
                      <a:pt x="412" y="294"/>
                      <a:pt x="412" y="294"/>
                    </a:cubicBezTo>
                    <a:cubicBezTo>
                      <a:pt x="412" y="295"/>
                      <a:pt x="412" y="296"/>
                      <a:pt x="412" y="297"/>
                    </a:cubicBezTo>
                    <a:cubicBezTo>
                      <a:pt x="415" y="297"/>
                      <a:pt x="415" y="297"/>
                      <a:pt x="415" y="297"/>
                    </a:cubicBezTo>
                    <a:cubicBezTo>
                      <a:pt x="416" y="297"/>
                      <a:pt x="415" y="299"/>
                      <a:pt x="415" y="299"/>
                    </a:cubicBezTo>
                    <a:cubicBezTo>
                      <a:pt x="422" y="302"/>
                      <a:pt x="426" y="290"/>
                      <a:pt x="432" y="289"/>
                    </a:cubicBezTo>
                    <a:cubicBezTo>
                      <a:pt x="433" y="289"/>
                      <a:pt x="433" y="289"/>
                      <a:pt x="433" y="289"/>
                    </a:cubicBezTo>
                    <a:cubicBezTo>
                      <a:pt x="434" y="290"/>
                      <a:pt x="434" y="290"/>
                      <a:pt x="434" y="290"/>
                    </a:cubicBezTo>
                    <a:cubicBezTo>
                      <a:pt x="437" y="292"/>
                      <a:pt x="437" y="292"/>
                      <a:pt x="437" y="292"/>
                    </a:cubicBezTo>
                    <a:cubicBezTo>
                      <a:pt x="439" y="295"/>
                      <a:pt x="439" y="295"/>
                      <a:pt x="439" y="295"/>
                    </a:cubicBezTo>
                    <a:cubicBezTo>
                      <a:pt x="440" y="297"/>
                      <a:pt x="441" y="297"/>
                      <a:pt x="443" y="292"/>
                    </a:cubicBezTo>
                    <a:cubicBezTo>
                      <a:pt x="443" y="291"/>
                      <a:pt x="443" y="291"/>
                      <a:pt x="443" y="291"/>
                    </a:cubicBezTo>
                    <a:cubicBezTo>
                      <a:pt x="443" y="291"/>
                      <a:pt x="443" y="291"/>
                      <a:pt x="443" y="291"/>
                    </a:cubicBezTo>
                    <a:cubicBezTo>
                      <a:pt x="444" y="292"/>
                      <a:pt x="445" y="293"/>
                      <a:pt x="447" y="294"/>
                    </a:cubicBezTo>
                    <a:cubicBezTo>
                      <a:pt x="449" y="296"/>
                      <a:pt x="451" y="294"/>
                      <a:pt x="453" y="292"/>
                    </a:cubicBezTo>
                    <a:cubicBezTo>
                      <a:pt x="455" y="289"/>
                      <a:pt x="455" y="289"/>
                      <a:pt x="455" y="289"/>
                    </a:cubicBezTo>
                    <a:cubicBezTo>
                      <a:pt x="459" y="289"/>
                      <a:pt x="459" y="289"/>
                      <a:pt x="459" y="289"/>
                    </a:cubicBezTo>
                    <a:cubicBezTo>
                      <a:pt x="460" y="291"/>
                      <a:pt x="460" y="291"/>
                      <a:pt x="460" y="291"/>
                    </a:cubicBezTo>
                    <a:cubicBezTo>
                      <a:pt x="461" y="296"/>
                      <a:pt x="463" y="299"/>
                      <a:pt x="465" y="294"/>
                    </a:cubicBezTo>
                    <a:cubicBezTo>
                      <a:pt x="467" y="293"/>
                      <a:pt x="467" y="293"/>
                      <a:pt x="467" y="293"/>
                    </a:cubicBezTo>
                    <a:cubicBezTo>
                      <a:pt x="469" y="296"/>
                      <a:pt x="469" y="296"/>
                      <a:pt x="469" y="296"/>
                    </a:cubicBezTo>
                    <a:cubicBezTo>
                      <a:pt x="473" y="301"/>
                      <a:pt x="476" y="306"/>
                      <a:pt x="479" y="305"/>
                    </a:cubicBezTo>
                    <a:cubicBezTo>
                      <a:pt x="480" y="304"/>
                      <a:pt x="480" y="300"/>
                      <a:pt x="482" y="299"/>
                    </a:cubicBezTo>
                    <a:cubicBezTo>
                      <a:pt x="484" y="298"/>
                      <a:pt x="491" y="295"/>
                      <a:pt x="495" y="297"/>
                    </a:cubicBezTo>
                    <a:cubicBezTo>
                      <a:pt x="498" y="298"/>
                      <a:pt x="501" y="303"/>
                      <a:pt x="503" y="305"/>
                    </a:cubicBezTo>
                    <a:cubicBezTo>
                      <a:pt x="507" y="306"/>
                      <a:pt x="509" y="303"/>
                      <a:pt x="511" y="299"/>
                    </a:cubicBezTo>
                    <a:cubicBezTo>
                      <a:pt x="512" y="297"/>
                      <a:pt x="512" y="297"/>
                      <a:pt x="512" y="297"/>
                    </a:cubicBezTo>
                    <a:cubicBezTo>
                      <a:pt x="513" y="297"/>
                      <a:pt x="513" y="297"/>
                      <a:pt x="513" y="297"/>
                    </a:cubicBezTo>
                    <a:cubicBezTo>
                      <a:pt x="515" y="296"/>
                      <a:pt x="516" y="294"/>
                      <a:pt x="518" y="293"/>
                    </a:cubicBezTo>
                    <a:cubicBezTo>
                      <a:pt x="518" y="292"/>
                      <a:pt x="518" y="292"/>
                      <a:pt x="518" y="292"/>
                    </a:cubicBezTo>
                    <a:cubicBezTo>
                      <a:pt x="519" y="293"/>
                      <a:pt x="519" y="293"/>
                      <a:pt x="519" y="293"/>
                    </a:cubicBezTo>
                    <a:cubicBezTo>
                      <a:pt x="521" y="294"/>
                      <a:pt x="522" y="296"/>
                      <a:pt x="524" y="297"/>
                    </a:cubicBezTo>
                    <a:cubicBezTo>
                      <a:pt x="525" y="297"/>
                      <a:pt x="525" y="297"/>
                      <a:pt x="525" y="297"/>
                    </a:cubicBezTo>
                    <a:cubicBezTo>
                      <a:pt x="526" y="299"/>
                      <a:pt x="526" y="299"/>
                      <a:pt x="526" y="299"/>
                    </a:cubicBezTo>
                    <a:cubicBezTo>
                      <a:pt x="528" y="303"/>
                      <a:pt x="530" y="306"/>
                      <a:pt x="534" y="305"/>
                    </a:cubicBezTo>
                    <a:cubicBezTo>
                      <a:pt x="536" y="303"/>
                      <a:pt x="539" y="298"/>
                      <a:pt x="541" y="297"/>
                    </a:cubicBezTo>
                    <a:cubicBezTo>
                      <a:pt x="545" y="295"/>
                      <a:pt x="552" y="298"/>
                      <a:pt x="555" y="299"/>
                    </a:cubicBezTo>
                    <a:cubicBezTo>
                      <a:pt x="557" y="300"/>
                      <a:pt x="556" y="304"/>
                      <a:pt x="558" y="305"/>
                    </a:cubicBezTo>
                    <a:cubicBezTo>
                      <a:pt x="561" y="306"/>
                      <a:pt x="564" y="301"/>
                      <a:pt x="568" y="296"/>
                    </a:cubicBezTo>
                    <a:cubicBezTo>
                      <a:pt x="570" y="293"/>
                      <a:pt x="570" y="293"/>
                      <a:pt x="570" y="293"/>
                    </a:cubicBezTo>
                    <a:cubicBezTo>
                      <a:pt x="572" y="294"/>
                      <a:pt x="572" y="294"/>
                      <a:pt x="572" y="294"/>
                    </a:cubicBezTo>
                    <a:cubicBezTo>
                      <a:pt x="574" y="299"/>
                      <a:pt x="576" y="296"/>
                      <a:pt x="577" y="291"/>
                    </a:cubicBezTo>
                    <a:cubicBezTo>
                      <a:pt x="578" y="289"/>
                      <a:pt x="578" y="289"/>
                      <a:pt x="578" y="289"/>
                    </a:cubicBezTo>
                    <a:cubicBezTo>
                      <a:pt x="582" y="289"/>
                      <a:pt x="582" y="289"/>
                      <a:pt x="582" y="289"/>
                    </a:cubicBezTo>
                    <a:cubicBezTo>
                      <a:pt x="583" y="292"/>
                      <a:pt x="583" y="292"/>
                      <a:pt x="583" y="292"/>
                    </a:cubicBezTo>
                    <a:cubicBezTo>
                      <a:pt x="585" y="294"/>
                      <a:pt x="588" y="296"/>
                      <a:pt x="590" y="294"/>
                    </a:cubicBezTo>
                    <a:cubicBezTo>
                      <a:pt x="592" y="293"/>
                      <a:pt x="593" y="292"/>
                      <a:pt x="594" y="291"/>
                    </a:cubicBezTo>
                    <a:cubicBezTo>
                      <a:pt x="594" y="291"/>
                      <a:pt x="594" y="291"/>
                      <a:pt x="594" y="291"/>
                    </a:cubicBezTo>
                    <a:cubicBezTo>
                      <a:pt x="594" y="292"/>
                      <a:pt x="594" y="292"/>
                      <a:pt x="594" y="292"/>
                    </a:cubicBezTo>
                    <a:cubicBezTo>
                      <a:pt x="596" y="297"/>
                      <a:pt x="597" y="297"/>
                      <a:pt x="598" y="295"/>
                    </a:cubicBezTo>
                    <a:cubicBezTo>
                      <a:pt x="600" y="292"/>
                      <a:pt x="600" y="292"/>
                      <a:pt x="600" y="292"/>
                    </a:cubicBezTo>
                    <a:cubicBezTo>
                      <a:pt x="603" y="290"/>
                      <a:pt x="603" y="290"/>
                      <a:pt x="603" y="290"/>
                    </a:cubicBezTo>
                    <a:cubicBezTo>
                      <a:pt x="604" y="289"/>
                      <a:pt x="604" y="289"/>
                      <a:pt x="604" y="289"/>
                    </a:cubicBezTo>
                    <a:cubicBezTo>
                      <a:pt x="605" y="289"/>
                      <a:pt x="605" y="289"/>
                      <a:pt x="605" y="289"/>
                    </a:cubicBezTo>
                    <a:cubicBezTo>
                      <a:pt x="611" y="290"/>
                      <a:pt x="615" y="302"/>
                      <a:pt x="622" y="299"/>
                    </a:cubicBezTo>
                    <a:cubicBezTo>
                      <a:pt x="622" y="299"/>
                      <a:pt x="621" y="297"/>
                      <a:pt x="622" y="297"/>
                    </a:cubicBezTo>
                    <a:cubicBezTo>
                      <a:pt x="625" y="297"/>
                      <a:pt x="625" y="297"/>
                      <a:pt x="625" y="297"/>
                    </a:cubicBezTo>
                    <a:cubicBezTo>
                      <a:pt x="625" y="296"/>
                      <a:pt x="625" y="295"/>
                      <a:pt x="625" y="294"/>
                    </a:cubicBezTo>
                    <a:cubicBezTo>
                      <a:pt x="626" y="293"/>
                      <a:pt x="626" y="293"/>
                      <a:pt x="626" y="293"/>
                    </a:cubicBezTo>
                    <a:cubicBezTo>
                      <a:pt x="628" y="294"/>
                      <a:pt x="628" y="294"/>
                      <a:pt x="628" y="294"/>
                    </a:cubicBezTo>
                    <a:cubicBezTo>
                      <a:pt x="629" y="294"/>
                      <a:pt x="629" y="294"/>
                      <a:pt x="629" y="294"/>
                    </a:cubicBezTo>
                    <a:cubicBezTo>
                      <a:pt x="629" y="295"/>
                      <a:pt x="629" y="295"/>
                      <a:pt x="629" y="295"/>
                    </a:cubicBezTo>
                    <a:cubicBezTo>
                      <a:pt x="630" y="297"/>
                      <a:pt x="630" y="298"/>
                      <a:pt x="632" y="299"/>
                    </a:cubicBezTo>
                    <a:cubicBezTo>
                      <a:pt x="634" y="302"/>
                      <a:pt x="636" y="296"/>
                      <a:pt x="638" y="292"/>
                    </a:cubicBezTo>
                    <a:cubicBezTo>
                      <a:pt x="639" y="289"/>
                      <a:pt x="639" y="289"/>
                      <a:pt x="639" y="289"/>
                    </a:cubicBezTo>
                    <a:cubicBezTo>
                      <a:pt x="640" y="289"/>
                      <a:pt x="640" y="289"/>
                      <a:pt x="640" y="289"/>
                    </a:cubicBezTo>
                    <a:cubicBezTo>
                      <a:pt x="641" y="289"/>
                      <a:pt x="642" y="290"/>
                      <a:pt x="643" y="289"/>
                    </a:cubicBezTo>
                    <a:cubicBezTo>
                      <a:pt x="646" y="287"/>
                      <a:pt x="646" y="287"/>
                      <a:pt x="646" y="287"/>
                    </a:cubicBezTo>
                    <a:cubicBezTo>
                      <a:pt x="647" y="288"/>
                      <a:pt x="647" y="288"/>
                      <a:pt x="647" y="288"/>
                    </a:cubicBezTo>
                    <a:cubicBezTo>
                      <a:pt x="647" y="290"/>
                      <a:pt x="648" y="293"/>
                      <a:pt x="650" y="294"/>
                    </a:cubicBezTo>
                    <a:cubicBezTo>
                      <a:pt x="651" y="295"/>
                      <a:pt x="652" y="296"/>
                      <a:pt x="653" y="297"/>
                    </a:cubicBezTo>
                    <a:cubicBezTo>
                      <a:pt x="659" y="300"/>
                      <a:pt x="660" y="294"/>
                      <a:pt x="664" y="291"/>
                    </a:cubicBezTo>
                    <a:cubicBezTo>
                      <a:pt x="664" y="291"/>
                      <a:pt x="664" y="291"/>
                      <a:pt x="664" y="291"/>
                    </a:cubicBezTo>
                    <a:cubicBezTo>
                      <a:pt x="666" y="294"/>
                      <a:pt x="666" y="294"/>
                      <a:pt x="666" y="294"/>
                    </a:cubicBezTo>
                    <a:cubicBezTo>
                      <a:pt x="672" y="301"/>
                      <a:pt x="669" y="296"/>
                      <a:pt x="671" y="292"/>
                    </a:cubicBezTo>
                    <a:cubicBezTo>
                      <a:pt x="671" y="291"/>
                      <a:pt x="671" y="291"/>
                      <a:pt x="672" y="290"/>
                    </a:cubicBezTo>
                    <a:cubicBezTo>
                      <a:pt x="672" y="289"/>
                      <a:pt x="672" y="289"/>
                      <a:pt x="672" y="289"/>
                    </a:cubicBezTo>
                    <a:cubicBezTo>
                      <a:pt x="685" y="289"/>
                      <a:pt x="685" y="289"/>
                      <a:pt x="685" y="289"/>
                    </a:cubicBezTo>
                    <a:cubicBezTo>
                      <a:pt x="687" y="289"/>
                      <a:pt x="687" y="289"/>
                      <a:pt x="687" y="289"/>
                    </a:cubicBezTo>
                    <a:cubicBezTo>
                      <a:pt x="688" y="291"/>
                      <a:pt x="688" y="291"/>
                      <a:pt x="688" y="291"/>
                    </a:cubicBezTo>
                    <a:cubicBezTo>
                      <a:pt x="689" y="292"/>
                      <a:pt x="690" y="294"/>
                      <a:pt x="691" y="294"/>
                    </a:cubicBezTo>
                    <a:cubicBezTo>
                      <a:pt x="693" y="294"/>
                      <a:pt x="693" y="294"/>
                      <a:pt x="693" y="294"/>
                    </a:cubicBezTo>
                    <a:cubicBezTo>
                      <a:pt x="694" y="297"/>
                      <a:pt x="694" y="297"/>
                      <a:pt x="694" y="297"/>
                    </a:cubicBezTo>
                    <a:cubicBezTo>
                      <a:pt x="697" y="297"/>
                      <a:pt x="697" y="297"/>
                      <a:pt x="697" y="297"/>
                    </a:cubicBezTo>
                    <a:cubicBezTo>
                      <a:pt x="697" y="297"/>
                      <a:pt x="696" y="299"/>
                      <a:pt x="697" y="299"/>
                    </a:cubicBezTo>
                    <a:cubicBezTo>
                      <a:pt x="704" y="302"/>
                      <a:pt x="709" y="286"/>
                      <a:pt x="717" y="289"/>
                    </a:cubicBezTo>
                    <a:cubicBezTo>
                      <a:pt x="720" y="290"/>
                      <a:pt x="720" y="302"/>
                      <a:pt x="724" y="292"/>
                    </a:cubicBezTo>
                    <a:cubicBezTo>
                      <a:pt x="724" y="291"/>
                      <a:pt x="724" y="291"/>
                      <a:pt x="724" y="291"/>
                    </a:cubicBezTo>
                    <a:cubicBezTo>
                      <a:pt x="724" y="291"/>
                      <a:pt x="724" y="291"/>
                      <a:pt x="724" y="291"/>
                    </a:cubicBezTo>
                    <a:cubicBezTo>
                      <a:pt x="726" y="292"/>
                      <a:pt x="727" y="293"/>
                      <a:pt x="728" y="294"/>
                    </a:cubicBezTo>
                    <a:cubicBezTo>
                      <a:pt x="731" y="296"/>
                      <a:pt x="733" y="294"/>
                      <a:pt x="735" y="292"/>
                    </a:cubicBezTo>
                    <a:cubicBezTo>
                      <a:pt x="740" y="283"/>
                      <a:pt x="740" y="283"/>
                      <a:pt x="740" y="283"/>
                    </a:cubicBezTo>
                    <a:cubicBezTo>
                      <a:pt x="742" y="282"/>
                      <a:pt x="742" y="282"/>
                      <a:pt x="742" y="282"/>
                    </a:cubicBezTo>
                    <a:cubicBezTo>
                      <a:pt x="743" y="283"/>
                      <a:pt x="743" y="283"/>
                      <a:pt x="743" y="283"/>
                    </a:cubicBezTo>
                    <a:cubicBezTo>
                      <a:pt x="748" y="292"/>
                      <a:pt x="748" y="292"/>
                      <a:pt x="748" y="292"/>
                    </a:cubicBezTo>
                    <a:cubicBezTo>
                      <a:pt x="750" y="294"/>
                      <a:pt x="753" y="296"/>
                      <a:pt x="755" y="294"/>
                    </a:cubicBezTo>
                    <a:cubicBezTo>
                      <a:pt x="757" y="293"/>
                      <a:pt x="758" y="292"/>
                      <a:pt x="759" y="291"/>
                    </a:cubicBezTo>
                    <a:cubicBezTo>
                      <a:pt x="759" y="291"/>
                      <a:pt x="759" y="291"/>
                      <a:pt x="759" y="291"/>
                    </a:cubicBezTo>
                    <a:cubicBezTo>
                      <a:pt x="759" y="292"/>
                      <a:pt x="759" y="292"/>
                      <a:pt x="759" y="292"/>
                    </a:cubicBezTo>
                    <a:cubicBezTo>
                      <a:pt x="763" y="302"/>
                      <a:pt x="763" y="290"/>
                      <a:pt x="767" y="289"/>
                    </a:cubicBezTo>
                    <a:cubicBezTo>
                      <a:pt x="775" y="286"/>
                      <a:pt x="779" y="302"/>
                      <a:pt x="786" y="299"/>
                    </a:cubicBezTo>
                    <a:cubicBezTo>
                      <a:pt x="787" y="299"/>
                      <a:pt x="786" y="297"/>
                      <a:pt x="786" y="297"/>
                    </a:cubicBezTo>
                    <a:cubicBezTo>
                      <a:pt x="790" y="297"/>
                      <a:pt x="790" y="297"/>
                      <a:pt x="790" y="297"/>
                    </a:cubicBezTo>
                    <a:cubicBezTo>
                      <a:pt x="790" y="294"/>
                      <a:pt x="790" y="294"/>
                      <a:pt x="790" y="294"/>
                    </a:cubicBezTo>
                    <a:cubicBezTo>
                      <a:pt x="793" y="294"/>
                      <a:pt x="793" y="294"/>
                      <a:pt x="793" y="294"/>
                    </a:cubicBezTo>
                    <a:cubicBezTo>
                      <a:pt x="793" y="294"/>
                      <a:pt x="794" y="292"/>
                      <a:pt x="795" y="291"/>
                    </a:cubicBezTo>
                    <a:cubicBezTo>
                      <a:pt x="796" y="289"/>
                      <a:pt x="796" y="289"/>
                      <a:pt x="796" y="289"/>
                    </a:cubicBezTo>
                    <a:cubicBezTo>
                      <a:pt x="798" y="289"/>
                      <a:pt x="798" y="289"/>
                      <a:pt x="798" y="289"/>
                    </a:cubicBezTo>
                    <a:cubicBezTo>
                      <a:pt x="811" y="289"/>
                      <a:pt x="811" y="289"/>
                      <a:pt x="811" y="289"/>
                    </a:cubicBezTo>
                    <a:cubicBezTo>
                      <a:pt x="812" y="290"/>
                      <a:pt x="812" y="290"/>
                      <a:pt x="812" y="290"/>
                    </a:cubicBezTo>
                    <a:cubicBezTo>
                      <a:pt x="812" y="291"/>
                      <a:pt x="812" y="291"/>
                      <a:pt x="812" y="292"/>
                    </a:cubicBezTo>
                    <a:cubicBezTo>
                      <a:pt x="814" y="296"/>
                      <a:pt x="812" y="301"/>
                      <a:pt x="817" y="294"/>
                    </a:cubicBezTo>
                    <a:cubicBezTo>
                      <a:pt x="819" y="291"/>
                      <a:pt x="819" y="291"/>
                      <a:pt x="819" y="291"/>
                    </a:cubicBezTo>
                    <a:cubicBezTo>
                      <a:pt x="819" y="291"/>
                      <a:pt x="819" y="291"/>
                      <a:pt x="819" y="291"/>
                    </a:cubicBezTo>
                    <a:cubicBezTo>
                      <a:pt x="823" y="294"/>
                      <a:pt x="825" y="300"/>
                      <a:pt x="830" y="297"/>
                    </a:cubicBezTo>
                    <a:cubicBezTo>
                      <a:pt x="831" y="296"/>
                      <a:pt x="832" y="295"/>
                      <a:pt x="833" y="294"/>
                    </a:cubicBezTo>
                    <a:cubicBezTo>
                      <a:pt x="836" y="293"/>
                      <a:pt x="836" y="290"/>
                      <a:pt x="837" y="288"/>
                    </a:cubicBezTo>
                    <a:cubicBezTo>
                      <a:pt x="837" y="287"/>
                      <a:pt x="837" y="287"/>
                      <a:pt x="837" y="287"/>
                    </a:cubicBezTo>
                    <a:cubicBezTo>
                      <a:pt x="840" y="289"/>
                      <a:pt x="840" y="289"/>
                      <a:pt x="840" y="289"/>
                    </a:cubicBezTo>
                    <a:cubicBezTo>
                      <a:pt x="841" y="290"/>
                      <a:pt x="842" y="289"/>
                      <a:pt x="843" y="289"/>
                    </a:cubicBezTo>
                    <a:cubicBezTo>
                      <a:pt x="844" y="289"/>
                      <a:pt x="844" y="289"/>
                      <a:pt x="844" y="289"/>
                    </a:cubicBezTo>
                    <a:cubicBezTo>
                      <a:pt x="845" y="292"/>
                      <a:pt x="845" y="292"/>
                      <a:pt x="845" y="292"/>
                    </a:cubicBezTo>
                    <a:cubicBezTo>
                      <a:pt x="847" y="296"/>
                      <a:pt x="849" y="302"/>
                      <a:pt x="851" y="299"/>
                    </a:cubicBezTo>
                    <a:cubicBezTo>
                      <a:pt x="853" y="298"/>
                      <a:pt x="854" y="297"/>
                      <a:pt x="855" y="295"/>
                    </a:cubicBezTo>
                    <a:cubicBezTo>
                      <a:pt x="855" y="294"/>
                      <a:pt x="855" y="294"/>
                      <a:pt x="855" y="294"/>
                    </a:cubicBezTo>
                    <a:cubicBezTo>
                      <a:pt x="855" y="294"/>
                      <a:pt x="855" y="294"/>
                      <a:pt x="855" y="294"/>
                    </a:cubicBezTo>
                    <a:cubicBezTo>
                      <a:pt x="857" y="293"/>
                      <a:pt x="857" y="293"/>
                      <a:pt x="857" y="293"/>
                    </a:cubicBezTo>
                    <a:cubicBezTo>
                      <a:pt x="858" y="294"/>
                      <a:pt x="858" y="294"/>
                      <a:pt x="858" y="294"/>
                    </a:cubicBezTo>
                    <a:cubicBezTo>
                      <a:pt x="858" y="295"/>
                      <a:pt x="858" y="296"/>
                      <a:pt x="859" y="297"/>
                    </a:cubicBezTo>
                    <a:cubicBezTo>
                      <a:pt x="862" y="297"/>
                      <a:pt x="862" y="297"/>
                      <a:pt x="862" y="297"/>
                    </a:cubicBezTo>
                    <a:cubicBezTo>
                      <a:pt x="862" y="297"/>
                      <a:pt x="861" y="299"/>
                      <a:pt x="862" y="299"/>
                    </a:cubicBezTo>
                    <a:cubicBezTo>
                      <a:pt x="868" y="302"/>
                      <a:pt x="872" y="290"/>
                      <a:pt x="879" y="289"/>
                    </a:cubicBezTo>
                    <a:cubicBezTo>
                      <a:pt x="879" y="289"/>
                      <a:pt x="879" y="289"/>
                      <a:pt x="879" y="289"/>
                    </a:cubicBezTo>
                    <a:cubicBezTo>
                      <a:pt x="881" y="290"/>
                      <a:pt x="881" y="290"/>
                      <a:pt x="881" y="290"/>
                    </a:cubicBezTo>
                    <a:cubicBezTo>
                      <a:pt x="883" y="292"/>
                      <a:pt x="883" y="292"/>
                      <a:pt x="883" y="292"/>
                    </a:cubicBezTo>
                    <a:cubicBezTo>
                      <a:pt x="885" y="295"/>
                      <a:pt x="885" y="295"/>
                      <a:pt x="885" y="295"/>
                    </a:cubicBezTo>
                    <a:cubicBezTo>
                      <a:pt x="886" y="297"/>
                      <a:pt x="887" y="297"/>
                      <a:pt x="889" y="292"/>
                    </a:cubicBezTo>
                    <a:cubicBezTo>
                      <a:pt x="889" y="291"/>
                      <a:pt x="889" y="291"/>
                      <a:pt x="889" y="291"/>
                    </a:cubicBezTo>
                    <a:cubicBezTo>
                      <a:pt x="889" y="291"/>
                      <a:pt x="889" y="291"/>
                      <a:pt x="889" y="291"/>
                    </a:cubicBezTo>
                    <a:cubicBezTo>
                      <a:pt x="890" y="292"/>
                      <a:pt x="892" y="293"/>
                      <a:pt x="893" y="294"/>
                    </a:cubicBezTo>
                    <a:cubicBezTo>
                      <a:pt x="896" y="296"/>
                      <a:pt x="898" y="294"/>
                      <a:pt x="900" y="292"/>
                    </a:cubicBezTo>
                    <a:cubicBezTo>
                      <a:pt x="903" y="287"/>
                      <a:pt x="903" y="287"/>
                      <a:pt x="903" y="287"/>
                    </a:cubicBezTo>
                    <a:cubicBezTo>
                      <a:pt x="905" y="287"/>
                      <a:pt x="905" y="287"/>
                      <a:pt x="905" y="287"/>
                    </a:cubicBezTo>
                    <a:cubicBezTo>
                      <a:pt x="906" y="291"/>
                      <a:pt x="906" y="291"/>
                      <a:pt x="906" y="291"/>
                    </a:cubicBezTo>
                    <a:cubicBezTo>
                      <a:pt x="908" y="296"/>
                      <a:pt x="909" y="299"/>
                      <a:pt x="912" y="294"/>
                    </a:cubicBezTo>
                    <a:cubicBezTo>
                      <a:pt x="913" y="293"/>
                      <a:pt x="913" y="293"/>
                      <a:pt x="913" y="293"/>
                    </a:cubicBezTo>
                    <a:cubicBezTo>
                      <a:pt x="916" y="296"/>
                      <a:pt x="916" y="296"/>
                      <a:pt x="916" y="296"/>
                    </a:cubicBezTo>
                    <a:cubicBezTo>
                      <a:pt x="918" y="300"/>
                      <a:pt x="921" y="303"/>
                      <a:pt x="923" y="304"/>
                    </a:cubicBezTo>
                    <a:cubicBezTo>
                      <a:pt x="924" y="304"/>
                      <a:pt x="924" y="304"/>
                      <a:pt x="924" y="304"/>
                    </a:cubicBezTo>
                    <a:cubicBezTo>
                      <a:pt x="924" y="288"/>
                      <a:pt x="924" y="288"/>
                      <a:pt x="924" y="288"/>
                    </a:cubicBezTo>
                    <a:cubicBezTo>
                      <a:pt x="924" y="288"/>
                      <a:pt x="924" y="288"/>
                      <a:pt x="924" y="288"/>
                    </a:cubicBezTo>
                    <a:cubicBezTo>
                      <a:pt x="926" y="287"/>
                      <a:pt x="926" y="287"/>
                      <a:pt x="926" y="287"/>
                    </a:cubicBezTo>
                    <a:cubicBezTo>
                      <a:pt x="934" y="287"/>
                      <a:pt x="934" y="287"/>
                      <a:pt x="934" y="287"/>
                    </a:cubicBezTo>
                    <a:cubicBezTo>
                      <a:pt x="934" y="287"/>
                      <a:pt x="934" y="287"/>
                      <a:pt x="934" y="287"/>
                    </a:cubicBezTo>
                    <a:cubicBezTo>
                      <a:pt x="937" y="288"/>
                      <a:pt x="937" y="288"/>
                      <a:pt x="937" y="288"/>
                    </a:cubicBezTo>
                    <a:cubicBezTo>
                      <a:pt x="937" y="287"/>
                      <a:pt x="937" y="287"/>
                      <a:pt x="937" y="287"/>
                    </a:cubicBezTo>
                    <a:cubicBezTo>
                      <a:pt x="990" y="288"/>
                      <a:pt x="990" y="288"/>
                      <a:pt x="990" y="288"/>
                    </a:cubicBezTo>
                    <a:cubicBezTo>
                      <a:pt x="1013" y="288"/>
                      <a:pt x="1016" y="272"/>
                      <a:pt x="989" y="272"/>
                    </a:cubicBezTo>
                    <a:cubicBezTo>
                      <a:pt x="981" y="272"/>
                      <a:pt x="948" y="289"/>
                      <a:pt x="946" y="264"/>
                    </a:cubicBezTo>
                    <a:cubicBezTo>
                      <a:pt x="943" y="240"/>
                      <a:pt x="989" y="260"/>
                      <a:pt x="987" y="235"/>
                    </a:cubicBezTo>
                    <a:cubicBezTo>
                      <a:pt x="985" y="220"/>
                      <a:pt x="964" y="246"/>
                      <a:pt x="959" y="232"/>
                    </a:cubicBezTo>
                    <a:cubicBezTo>
                      <a:pt x="957" y="227"/>
                      <a:pt x="961" y="215"/>
                      <a:pt x="964" y="214"/>
                    </a:cubicBezTo>
                    <a:cubicBezTo>
                      <a:pt x="981" y="203"/>
                      <a:pt x="1020" y="221"/>
                      <a:pt x="1020" y="188"/>
                    </a:cubicBezTo>
                    <a:cubicBezTo>
                      <a:pt x="1021" y="155"/>
                      <a:pt x="958" y="179"/>
                      <a:pt x="964" y="160"/>
                    </a:cubicBezTo>
                    <a:cubicBezTo>
                      <a:pt x="967" y="147"/>
                      <a:pt x="997" y="151"/>
                      <a:pt x="997" y="144"/>
                    </a:cubicBezTo>
                    <a:cubicBezTo>
                      <a:pt x="997" y="138"/>
                      <a:pt x="977" y="146"/>
                      <a:pt x="977" y="135"/>
                    </a:cubicBezTo>
                    <a:cubicBezTo>
                      <a:pt x="978" y="101"/>
                      <a:pt x="1035" y="146"/>
                      <a:pt x="1036" y="1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0CFB9050-9E74-4A55-A51F-A33C9EB47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6397" y="3579846"/>
                <a:ext cx="7058090" cy="1076325"/>
              </a:xfrm>
              <a:custGeom>
                <a:avLst/>
                <a:gdLst>
                  <a:gd name="T0" fmla="*/ 63 w 1020"/>
                  <a:gd name="T1" fmla="*/ 121 h 286"/>
                  <a:gd name="T2" fmla="*/ 96 w 1020"/>
                  <a:gd name="T3" fmla="*/ 248 h 286"/>
                  <a:gd name="T4" fmla="*/ 119 w 1020"/>
                  <a:gd name="T5" fmla="*/ 271 h 286"/>
                  <a:gd name="T6" fmla="*/ 152 w 1020"/>
                  <a:gd name="T7" fmla="*/ 277 h 286"/>
                  <a:gd name="T8" fmla="*/ 188 w 1020"/>
                  <a:gd name="T9" fmla="*/ 279 h 286"/>
                  <a:gd name="T10" fmla="*/ 219 w 1020"/>
                  <a:gd name="T11" fmla="*/ 268 h 286"/>
                  <a:gd name="T12" fmla="*/ 234 w 1020"/>
                  <a:gd name="T13" fmla="*/ 262 h 286"/>
                  <a:gd name="T14" fmla="*/ 286 w 1020"/>
                  <a:gd name="T15" fmla="*/ 272 h 286"/>
                  <a:gd name="T16" fmla="*/ 308 w 1020"/>
                  <a:gd name="T17" fmla="*/ 272 h 286"/>
                  <a:gd name="T18" fmla="*/ 333 w 1020"/>
                  <a:gd name="T19" fmla="*/ 272 h 286"/>
                  <a:gd name="T20" fmla="*/ 367 w 1020"/>
                  <a:gd name="T21" fmla="*/ 276 h 286"/>
                  <a:gd name="T22" fmla="*/ 396 w 1020"/>
                  <a:gd name="T23" fmla="*/ 276 h 286"/>
                  <a:gd name="T24" fmla="*/ 414 w 1020"/>
                  <a:gd name="T25" fmla="*/ 272 h 286"/>
                  <a:gd name="T26" fmla="*/ 425 w 1020"/>
                  <a:gd name="T27" fmla="*/ 280 h 286"/>
                  <a:gd name="T28" fmla="*/ 440 w 1020"/>
                  <a:gd name="T29" fmla="*/ 274 h 286"/>
                  <a:gd name="T30" fmla="*/ 457 w 1020"/>
                  <a:gd name="T31" fmla="*/ 273 h 286"/>
                  <a:gd name="T32" fmla="*/ 475 w 1020"/>
                  <a:gd name="T33" fmla="*/ 274 h 286"/>
                  <a:gd name="T34" fmla="*/ 489 w 1020"/>
                  <a:gd name="T35" fmla="*/ 276 h 286"/>
                  <a:gd name="T36" fmla="*/ 508 w 1020"/>
                  <a:gd name="T37" fmla="*/ 273 h 286"/>
                  <a:gd name="T38" fmla="*/ 526 w 1020"/>
                  <a:gd name="T39" fmla="*/ 275 h 286"/>
                  <a:gd name="T40" fmla="*/ 544 w 1020"/>
                  <a:gd name="T41" fmla="*/ 274 h 286"/>
                  <a:gd name="T42" fmla="*/ 572 w 1020"/>
                  <a:gd name="T43" fmla="*/ 274 h 286"/>
                  <a:gd name="T44" fmla="*/ 599 w 1020"/>
                  <a:gd name="T45" fmla="*/ 279 h 286"/>
                  <a:gd name="T46" fmla="*/ 616 w 1020"/>
                  <a:gd name="T47" fmla="*/ 277 h 286"/>
                  <a:gd name="T48" fmla="*/ 635 w 1020"/>
                  <a:gd name="T49" fmla="*/ 280 h 286"/>
                  <a:gd name="T50" fmla="*/ 714 w 1020"/>
                  <a:gd name="T51" fmla="*/ 282 h 286"/>
                  <a:gd name="T52" fmla="*/ 783 w 1020"/>
                  <a:gd name="T53" fmla="*/ 267 h 286"/>
                  <a:gd name="T54" fmla="*/ 827 w 1020"/>
                  <a:gd name="T55" fmla="*/ 275 h 286"/>
                  <a:gd name="T56" fmla="*/ 854 w 1020"/>
                  <a:gd name="T57" fmla="*/ 277 h 286"/>
                  <a:gd name="T58" fmla="*/ 890 w 1020"/>
                  <a:gd name="T59" fmla="*/ 275 h 286"/>
                  <a:gd name="T60" fmla="*/ 989 w 1020"/>
                  <a:gd name="T61" fmla="*/ 231 h 286"/>
                  <a:gd name="T62" fmla="*/ 943 w 1020"/>
                  <a:gd name="T63" fmla="*/ 86 h 286"/>
                  <a:gd name="T64" fmla="*/ 915 w 1020"/>
                  <a:gd name="T65" fmla="*/ 13 h 286"/>
                  <a:gd name="T66" fmla="*/ 885 w 1020"/>
                  <a:gd name="T67" fmla="*/ 18 h 286"/>
                  <a:gd name="T68" fmla="*/ 856 w 1020"/>
                  <a:gd name="T69" fmla="*/ 13 h 286"/>
                  <a:gd name="T70" fmla="*/ 804 w 1020"/>
                  <a:gd name="T71" fmla="*/ 22 h 286"/>
                  <a:gd name="T72" fmla="*/ 789 w 1020"/>
                  <a:gd name="T73" fmla="*/ 16 h 286"/>
                  <a:gd name="T74" fmla="*/ 759 w 1020"/>
                  <a:gd name="T75" fmla="*/ 5 h 286"/>
                  <a:gd name="T76" fmla="*/ 722 w 1020"/>
                  <a:gd name="T77" fmla="*/ 8 h 286"/>
                  <a:gd name="T78" fmla="*/ 693 w 1020"/>
                  <a:gd name="T79" fmla="*/ 13 h 286"/>
                  <a:gd name="T80" fmla="*/ 665 w 1020"/>
                  <a:gd name="T81" fmla="*/ 8 h 286"/>
                  <a:gd name="T82" fmla="*/ 643 w 1020"/>
                  <a:gd name="T83" fmla="*/ 8 h 286"/>
                  <a:gd name="T84" fmla="*/ 614 w 1020"/>
                  <a:gd name="T85" fmla="*/ 5 h 286"/>
                  <a:gd name="T86" fmla="*/ 601 w 1020"/>
                  <a:gd name="T87" fmla="*/ 12 h 286"/>
                  <a:gd name="T88" fmla="*/ 585 w 1020"/>
                  <a:gd name="T89" fmla="*/ 3 h 286"/>
                  <a:gd name="T90" fmla="*/ 572 w 1020"/>
                  <a:gd name="T91" fmla="*/ 13 h 286"/>
                  <a:gd name="T92" fmla="*/ 549 w 1020"/>
                  <a:gd name="T93" fmla="*/ 12 h 286"/>
                  <a:gd name="T94" fmla="*/ 540 w 1020"/>
                  <a:gd name="T95" fmla="*/ 10 h 286"/>
                  <a:gd name="T96" fmla="*/ 527 w 1020"/>
                  <a:gd name="T97" fmla="*/ 12 h 286"/>
                  <a:gd name="T98" fmla="*/ 506 w 1020"/>
                  <a:gd name="T99" fmla="*/ 3 h 286"/>
                  <a:gd name="T100" fmla="*/ 485 w 1020"/>
                  <a:gd name="T101" fmla="*/ 13 h 286"/>
                  <a:gd name="T102" fmla="*/ 463 w 1020"/>
                  <a:gd name="T103" fmla="*/ 12 h 286"/>
                  <a:gd name="T104" fmla="*/ 436 w 1020"/>
                  <a:gd name="T105" fmla="*/ 12 h 286"/>
                  <a:gd name="T106" fmla="*/ 415 w 1020"/>
                  <a:gd name="T107" fmla="*/ 8 h 286"/>
                  <a:gd name="T108" fmla="*/ 395 w 1020"/>
                  <a:gd name="T109" fmla="*/ 7 h 286"/>
                  <a:gd name="T110" fmla="*/ 344 w 1020"/>
                  <a:gd name="T111" fmla="*/ 3 h 286"/>
                  <a:gd name="T112" fmla="*/ 257 w 1020"/>
                  <a:gd name="T113" fmla="*/ 10 h 286"/>
                  <a:gd name="T114" fmla="*/ 213 w 1020"/>
                  <a:gd name="T115" fmla="*/ 17 h 286"/>
                  <a:gd name="T116" fmla="*/ 170 w 1020"/>
                  <a:gd name="T117" fmla="*/ 11 h 286"/>
                  <a:gd name="T118" fmla="*/ 141 w 1020"/>
                  <a:gd name="T119" fmla="*/ 15 h 286"/>
                  <a:gd name="T120" fmla="*/ 57 w 1020"/>
                  <a:gd name="T121" fmla="*/ 3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20" h="286">
                    <a:moveTo>
                      <a:pt x="47" y="2"/>
                    </a:moveTo>
                    <a:cubicBezTo>
                      <a:pt x="35" y="2"/>
                      <a:pt x="21" y="4"/>
                      <a:pt x="21" y="18"/>
                    </a:cubicBezTo>
                    <a:cubicBezTo>
                      <a:pt x="21" y="37"/>
                      <a:pt x="51" y="20"/>
                      <a:pt x="55" y="34"/>
                    </a:cubicBezTo>
                    <a:cubicBezTo>
                      <a:pt x="59" y="47"/>
                      <a:pt x="20" y="43"/>
                      <a:pt x="31" y="53"/>
                    </a:cubicBezTo>
                    <a:cubicBezTo>
                      <a:pt x="34" y="56"/>
                      <a:pt x="73" y="66"/>
                      <a:pt x="58" y="72"/>
                    </a:cubicBezTo>
                    <a:cubicBezTo>
                      <a:pt x="48" y="76"/>
                      <a:pt x="0" y="68"/>
                      <a:pt x="1" y="99"/>
                    </a:cubicBezTo>
                    <a:cubicBezTo>
                      <a:pt x="2" y="132"/>
                      <a:pt x="62" y="88"/>
                      <a:pt x="63" y="121"/>
                    </a:cubicBezTo>
                    <a:cubicBezTo>
                      <a:pt x="63" y="132"/>
                      <a:pt x="43" y="125"/>
                      <a:pt x="43" y="131"/>
                    </a:cubicBezTo>
                    <a:cubicBezTo>
                      <a:pt x="43" y="137"/>
                      <a:pt x="73" y="133"/>
                      <a:pt x="77" y="146"/>
                    </a:cubicBezTo>
                    <a:cubicBezTo>
                      <a:pt x="83" y="165"/>
                      <a:pt x="17" y="141"/>
                      <a:pt x="17" y="174"/>
                    </a:cubicBezTo>
                    <a:cubicBezTo>
                      <a:pt x="18" y="206"/>
                      <a:pt x="59" y="188"/>
                      <a:pt x="77" y="199"/>
                    </a:cubicBezTo>
                    <a:cubicBezTo>
                      <a:pt x="80" y="200"/>
                      <a:pt x="85" y="211"/>
                      <a:pt x="82" y="217"/>
                    </a:cubicBezTo>
                    <a:cubicBezTo>
                      <a:pt x="77" y="230"/>
                      <a:pt x="55" y="205"/>
                      <a:pt x="53" y="220"/>
                    </a:cubicBezTo>
                    <a:cubicBezTo>
                      <a:pt x="50" y="244"/>
                      <a:pt x="99" y="224"/>
                      <a:pt x="96" y="248"/>
                    </a:cubicBezTo>
                    <a:cubicBezTo>
                      <a:pt x="94" y="272"/>
                      <a:pt x="59" y="256"/>
                      <a:pt x="50" y="256"/>
                    </a:cubicBezTo>
                    <a:cubicBezTo>
                      <a:pt x="22" y="256"/>
                      <a:pt x="25" y="271"/>
                      <a:pt x="49" y="271"/>
                    </a:cubicBezTo>
                    <a:cubicBezTo>
                      <a:pt x="106" y="271"/>
                      <a:pt x="106" y="271"/>
                      <a:pt x="106" y="271"/>
                    </a:cubicBezTo>
                    <a:cubicBezTo>
                      <a:pt x="106" y="271"/>
                      <a:pt x="106" y="271"/>
                      <a:pt x="106" y="271"/>
                    </a:cubicBezTo>
                    <a:cubicBezTo>
                      <a:pt x="107" y="271"/>
                      <a:pt x="107" y="271"/>
                      <a:pt x="107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21" y="271"/>
                      <a:pt x="121" y="271"/>
                      <a:pt x="121" y="271"/>
                    </a:cubicBezTo>
                    <a:cubicBezTo>
                      <a:pt x="122" y="272"/>
                      <a:pt x="122" y="272"/>
                      <a:pt x="122" y="272"/>
                    </a:cubicBezTo>
                    <a:cubicBezTo>
                      <a:pt x="128" y="273"/>
                      <a:pt x="131" y="270"/>
                      <a:pt x="135" y="267"/>
                    </a:cubicBezTo>
                    <a:cubicBezTo>
                      <a:pt x="138" y="265"/>
                      <a:pt x="138" y="265"/>
                      <a:pt x="138" y="265"/>
                    </a:cubicBezTo>
                    <a:cubicBezTo>
                      <a:pt x="139" y="266"/>
                      <a:pt x="139" y="266"/>
                      <a:pt x="139" y="266"/>
                    </a:cubicBezTo>
                    <a:cubicBezTo>
                      <a:pt x="142" y="271"/>
                      <a:pt x="147" y="279"/>
                      <a:pt x="152" y="277"/>
                    </a:cubicBezTo>
                    <a:cubicBezTo>
                      <a:pt x="154" y="276"/>
                      <a:pt x="155" y="275"/>
                      <a:pt x="156" y="274"/>
                    </a:cubicBezTo>
                    <a:cubicBezTo>
                      <a:pt x="156" y="274"/>
                      <a:pt x="156" y="274"/>
                      <a:pt x="156" y="274"/>
                    </a:cubicBezTo>
                    <a:cubicBezTo>
                      <a:pt x="156" y="274"/>
                      <a:pt x="156" y="274"/>
                      <a:pt x="156" y="274"/>
                    </a:cubicBezTo>
                    <a:cubicBezTo>
                      <a:pt x="160" y="285"/>
                      <a:pt x="161" y="273"/>
                      <a:pt x="164" y="272"/>
                    </a:cubicBezTo>
                    <a:cubicBezTo>
                      <a:pt x="173" y="269"/>
                      <a:pt x="177" y="284"/>
                      <a:pt x="185" y="282"/>
                    </a:cubicBezTo>
                    <a:cubicBezTo>
                      <a:pt x="185" y="279"/>
                      <a:pt x="185" y="279"/>
                      <a:pt x="185" y="279"/>
                    </a:cubicBezTo>
                    <a:cubicBezTo>
                      <a:pt x="188" y="279"/>
                      <a:pt x="188" y="279"/>
                      <a:pt x="188" y="279"/>
                    </a:cubicBezTo>
                    <a:cubicBezTo>
                      <a:pt x="189" y="278"/>
                      <a:pt x="189" y="275"/>
                      <a:pt x="190" y="274"/>
                    </a:cubicBezTo>
                    <a:cubicBezTo>
                      <a:pt x="196" y="269"/>
                      <a:pt x="200" y="270"/>
                      <a:pt x="206" y="267"/>
                    </a:cubicBezTo>
                    <a:cubicBezTo>
                      <a:pt x="208" y="266"/>
                      <a:pt x="207" y="263"/>
                      <a:pt x="209" y="262"/>
                    </a:cubicBezTo>
                    <a:cubicBezTo>
                      <a:pt x="210" y="262"/>
                      <a:pt x="215" y="261"/>
                      <a:pt x="216" y="262"/>
                    </a:cubicBezTo>
                    <a:cubicBezTo>
                      <a:pt x="217" y="264"/>
                      <a:pt x="217" y="264"/>
                      <a:pt x="217" y="264"/>
                    </a:cubicBezTo>
                    <a:cubicBezTo>
                      <a:pt x="218" y="265"/>
                      <a:pt x="218" y="265"/>
                      <a:pt x="218" y="265"/>
                    </a:cubicBezTo>
                    <a:cubicBezTo>
                      <a:pt x="219" y="268"/>
                      <a:pt x="219" y="268"/>
                      <a:pt x="219" y="268"/>
                    </a:cubicBezTo>
                    <a:cubicBezTo>
                      <a:pt x="220" y="271"/>
                      <a:pt x="221" y="273"/>
                      <a:pt x="224" y="274"/>
                    </a:cubicBezTo>
                    <a:cubicBezTo>
                      <a:pt x="225" y="274"/>
                      <a:pt x="225" y="274"/>
                      <a:pt x="225" y="274"/>
                    </a:cubicBezTo>
                    <a:cubicBezTo>
                      <a:pt x="226" y="274"/>
                      <a:pt x="226" y="274"/>
                      <a:pt x="226" y="274"/>
                    </a:cubicBezTo>
                    <a:cubicBezTo>
                      <a:pt x="229" y="273"/>
                      <a:pt x="230" y="271"/>
                      <a:pt x="231" y="268"/>
                    </a:cubicBezTo>
                    <a:cubicBezTo>
                      <a:pt x="232" y="265"/>
                      <a:pt x="232" y="265"/>
                      <a:pt x="232" y="265"/>
                    </a:cubicBezTo>
                    <a:cubicBezTo>
                      <a:pt x="232" y="264"/>
                      <a:pt x="232" y="264"/>
                      <a:pt x="232" y="264"/>
                    </a:cubicBezTo>
                    <a:cubicBezTo>
                      <a:pt x="234" y="262"/>
                      <a:pt x="234" y="262"/>
                      <a:pt x="234" y="262"/>
                    </a:cubicBezTo>
                    <a:cubicBezTo>
                      <a:pt x="235" y="261"/>
                      <a:pt x="240" y="262"/>
                      <a:pt x="241" y="262"/>
                    </a:cubicBezTo>
                    <a:cubicBezTo>
                      <a:pt x="243" y="263"/>
                      <a:pt x="242" y="266"/>
                      <a:pt x="244" y="267"/>
                    </a:cubicBezTo>
                    <a:cubicBezTo>
                      <a:pt x="250" y="270"/>
                      <a:pt x="254" y="269"/>
                      <a:pt x="260" y="274"/>
                    </a:cubicBezTo>
                    <a:cubicBezTo>
                      <a:pt x="261" y="275"/>
                      <a:pt x="261" y="278"/>
                      <a:pt x="261" y="279"/>
                    </a:cubicBezTo>
                    <a:cubicBezTo>
                      <a:pt x="265" y="279"/>
                      <a:pt x="265" y="279"/>
                      <a:pt x="265" y="279"/>
                    </a:cubicBezTo>
                    <a:cubicBezTo>
                      <a:pt x="265" y="282"/>
                      <a:pt x="265" y="282"/>
                      <a:pt x="265" y="282"/>
                    </a:cubicBezTo>
                    <a:cubicBezTo>
                      <a:pt x="273" y="284"/>
                      <a:pt x="277" y="269"/>
                      <a:pt x="286" y="272"/>
                    </a:cubicBezTo>
                    <a:cubicBezTo>
                      <a:pt x="289" y="273"/>
                      <a:pt x="290" y="285"/>
                      <a:pt x="294" y="274"/>
                    </a:cubicBezTo>
                    <a:cubicBezTo>
                      <a:pt x="294" y="274"/>
                      <a:pt x="294" y="274"/>
                      <a:pt x="294" y="274"/>
                    </a:cubicBezTo>
                    <a:cubicBezTo>
                      <a:pt x="294" y="274"/>
                      <a:pt x="294" y="274"/>
                      <a:pt x="294" y="274"/>
                    </a:cubicBezTo>
                    <a:cubicBezTo>
                      <a:pt x="295" y="275"/>
                      <a:pt x="296" y="276"/>
                      <a:pt x="298" y="277"/>
                    </a:cubicBezTo>
                    <a:cubicBezTo>
                      <a:pt x="300" y="278"/>
                      <a:pt x="303" y="277"/>
                      <a:pt x="305" y="274"/>
                    </a:cubicBezTo>
                    <a:cubicBezTo>
                      <a:pt x="307" y="272"/>
                      <a:pt x="307" y="272"/>
                      <a:pt x="307" y="272"/>
                    </a:cubicBezTo>
                    <a:cubicBezTo>
                      <a:pt x="308" y="272"/>
                      <a:pt x="308" y="272"/>
                      <a:pt x="308" y="272"/>
                    </a:cubicBezTo>
                    <a:cubicBezTo>
                      <a:pt x="309" y="273"/>
                      <a:pt x="310" y="276"/>
                      <a:pt x="312" y="277"/>
                    </a:cubicBezTo>
                    <a:cubicBezTo>
                      <a:pt x="318" y="279"/>
                      <a:pt x="321" y="276"/>
                      <a:pt x="324" y="273"/>
                    </a:cubicBezTo>
                    <a:cubicBezTo>
                      <a:pt x="325" y="272"/>
                      <a:pt x="325" y="272"/>
                      <a:pt x="325" y="272"/>
                    </a:cubicBezTo>
                    <a:cubicBezTo>
                      <a:pt x="327" y="272"/>
                      <a:pt x="327" y="272"/>
                      <a:pt x="327" y="272"/>
                    </a:cubicBezTo>
                    <a:cubicBezTo>
                      <a:pt x="329" y="271"/>
                      <a:pt x="329" y="271"/>
                      <a:pt x="329" y="271"/>
                    </a:cubicBezTo>
                    <a:cubicBezTo>
                      <a:pt x="332" y="271"/>
                      <a:pt x="332" y="271"/>
                      <a:pt x="332" y="271"/>
                    </a:cubicBezTo>
                    <a:cubicBezTo>
                      <a:pt x="333" y="272"/>
                      <a:pt x="333" y="272"/>
                      <a:pt x="333" y="272"/>
                    </a:cubicBezTo>
                    <a:cubicBezTo>
                      <a:pt x="335" y="274"/>
                      <a:pt x="340" y="279"/>
                      <a:pt x="341" y="280"/>
                    </a:cubicBezTo>
                    <a:cubicBezTo>
                      <a:pt x="344" y="281"/>
                      <a:pt x="347" y="280"/>
                      <a:pt x="349" y="279"/>
                    </a:cubicBezTo>
                    <a:cubicBezTo>
                      <a:pt x="354" y="276"/>
                      <a:pt x="354" y="276"/>
                      <a:pt x="354" y="276"/>
                    </a:cubicBezTo>
                    <a:cubicBezTo>
                      <a:pt x="355" y="277"/>
                      <a:pt x="355" y="277"/>
                      <a:pt x="355" y="277"/>
                    </a:cubicBezTo>
                    <a:cubicBezTo>
                      <a:pt x="357" y="278"/>
                      <a:pt x="360" y="278"/>
                      <a:pt x="363" y="277"/>
                    </a:cubicBezTo>
                    <a:cubicBezTo>
                      <a:pt x="366" y="277"/>
                      <a:pt x="366" y="277"/>
                      <a:pt x="366" y="277"/>
                    </a:cubicBezTo>
                    <a:cubicBezTo>
                      <a:pt x="366" y="277"/>
                      <a:pt x="367" y="276"/>
                      <a:pt x="367" y="276"/>
                    </a:cubicBezTo>
                    <a:cubicBezTo>
                      <a:pt x="368" y="275"/>
                      <a:pt x="368" y="275"/>
                      <a:pt x="368" y="275"/>
                    </a:cubicBezTo>
                    <a:cubicBezTo>
                      <a:pt x="368" y="275"/>
                      <a:pt x="368" y="275"/>
                      <a:pt x="368" y="275"/>
                    </a:cubicBezTo>
                    <a:cubicBezTo>
                      <a:pt x="370" y="280"/>
                      <a:pt x="372" y="280"/>
                      <a:pt x="376" y="278"/>
                    </a:cubicBezTo>
                    <a:cubicBezTo>
                      <a:pt x="377" y="277"/>
                      <a:pt x="377" y="277"/>
                      <a:pt x="377" y="277"/>
                    </a:cubicBezTo>
                    <a:cubicBezTo>
                      <a:pt x="381" y="279"/>
                      <a:pt x="381" y="279"/>
                      <a:pt x="381" y="279"/>
                    </a:cubicBezTo>
                    <a:cubicBezTo>
                      <a:pt x="384" y="280"/>
                      <a:pt x="386" y="281"/>
                      <a:pt x="390" y="280"/>
                    </a:cubicBezTo>
                    <a:cubicBezTo>
                      <a:pt x="392" y="279"/>
                      <a:pt x="394" y="277"/>
                      <a:pt x="396" y="276"/>
                    </a:cubicBezTo>
                    <a:cubicBezTo>
                      <a:pt x="396" y="275"/>
                      <a:pt x="396" y="275"/>
                      <a:pt x="396" y="275"/>
                    </a:cubicBezTo>
                    <a:cubicBezTo>
                      <a:pt x="396" y="275"/>
                      <a:pt x="396" y="275"/>
                      <a:pt x="396" y="275"/>
                    </a:cubicBezTo>
                    <a:cubicBezTo>
                      <a:pt x="399" y="279"/>
                      <a:pt x="399" y="279"/>
                      <a:pt x="399" y="279"/>
                    </a:cubicBezTo>
                    <a:cubicBezTo>
                      <a:pt x="401" y="280"/>
                      <a:pt x="403" y="281"/>
                      <a:pt x="406" y="279"/>
                    </a:cubicBezTo>
                    <a:cubicBezTo>
                      <a:pt x="408" y="278"/>
                      <a:pt x="408" y="278"/>
                      <a:pt x="408" y="278"/>
                    </a:cubicBezTo>
                    <a:cubicBezTo>
                      <a:pt x="409" y="278"/>
                      <a:pt x="409" y="278"/>
                      <a:pt x="409" y="278"/>
                    </a:cubicBezTo>
                    <a:cubicBezTo>
                      <a:pt x="411" y="279"/>
                      <a:pt x="412" y="273"/>
                      <a:pt x="414" y="272"/>
                    </a:cubicBezTo>
                    <a:cubicBezTo>
                      <a:pt x="416" y="272"/>
                      <a:pt x="416" y="272"/>
                      <a:pt x="416" y="272"/>
                    </a:cubicBezTo>
                    <a:cubicBezTo>
                      <a:pt x="416" y="272"/>
                      <a:pt x="416" y="272"/>
                      <a:pt x="416" y="272"/>
                    </a:cubicBezTo>
                    <a:cubicBezTo>
                      <a:pt x="418" y="272"/>
                      <a:pt x="418" y="272"/>
                      <a:pt x="418" y="272"/>
                    </a:cubicBezTo>
                    <a:cubicBezTo>
                      <a:pt x="419" y="272"/>
                      <a:pt x="419" y="272"/>
                      <a:pt x="419" y="272"/>
                    </a:cubicBezTo>
                    <a:cubicBezTo>
                      <a:pt x="419" y="273"/>
                      <a:pt x="420" y="273"/>
                      <a:pt x="421" y="274"/>
                    </a:cubicBezTo>
                    <a:cubicBezTo>
                      <a:pt x="422" y="275"/>
                      <a:pt x="422" y="275"/>
                      <a:pt x="422" y="275"/>
                    </a:cubicBezTo>
                    <a:cubicBezTo>
                      <a:pt x="425" y="280"/>
                      <a:pt x="425" y="280"/>
                      <a:pt x="425" y="280"/>
                    </a:cubicBezTo>
                    <a:cubicBezTo>
                      <a:pt x="426" y="282"/>
                      <a:pt x="427" y="283"/>
                      <a:pt x="428" y="282"/>
                    </a:cubicBezTo>
                    <a:cubicBezTo>
                      <a:pt x="429" y="280"/>
                      <a:pt x="429" y="280"/>
                      <a:pt x="429" y="280"/>
                    </a:cubicBezTo>
                    <a:cubicBezTo>
                      <a:pt x="430" y="281"/>
                      <a:pt x="430" y="281"/>
                      <a:pt x="430" y="281"/>
                    </a:cubicBezTo>
                    <a:cubicBezTo>
                      <a:pt x="431" y="282"/>
                      <a:pt x="433" y="282"/>
                      <a:pt x="435" y="282"/>
                    </a:cubicBezTo>
                    <a:cubicBezTo>
                      <a:pt x="435" y="279"/>
                      <a:pt x="435" y="279"/>
                      <a:pt x="435" y="279"/>
                    </a:cubicBezTo>
                    <a:cubicBezTo>
                      <a:pt x="438" y="279"/>
                      <a:pt x="438" y="279"/>
                      <a:pt x="438" y="279"/>
                    </a:cubicBezTo>
                    <a:cubicBezTo>
                      <a:pt x="439" y="278"/>
                      <a:pt x="439" y="275"/>
                      <a:pt x="440" y="274"/>
                    </a:cubicBezTo>
                    <a:cubicBezTo>
                      <a:pt x="441" y="273"/>
                      <a:pt x="443" y="272"/>
                      <a:pt x="444" y="271"/>
                    </a:cubicBezTo>
                    <a:cubicBezTo>
                      <a:pt x="446" y="271"/>
                      <a:pt x="446" y="271"/>
                      <a:pt x="446" y="271"/>
                    </a:cubicBezTo>
                    <a:cubicBezTo>
                      <a:pt x="446" y="271"/>
                      <a:pt x="446" y="271"/>
                      <a:pt x="446" y="271"/>
                    </a:cubicBezTo>
                    <a:cubicBezTo>
                      <a:pt x="448" y="272"/>
                      <a:pt x="448" y="272"/>
                      <a:pt x="448" y="272"/>
                    </a:cubicBezTo>
                    <a:cubicBezTo>
                      <a:pt x="449" y="273"/>
                      <a:pt x="449" y="273"/>
                      <a:pt x="449" y="273"/>
                    </a:cubicBezTo>
                    <a:cubicBezTo>
                      <a:pt x="449" y="274"/>
                      <a:pt x="450" y="275"/>
                      <a:pt x="451" y="275"/>
                    </a:cubicBezTo>
                    <a:cubicBezTo>
                      <a:pt x="454" y="276"/>
                      <a:pt x="455" y="275"/>
                      <a:pt x="457" y="273"/>
                    </a:cubicBezTo>
                    <a:cubicBezTo>
                      <a:pt x="458" y="272"/>
                      <a:pt x="458" y="272"/>
                      <a:pt x="458" y="272"/>
                    </a:cubicBezTo>
                    <a:cubicBezTo>
                      <a:pt x="459" y="272"/>
                      <a:pt x="459" y="272"/>
                      <a:pt x="459" y="272"/>
                    </a:cubicBezTo>
                    <a:cubicBezTo>
                      <a:pt x="461" y="274"/>
                      <a:pt x="463" y="275"/>
                      <a:pt x="466" y="274"/>
                    </a:cubicBezTo>
                    <a:cubicBezTo>
                      <a:pt x="472" y="272"/>
                      <a:pt x="472" y="272"/>
                      <a:pt x="472" y="272"/>
                    </a:cubicBezTo>
                    <a:cubicBezTo>
                      <a:pt x="472" y="272"/>
                      <a:pt x="472" y="272"/>
                      <a:pt x="472" y="272"/>
                    </a:cubicBezTo>
                    <a:cubicBezTo>
                      <a:pt x="474" y="274"/>
                      <a:pt x="474" y="274"/>
                      <a:pt x="474" y="274"/>
                    </a:cubicBezTo>
                    <a:cubicBezTo>
                      <a:pt x="475" y="274"/>
                      <a:pt x="475" y="274"/>
                      <a:pt x="475" y="274"/>
                    </a:cubicBezTo>
                    <a:cubicBezTo>
                      <a:pt x="476" y="274"/>
                      <a:pt x="476" y="274"/>
                      <a:pt x="476" y="274"/>
                    </a:cubicBezTo>
                    <a:cubicBezTo>
                      <a:pt x="477" y="273"/>
                      <a:pt x="477" y="273"/>
                      <a:pt x="477" y="273"/>
                    </a:cubicBezTo>
                    <a:cubicBezTo>
                      <a:pt x="480" y="274"/>
                      <a:pt x="480" y="274"/>
                      <a:pt x="480" y="274"/>
                    </a:cubicBezTo>
                    <a:cubicBezTo>
                      <a:pt x="480" y="274"/>
                      <a:pt x="480" y="274"/>
                      <a:pt x="480" y="274"/>
                    </a:cubicBezTo>
                    <a:cubicBezTo>
                      <a:pt x="482" y="276"/>
                      <a:pt x="482" y="276"/>
                      <a:pt x="482" y="276"/>
                    </a:cubicBezTo>
                    <a:cubicBezTo>
                      <a:pt x="483" y="277"/>
                      <a:pt x="485" y="277"/>
                      <a:pt x="486" y="277"/>
                    </a:cubicBezTo>
                    <a:cubicBezTo>
                      <a:pt x="489" y="277"/>
                      <a:pt x="489" y="277"/>
                      <a:pt x="489" y="276"/>
                    </a:cubicBezTo>
                    <a:cubicBezTo>
                      <a:pt x="488" y="274"/>
                      <a:pt x="488" y="274"/>
                      <a:pt x="488" y="274"/>
                    </a:cubicBezTo>
                    <a:cubicBezTo>
                      <a:pt x="490" y="274"/>
                      <a:pt x="490" y="274"/>
                      <a:pt x="490" y="274"/>
                    </a:cubicBezTo>
                    <a:cubicBezTo>
                      <a:pt x="492" y="272"/>
                      <a:pt x="492" y="272"/>
                      <a:pt x="492" y="272"/>
                    </a:cubicBezTo>
                    <a:cubicBezTo>
                      <a:pt x="493" y="272"/>
                      <a:pt x="493" y="272"/>
                      <a:pt x="493" y="272"/>
                    </a:cubicBezTo>
                    <a:cubicBezTo>
                      <a:pt x="495" y="272"/>
                      <a:pt x="497" y="272"/>
                      <a:pt x="498" y="272"/>
                    </a:cubicBezTo>
                    <a:cubicBezTo>
                      <a:pt x="500" y="272"/>
                      <a:pt x="504" y="273"/>
                      <a:pt x="507" y="273"/>
                    </a:cubicBezTo>
                    <a:cubicBezTo>
                      <a:pt x="508" y="273"/>
                      <a:pt x="508" y="273"/>
                      <a:pt x="508" y="273"/>
                    </a:cubicBezTo>
                    <a:cubicBezTo>
                      <a:pt x="510" y="274"/>
                      <a:pt x="510" y="274"/>
                      <a:pt x="510" y="274"/>
                    </a:cubicBezTo>
                    <a:cubicBezTo>
                      <a:pt x="511" y="275"/>
                      <a:pt x="510" y="278"/>
                      <a:pt x="511" y="279"/>
                    </a:cubicBezTo>
                    <a:cubicBezTo>
                      <a:pt x="515" y="279"/>
                      <a:pt x="515" y="279"/>
                      <a:pt x="515" y="279"/>
                    </a:cubicBezTo>
                    <a:cubicBezTo>
                      <a:pt x="515" y="282"/>
                      <a:pt x="515" y="282"/>
                      <a:pt x="515" y="282"/>
                    </a:cubicBezTo>
                    <a:cubicBezTo>
                      <a:pt x="519" y="283"/>
                      <a:pt x="522" y="280"/>
                      <a:pt x="525" y="276"/>
                    </a:cubicBezTo>
                    <a:cubicBezTo>
                      <a:pt x="526" y="275"/>
                      <a:pt x="526" y="275"/>
                      <a:pt x="526" y="275"/>
                    </a:cubicBezTo>
                    <a:cubicBezTo>
                      <a:pt x="526" y="275"/>
                      <a:pt x="526" y="275"/>
                      <a:pt x="526" y="275"/>
                    </a:cubicBezTo>
                    <a:cubicBezTo>
                      <a:pt x="527" y="275"/>
                      <a:pt x="527" y="275"/>
                      <a:pt x="528" y="275"/>
                    </a:cubicBezTo>
                    <a:cubicBezTo>
                      <a:pt x="530" y="273"/>
                      <a:pt x="530" y="273"/>
                      <a:pt x="530" y="273"/>
                    </a:cubicBezTo>
                    <a:cubicBezTo>
                      <a:pt x="530" y="272"/>
                      <a:pt x="530" y="272"/>
                      <a:pt x="530" y="272"/>
                    </a:cubicBezTo>
                    <a:cubicBezTo>
                      <a:pt x="532" y="271"/>
                      <a:pt x="533" y="271"/>
                      <a:pt x="535" y="272"/>
                    </a:cubicBezTo>
                    <a:cubicBezTo>
                      <a:pt x="539" y="273"/>
                      <a:pt x="539" y="285"/>
                      <a:pt x="544" y="274"/>
                    </a:cubicBezTo>
                    <a:cubicBezTo>
                      <a:pt x="544" y="274"/>
                      <a:pt x="544" y="274"/>
                      <a:pt x="544" y="274"/>
                    </a:cubicBezTo>
                    <a:cubicBezTo>
                      <a:pt x="544" y="274"/>
                      <a:pt x="544" y="274"/>
                      <a:pt x="544" y="274"/>
                    </a:cubicBezTo>
                    <a:cubicBezTo>
                      <a:pt x="545" y="275"/>
                      <a:pt x="546" y="276"/>
                      <a:pt x="548" y="277"/>
                    </a:cubicBezTo>
                    <a:cubicBezTo>
                      <a:pt x="550" y="278"/>
                      <a:pt x="553" y="277"/>
                      <a:pt x="555" y="274"/>
                    </a:cubicBezTo>
                    <a:cubicBezTo>
                      <a:pt x="557" y="272"/>
                      <a:pt x="557" y="272"/>
                      <a:pt x="557" y="272"/>
                    </a:cubicBezTo>
                    <a:cubicBezTo>
                      <a:pt x="557" y="272"/>
                      <a:pt x="557" y="272"/>
                      <a:pt x="557" y="272"/>
                    </a:cubicBezTo>
                    <a:cubicBezTo>
                      <a:pt x="559" y="273"/>
                      <a:pt x="559" y="276"/>
                      <a:pt x="562" y="277"/>
                    </a:cubicBezTo>
                    <a:cubicBezTo>
                      <a:pt x="565" y="278"/>
                      <a:pt x="567" y="278"/>
                      <a:pt x="569" y="277"/>
                    </a:cubicBezTo>
                    <a:cubicBezTo>
                      <a:pt x="572" y="274"/>
                      <a:pt x="572" y="274"/>
                      <a:pt x="572" y="274"/>
                    </a:cubicBezTo>
                    <a:cubicBezTo>
                      <a:pt x="574" y="275"/>
                      <a:pt x="574" y="275"/>
                      <a:pt x="574" y="275"/>
                    </a:cubicBezTo>
                    <a:cubicBezTo>
                      <a:pt x="575" y="275"/>
                      <a:pt x="576" y="275"/>
                      <a:pt x="577" y="275"/>
                    </a:cubicBezTo>
                    <a:cubicBezTo>
                      <a:pt x="578" y="274"/>
                      <a:pt x="579" y="274"/>
                      <a:pt x="580" y="274"/>
                    </a:cubicBezTo>
                    <a:cubicBezTo>
                      <a:pt x="584" y="273"/>
                      <a:pt x="584" y="273"/>
                      <a:pt x="584" y="273"/>
                    </a:cubicBezTo>
                    <a:cubicBezTo>
                      <a:pt x="585" y="274"/>
                      <a:pt x="585" y="274"/>
                      <a:pt x="585" y="274"/>
                    </a:cubicBezTo>
                    <a:cubicBezTo>
                      <a:pt x="587" y="276"/>
                      <a:pt x="591" y="279"/>
                      <a:pt x="591" y="280"/>
                    </a:cubicBezTo>
                    <a:cubicBezTo>
                      <a:pt x="594" y="281"/>
                      <a:pt x="596" y="280"/>
                      <a:pt x="599" y="279"/>
                    </a:cubicBezTo>
                    <a:cubicBezTo>
                      <a:pt x="602" y="277"/>
                      <a:pt x="602" y="277"/>
                      <a:pt x="602" y="277"/>
                    </a:cubicBezTo>
                    <a:cubicBezTo>
                      <a:pt x="603" y="277"/>
                      <a:pt x="603" y="277"/>
                      <a:pt x="603" y="277"/>
                    </a:cubicBezTo>
                    <a:cubicBezTo>
                      <a:pt x="603" y="277"/>
                      <a:pt x="604" y="277"/>
                      <a:pt x="604" y="277"/>
                    </a:cubicBezTo>
                    <a:cubicBezTo>
                      <a:pt x="605" y="277"/>
                      <a:pt x="605" y="277"/>
                      <a:pt x="605" y="277"/>
                    </a:cubicBezTo>
                    <a:cubicBezTo>
                      <a:pt x="608" y="278"/>
                      <a:pt x="608" y="278"/>
                      <a:pt x="608" y="278"/>
                    </a:cubicBezTo>
                    <a:cubicBezTo>
                      <a:pt x="610" y="278"/>
                      <a:pt x="611" y="277"/>
                      <a:pt x="613" y="277"/>
                    </a:cubicBezTo>
                    <a:cubicBezTo>
                      <a:pt x="616" y="277"/>
                      <a:pt x="616" y="277"/>
                      <a:pt x="616" y="277"/>
                    </a:cubicBezTo>
                    <a:cubicBezTo>
                      <a:pt x="616" y="277"/>
                      <a:pt x="617" y="276"/>
                      <a:pt x="617" y="276"/>
                    </a:cubicBezTo>
                    <a:cubicBezTo>
                      <a:pt x="618" y="275"/>
                      <a:pt x="618" y="275"/>
                      <a:pt x="618" y="275"/>
                    </a:cubicBezTo>
                    <a:cubicBezTo>
                      <a:pt x="618" y="275"/>
                      <a:pt x="618" y="275"/>
                      <a:pt x="618" y="275"/>
                    </a:cubicBezTo>
                    <a:cubicBezTo>
                      <a:pt x="619" y="280"/>
                      <a:pt x="622" y="280"/>
                      <a:pt x="626" y="278"/>
                    </a:cubicBezTo>
                    <a:cubicBezTo>
                      <a:pt x="627" y="277"/>
                      <a:pt x="627" y="277"/>
                      <a:pt x="627" y="277"/>
                    </a:cubicBezTo>
                    <a:cubicBezTo>
                      <a:pt x="631" y="279"/>
                      <a:pt x="631" y="279"/>
                      <a:pt x="631" y="279"/>
                    </a:cubicBezTo>
                    <a:cubicBezTo>
                      <a:pt x="632" y="280"/>
                      <a:pt x="634" y="280"/>
                      <a:pt x="635" y="280"/>
                    </a:cubicBezTo>
                    <a:cubicBezTo>
                      <a:pt x="640" y="280"/>
                      <a:pt x="640" y="280"/>
                      <a:pt x="640" y="280"/>
                    </a:cubicBezTo>
                    <a:cubicBezTo>
                      <a:pt x="639" y="280"/>
                      <a:pt x="639" y="280"/>
                      <a:pt x="639" y="280"/>
                    </a:cubicBezTo>
                    <a:cubicBezTo>
                      <a:pt x="675" y="281"/>
                      <a:pt x="675" y="281"/>
                      <a:pt x="675" y="281"/>
                    </a:cubicBezTo>
                    <a:cubicBezTo>
                      <a:pt x="676" y="282"/>
                      <a:pt x="676" y="282"/>
                      <a:pt x="676" y="282"/>
                    </a:cubicBezTo>
                    <a:cubicBezTo>
                      <a:pt x="677" y="282"/>
                      <a:pt x="677" y="282"/>
                      <a:pt x="678" y="282"/>
                    </a:cubicBezTo>
                    <a:cubicBezTo>
                      <a:pt x="679" y="281"/>
                      <a:pt x="679" y="281"/>
                      <a:pt x="679" y="281"/>
                    </a:cubicBezTo>
                    <a:cubicBezTo>
                      <a:pt x="714" y="282"/>
                      <a:pt x="714" y="282"/>
                      <a:pt x="714" y="282"/>
                    </a:cubicBezTo>
                    <a:cubicBezTo>
                      <a:pt x="723" y="282"/>
                      <a:pt x="743" y="285"/>
                      <a:pt x="748" y="273"/>
                    </a:cubicBezTo>
                    <a:cubicBezTo>
                      <a:pt x="748" y="272"/>
                      <a:pt x="748" y="272"/>
                      <a:pt x="748" y="272"/>
                    </a:cubicBezTo>
                    <a:cubicBezTo>
                      <a:pt x="756" y="273"/>
                      <a:pt x="756" y="273"/>
                      <a:pt x="756" y="273"/>
                    </a:cubicBezTo>
                    <a:cubicBezTo>
                      <a:pt x="759" y="273"/>
                      <a:pt x="762" y="274"/>
                      <a:pt x="764" y="275"/>
                    </a:cubicBezTo>
                    <a:cubicBezTo>
                      <a:pt x="767" y="277"/>
                      <a:pt x="771" y="272"/>
                      <a:pt x="773" y="272"/>
                    </a:cubicBezTo>
                    <a:cubicBezTo>
                      <a:pt x="775" y="272"/>
                      <a:pt x="775" y="277"/>
                      <a:pt x="778" y="275"/>
                    </a:cubicBezTo>
                    <a:cubicBezTo>
                      <a:pt x="780" y="273"/>
                      <a:pt x="781" y="269"/>
                      <a:pt x="783" y="267"/>
                    </a:cubicBezTo>
                    <a:cubicBezTo>
                      <a:pt x="789" y="262"/>
                      <a:pt x="790" y="267"/>
                      <a:pt x="794" y="267"/>
                    </a:cubicBezTo>
                    <a:cubicBezTo>
                      <a:pt x="795" y="267"/>
                      <a:pt x="795" y="267"/>
                      <a:pt x="795" y="267"/>
                    </a:cubicBezTo>
                    <a:cubicBezTo>
                      <a:pt x="796" y="267"/>
                      <a:pt x="796" y="267"/>
                      <a:pt x="796" y="267"/>
                    </a:cubicBezTo>
                    <a:cubicBezTo>
                      <a:pt x="801" y="267"/>
                      <a:pt x="802" y="262"/>
                      <a:pt x="808" y="267"/>
                    </a:cubicBezTo>
                    <a:cubicBezTo>
                      <a:pt x="809" y="269"/>
                      <a:pt x="810" y="273"/>
                      <a:pt x="812" y="275"/>
                    </a:cubicBezTo>
                    <a:cubicBezTo>
                      <a:pt x="815" y="277"/>
                      <a:pt x="815" y="272"/>
                      <a:pt x="817" y="272"/>
                    </a:cubicBezTo>
                    <a:cubicBezTo>
                      <a:pt x="820" y="272"/>
                      <a:pt x="823" y="277"/>
                      <a:pt x="827" y="275"/>
                    </a:cubicBezTo>
                    <a:cubicBezTo>
                      <a:pt x="830" y="273"/>
                      <a:pt x="837" y="272"/>
                      <a:pt x="843" y="272"/>
                    </a:cubicBezTo>
                    <a:cubicBezTo>
                      <a:pt x="844" y="272"/>
                      <a:pt x="845" y="272"/>
                      <a:pt x="847" y="272"/>
                    </a:cubicBezTo>
                    <a:cubicBezTo>
                      <a:pt x="849" y="272"/>
                      <a:pt x="849" y="272"/>
                      <a:pt x="849" y="272"/>
                    </a:cubicBezTo>
                    <a:cubicBezTo>
                      <a:pt x="851" y="274"/>
                      <a:pt x="851" y="274"/>
                      <a:pt x="851" y="274"/>
                    </a:cubicBezTo>
                    <a:cubicBezTo>
                      <a:pt x="852" y="274"/>
                      <a:pt x="852" y="274"/>
                      <a:pt x="852" y="274"/>
                    </a:cubicBezTo>
                    <a:cubicBezTo>
                      <a:pt x="852" y="276"/>
                      <a:pt x="852" y="276"/>
                      <a:pt x="852" y="276"/>
                    </a:cubicBezTo>
                    <a:cubicBezTo>
                      <a:pt x="852" y="277"/>
                      <a:pt x="852" y="277"/>
                      <a:pt x="854" y="277"/>
                    </a:cubicBezTo>
                    <a:cubicBezTo>
                      <a:pt x="856" y="277"/>
                      <a:pt x="857" y="277"/>
                      <a:pt x="858" y="276"/>
                    </a:cubicBezTo>
                    <a:cubicBezTo>
                      <a:pt x="860" y="274"/>
                      <a:pt x="860" y="274"/>
                      <a:pt x="860" y="274"/>
                    </a:cubicBezTo>
                    <a:cubicBezTo>
                      <a:pt x="861" y="274"/>
                      <a:pt x="861" y="274"/>
                      <a:pt x="861" y="274"/>
                    </a:cubicBezTo>
                    <a:cubicBezTo>
                      <a:pt x="867" y="273"/>
                      <a:pt x="873" y="270"/>
                      <a:pt x="879" y="270"/>
                    </a:cubicBezTo>
                    <a:cubicBezTo>
                      <a:pt x="882" y="270"/>
                      <a:pt x="882" y="270"/>
                      <a:pt x="882" y="270"/>
                    </a:cubicBezTo>
                    <a:cubicBezTo>
                      <a:pt x="884" y="273"/>
                      <a:pt x="884" y="273"/>
                      <a:pt x="884" y="273"/>
                    </a:cubicBezTo>
                    <a:cubicBezTo>
                      <a:pt x="885" y="275"/>
                      <a:pt x="887" y="276"/>
                      <a:pt x="890" y="275"/>
                    </a:cubicBezTo>
                    <a:cubicBezTo>
                      <a:pt x="890" y="275"/>
                      <a:pt x="890" y="274"/>
                      <a:pt x="891" y="274"/>
                    </a:cubicBezTo>
                    <a:cubicBezTo>
                      <a:pt x="891" y="274"/>
                      <a:pt x="891" y="274"/>
                      <a:pt x="891" y="274"/>
                    </a:cubicBezTo>
                    <a:cubicBezTo>
                      <a:pt x="889" y="280"/>
                      <a:pt x="889" y="280"/>
                      <a:pt x="889" y="280"/>
                    </a:cubicBezTo>
                    <a:cubicBezTo>
                      <a:pt x="914" y="280"/>
                      <a:pt x="939" y="282"/>
                      <a:pt x="964" y="282"/>
                    </a:cubicBezTo>
                    <a:cubicBezTo>
                      <a:pt x="974" y="282"/>
                      <a:pt x="999" y="286"/>
                      <a:pt x="999" y="266"/>
                    </a:cubicBezTo>
                    <a:cubicBezTo>
                      <a:pt x="999" y="248"/>
                      <a:pt x="969" y="265"/>
                      <a:pt x="965" y="250"/>
                    </a:cubicBezTo>
                    <a:cubicBezTo>
                      <a:pt x="961" y="238"/>
                      <a:pt x="1000" y="242"/>
                      <a:pt x="989" y="231"/>
                    </a:cubicBezTo>
                    <a:cubicBezTo>
                      <a:pt x="986" y="229"/>
                      <a:pt x="947" y="219"/>
                      <a:pt x="962" y="213"/>
                    </a:cubicBezTo>
                    <a:cubicBezTo>
                      <a:pt x="972" y="209"/>
                      <a:pt x="1020" y="216"/>
                      <a:pt x="1019" y="185"/>
                    </a:cubicBezTo>
                    <a:cubicBezTo>
                      <a:pt x="1018" y="152"/>
                      <a:pt x="958" y="196"/>
                      <a:pt x="957" y="163"/>
                    </a:cubicBezTo>
                    <a:cubicBezTo>
                      <a:pt x="957" y="152"/>
                      <a:pt x="978" y="160"/>
                      <a:pt x="978" y="154"/>
                    </a:cubicBezTo>
                    <a:cubicBezTo>
                      <a:pt x="978" y="147"/>
                      <a:pt x="947" y="151"/>
                      <a:pt x="943" y="138"/>
                    </a:cubicBezTo>
                    <a:cubicBezTo>
                      <a:pt x="937" y="119"/>
                      <a:pt x="1003" y="143"/>
                      <a:pt x="1003" y="111"/>
                    </a:cubicBezTo>
                    <a:cubicBezTo>
                      <a:pt x="1002" y="78"/>
                      <a:pt x="961" y="97"/>
                      <a:pt x="943" y="86"/>
                    </a:cubicBezTo>
                    <a:cubicBezTo>
                      <a:pt x="940" y="84"/>
                      <a:pt x="936" y="73"/>
                      <a:pt x="938" y="68"/>
                    </a:cubicBezTo>
                    <a:cubicBezTo>
                      <a:pt x="943" y="55"/>
                      <a:pt x="966" y="80"/>
                      <a:pt x="967" y="65"/>
                    </a:cubicBezTo>
                    <a:cubicBezTo>
                      <a:pt x="970" y="40"/>
                      <a:pt x="921" y="60"/>
                      <a:pt x="924" y="36"/>
                    </a:cubicBezTo>
                    <a:cubicBezTo>
                      <a:pt x="926" y="12"/>
                      <a:pt x="962" y="28"/>
                      <a:pt x="970" y="28"/>
                    </a:cubicBezTo>
                    <a:cubicBezTo>
                      <a:pt x="998" y="28"/>
                      <a:pt x="995" y="13"/>
                      <a:pt x="971" y="13"/>
                    </a:cubicBezTo>
                    <a:cubicBezTo>
                      <a:pt x="915" y="14"/>
                      <a:pt x="915" y="14"/>
                      <a:pt x="915" y="14"/>
                    </a:cubicBezTo>
                    <a:cubicBezTo>
                      <a:pt x="915" y="13"/>
                      <a:pt x="915" y="13"/>
                      <a:pt x="915" y="13"/>
                    </a:cubicBezTo>
                    <a:cubicBezTo>
                      <a:pt x="913" y="14"/>
                      <a:pt x="913" y="14"/>
                      <a:pt x="913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0" y="14"/>
                      <a:pt x="900" y="14"/>
                      <a:pt x="900" y="14"/>
                    </a:cubicBezTo>
                    <a:cubicBezTo>
                      <a:pt x="898" y="13"/>
                      <a:pt x="898" y="13"/>
                      <a:pt x="898" y="13"/>
                    </a:cubicBezTo>
                    <a:cubicBezTo>
                      <a:pt x="893" y="11"/>
                      <a:pt x="889" y="14"/>
                      <a:pt x="885" y="18"/>
                    </a:cubicBezTo>
                    <a:cubicBezTo>
                      <a:pt x="882" y="20"/>
                      <a:pt x="882" y="20"/>
                      <a:pt x="882" y="20"/>
                    </a:cubicBezTo>
                    <a:cubicBezTo>
                      <a:pt x="881" y="19"/>
                      <a:pt x="881" y="19"/>
                      <a:pt x="881" y="19"/>
                    </a:cubicBezTo>
                    <a:cubicBezTo>
                      <a:pt x="878" y="13"/>
                      <a:pt x="873" y="5"/>
                      <a:pt x="868" y="8"/>
                    </a:cubicBezTo>
                    <a:cubicBezTo>
                      <a:pt x="867" y="9"/>
                      <a:pt x="865" y="10"/>
                      <a:pt x="864" y="11"/>
                    </a:cubicBezTo>
                    <a:cubicBezTo>
                      <a:pt x="864" y="11"/>
                      <a:pt x="864" y="11"/>
                      <a:pt x="864" y="11"/>
                    </a:cubicBezTo>
                    <a:cubicBezTo>
                      <a:pt x="864" y="10"/>
                      <a:pt x="864" y="10"/>
                      <a:pt x="864" y="10"/>
                    </a:cubicBezTo>
                    <a:cubicBezTo>
                      <a:pt x="860" y="0"/>
                      <a:pt x="859" y="11"/>
                      <a:pt x="856" y="13"/>
                    </a:cubicBezTo>
                    <a:cubicBezTo>
                      <a:pt x="848" y="16"/>
                      <a:pt x="843" y="0"/>
                      <a:pt x="835" y="3"/>
                    </a:cubicBezTo>
                    <a:cubicBezTo>
                      <a:pt x="835" y="5"/>
                      <a:pt x="835" y="5"/>
                      <a:pt x="835" y="5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31" y="7"/>
                      <a:pt x="831" y="9"/>
                      <a:pt x="830" y="10"/>
                    </a:cubicBezTo>
                    <a:cubicBezTo>
                      <a:pt x="824" y="15"/>
                      <a:pt x="820" y="14"/>
                      <a:pt x="814" y="18"/>
                    </a:cubicBezTo>
                    <a:cubicBezTo>
                      <a:pt x="812" y="19"/>
                      <a:pt x="813" y="21"/>
                      <a:pt x="811" y="22"/>
                    </a:cubicBezTo>
                    <a:cubicBezTo>
                      <a:pt x="810" y="23"/>
                      <a:pt x="805" y="23"/>
                      <a:pt x="804" y="22"/>
                    </a:cubicBezTo>
                    <a:cubicBezTo>
                      <a:pt x="803" y="20"/>
                      <a:pt x="803" y="20"/>
                      <a:pt x="803" y="20"/>
                    </a:cubicBezTo>
                    <a:cubicBezTo>
                      <a:pt x="802" y="19"/>
                      <a:pt x="802" y="19"/>
                      <a:pt x="802" y="19"/>
                    </a:cubicBezTo>
                    <a:cubicBezTo>
                      <a:pt x="801" y="16"/>
                      <a:pt x="801" y="16"/>
                      <a:pt x="801" y="16"/>
                    </a:cubicBezTo>
                    <a:cubicBezTo>
                      <a:pt x="800" y="14"/>
                      <a:pt x="799" y="11"/>
                      <a:pt x="796" y="10"/>
                    </a:cubicBezTo>
                    <a:cubicBezTo>
                      <a:pt x="795" y="10"/>
                      <a:pt x="795" y="10"/>
                      <a:pt x="795" y="10"/>
                    </a:cubicBezTo>
                    <a:cubicBezTo>
                      <a:pt x="794" y="10"/>
                      <a:pt x="794" y="10"/>
                      <a:pt x="794" y="10"/>
                    </a:cubicBezTo>
                    <a:cubicBezTo>
                      <a:pt x="792" y="11"/>
                      <a:pt x="790" y="14"/>
                      <a:pt x="789" y="16"/>
                    </a:cubicBezTo>
                    <a:cubicBezTo>
                      <a:pt x="788" y="19"/>
                      <a:pt x="788" y="19"/>
                      <a:pt x="788" y="19"/>
                    </a:cubicBezTo>
                    <a:cubicBezTo>
                      <a:pt x="788" y="20"/>
                      <a:pt x="788" y="20"/>
                      <a:pt x="788" y="20"/>
                    </a:cubicBezTo>
                    <a:cubicBezTo>
                      <a:pt x="786" y="22"/>
                      <a:pt x="786" y="22"/>
                      <a:pt x="786" y="22"/>
                    </a:cubicBezTo>
                    <a:cubicBezTo>
                      <a:pt x="785" y="23"/>
                      <a:pt x="781" y="23"/>
                      <a:pt x="780" y="22"/>
                    </a:cubicBezTo>
                    <a:cubicBezTo>
                      <a:pt x="778" y="21"/>
                      <a:pt x="778" y="19"/>
                      <a:pt x="776" y="18"/>
                    </a:cubicBezTo>
                    <a:cubicBezTo>
                      <a:pt x="770" y="14"/>
                      <a:pt x="766" y="15"/>
                      <a:pt x="760" y="10"/>
                    </a:cubicBezTo>
                    <a:cubicBezTo>
                      <a:pt x="759" y="9"/>
                      <a:pt x="760" y="7"/>
                      <a:pt x="759" y="5"/>
                    </a:cubicBezTo>
                    <a:cubicBezTo>
                      <a:pt x="755" y="5"/>
                      <a:pt x="755" y="5"/>
                      <a:pt x="755" y="5"/>
                    </a:cubicBezTo>
                    <a:cubicBezTo>
                      <a:pt x="755" y="3"/>
                      <a:pt x="755" y="3"/>
                      <a:pt x="755" y="3"/>
                    </a:cubicBezTo>
                    <a:cubicBezTo>
                      <a:pt x="747" y="0"/>
                      <a:pt x="743" y="16"/>
                      <a:pt x="735" y="13"/>
                    </a:cubicBezTo>
                    <a:cubicBezTo>
                      <a:pt x="731" y="11"/>
                      <a:pt x="731" y="0"/>
                      <a:pt x="727" y="10"/>
                    </a:cubicBezTo>
                    <a:cubicBezTo>
                      <a:pt x="726" y="11"/>
                      <a:pt x="726" y="11"/>
                      <a:pt x="726" y="11"/>
                    </a:cubicBezTo>
                    <a:cubicBezTo>
                      <a:pt x="726" y="11"/>
                      <a:pt x="726" y="11"/>
                      <a:pt x="726" y="11"/>
                    </a:cubicBezTo>
                    <a:cubicBezTo>
                      <a:pt x="725" y="10"/>
                      <a:pt x="724" y="9"/>
                      <a:pt x="722" y="8"/>
                    </a:cubicBezTo>
                    <a:cubicBezTo>
                      <a:pt x="720" y="6"/>
                      <a:pt x="717" y="8"/>
                      <a:pt x="715" y="10"/>
                    </a:cubicBezTo>
                    <a:cubicBezTo>
                      <a:pt x="713" y="13"/>
                      <a:pt x="713" y="13"/>
                      <a:pt x="713" y="13"/>
                    </a:cubicBezTo>
                    <a:cubicBezTo>
                      <a:pt x="713" y="12"/>
                      <a:pt x="713" y="12"/>
                      <a:pt x="713" y="12"/>
                    </a:cubicBezTo>
                    <a:cubicBezTo>
                      <a:pt x="711" y="11"/>
                      <a:pt x="711" y="8"/>
                      <a:pt x="708" y="7"/>
                    </a:cubicBezTo>
                    <a:cubicBezTo>
                      <a:pt x="703" y="6"/>
                      <a:pt x="699" y="9"/>
                      <a:pt x="696" y="11"/>
                    </a:cubicBezTo>
                    <a:cubicBezTo>
                      <a:pt x="695" y="13"/>
                      <a:pt x="695" y="13"/>
                      <a:pt x="695" y="13"/>
                    </a:cubicBezTo>
                    <a:cubicBezTo>
                      <a:pt x="693" y="13"/>
                      <a:pt x="693" y="13"/>
                      <a:pt x="693" y="13"/>
                    </a:cubicBezTo>
                    <a:cubicBezTo>
                      <a:pt x="692" y="13"/>
                      <a:pt x="692" y="13"/>
                      <a:pt x="692" y="13"/>
                    </a:cubicBezTo>
                    <a:cubicBezTo>
                      <a:pt x="689" y="13"/>
                      <a:pt x="689" y="13"/>
                      <a:pt x="689" y="13"/>
                    </a:cubicBezTo>
                    <a:cubicBezTo>
                      <a:pt x="687" y="12"/>
                      <a:pt x="687" y="12"/>
                      <a:pt x="687" y="12"/>
                    </a:cubicBezTo>
                    <a:cubicBezTo>
                      <a:pt x="685" y="10"/>
                      <a:pt x="680" y="5"/>
                      <a:pt x="679" y="5"/>
                    </a:cubicBezTo>
                    <a:cubicBezTo>
                      <a:pt x="676" y="4"/>
                      <a:pt x="674" y="4"/>
                      <a:pt x="671" y="6"/>
                    </a:cubicBezTo>
                    <a:cubicBezTo>
                      <a:pt x="666" y="8"/>
                      <a:pt x="666" y="8"/>
                      <a:pt x="666" y="8"/>
                    </a:cubicBezTo>
                    <a:cubicBezTo>
                      <a:pt x="665" y="8"/>
                      <a:pt x="665" y="8"/>
                      <a:pt x="665" y="8"/>
                    </a:cubicBezTo>
                    <a:cubicBezTo>
                      <a:pt x="663" y="7"/>
                      <a:pt x="661" y="7"/>
                      <a:pt x="657" y="8"/>
                    </a:cubicBezTo>
                    <a:cubicBezTo>
                      <a:pt x="654" y="8"/>
                      <a:pt x="654" y="8"/>
                      <a:pt x="654" y="8"/>
                    </a:cubicBezTo>
                    <a:cubicBezTo>
                      <a:pt x="654" y="8"/>
                      <a:pt x="653" y="8"/>
                      <a:pt x="653" y="9"/>
                    </a:cubicBezTo>
                    <a:cubicBezTo>
                      <a:pt x="652" y="10"/>
                      <a:pt x="652" y="10"/>
                      <a:pt x="652" y="10"/>
                    </a:cubicBezTo>
                    <a:cubicBezTo>
                      <a:pt x="652" y="10"/>
                      <a:pt x="652" y="10"/>
                      <a:pt x="652" y="10"/>
                    </a:cubicBezTo>
                    <a:cubicBezTo>
                      <a:pt x="651" y="4"/>
                      <a:pt x="648" y="4"/>
                      <a:pt x="644" y="7"/>
                    </a:cubicBezTo>
                    <a:cubicBezTo>
                      <a:pt x="643" y="8"/>
                      <a:pt x="643" y="8"/>
                      <a:pt x="643" y="8"/>
                    </a:cubicBezTo>
                    <a:cubicBezTo>
                      <a:pt x="639" y="5"/>
                      <a:pt x="639" y="5"/>
                      <a:pt x="639" y="5"/>
                    </a:cubicBezTo>
                    <a:cubicBezTo>
                      <a:pt x="637" y="4"/>
                      <a:pt x="634" y="4"/>
                      <a:pt x="630" y="5"/>
                    </a:cubicBezTo>
                    <a:cubicBezTo>
                      <a:pt x="628" y="6"/>
                      <a:pt x="626" y="7"/>
                      <a:pt x="625" y="9"/>
                    </a:cubicBezTo>
                    <a:cubicBezTo>
                      <a:pt x="624" y="9"/>
                      <a:pt x="624" y="9"/>
                      <a:pt x="624" y="9"/>
                    </a:cubicBezTo>
                    <a:cubicBezTo>
                      <a:pt x="624" y="9"/>
                      <a:pt x="624" y="9"/>
                      <a:pt x="624" y="9"/>
                    </a:cubicBezTo>
                    <a:cubicBezTo>
                      <a:pt x="621" y="6"/>
                      <a:pt x="621" y="6"/>
                      <a:pt x="621" y="6"/>
                    </a:cubicBezTo>
                    <a:cubicBezTo>
                      <a:pt x="619" y="5"/>
                      <a:pt x="617" y="4"/>
                      <a:pt x="614" y="5"/>
                    </a:cubicBezTo>
                    <a:cubicBezTo>
                      <a:pt x="612" y="7"/>
                      <a:pt x="612" y="7"/>
                      <a:pt x="612" y="7"/>
                    </a:cubicBezTo>
                    <a:cubicBezTo>
                      <a:pt x="612" y="6"/>
                      <a:pt x="612" y="6"/>
                      <a:pt x="612" y="6"/>
                    </a:cubicBezTo>
                    <a:cubicBezTo>
                      <a:pt x="610" y="5"/>
                      <a:pt x="609" y="12"/>
                      <a:pt x="606" y="13"/>
                    </a:cubicBezTo>
                    <a:cubicBezTo>
                      <a:pt x="604" y="13"/>
                      <a:pt x="604" y="13"/>
                      <a:pt x="604" y="13"/>
                    </a:cubicBezTo>
                    <a:cubicBezTo>
                      <a:pt x="604" y="13"/>
                      <a:pt x="604" y="13"/>
                      <a:pt x="604" y="13"/>
                    </a:cubicBezTo>
                    <a:cubicBezTo>
                      <a:pt x="602" y="13"/>
                      <a:pt x="602" y="13"/>
                      <a:pt x="602" y="13"/>
                    </a:cubicBezTo>
                    <a:cubicBezTo>
                      <a:pt x="601" y="12"/>
                      <a:pt x="601" y="12"/>
                      <a:pt x="601" y="12"/>
                    </a:cubicBezTo>
                    <a:cubicBezTo>
                      <a:pt x="601" y="12"/>
                      <a:pt x="600" y="11"/>
                      <a:pt x="599" y="10"/>
                    </a:cubicBezTo>
                    <a:cubicBezTo>
                      <a:pt x="598" y="10"/>
                      <a:pt x="598" y="10"/>
                      <a:pt x="598" y="10"/>
                    </a:cubicBezTo>
                    <a:cubicBezTo>
                      <a:pt x="595" y="4"/>
                      <a:pt x="595" y="4"/>
                      <a:pt x="595" y="4"/>
                    </a:cubicBezTo>
                    <a:cubicBezTo>
                      <a:pt x="594" y="3"/>
                      <a:pt x="593" y="2"/>
                      <a:pt x="592" y="3"/>
                    </a:cubicBezTo>
                    <a:cubicBezTo>
                      <a:pt x="591" y="4"/>
                      <a:pt x="591" y="4"/>
                      <a:pt x="591" y="4"/>
                    </a:cubicBezTo>
                    <a:cubicBezTo>
                      <a:pt x="591" y="4"/>
                      <a:pt x="591" y="4"/>
                      <a:pt x="591" y="4"/>
                    </a:cubicBezTo>
                    <a:cubicBezTo>
                      <a:pt x="589" y="3"/>
                      <a:pt x="587" y="2"/>
                      <a:pt x="585" y="3"/>
                    </a:cubicBezTo>
                    <a:cubicBezTo>
                      <a:pt x="585" y="5"/>
                      <a:pt x="585" y="5"/>
                      <a:pt x="585" y="5"/>
                    </a:cubicBezTo>
                    <a:cubicBezTo>
                      <a:pt x="582" y="5"/>
                      <a:pt x="582" y="5"/>
                      <a:pt x="582" y="5"/>
                    </a:cubicBezTo>
                    <a:cubicBezTo>
                      <a:pt x="581" y="7"/>
                      <a:pt x="581" y="9"/>
                      <a:pt x="580" y="10"/>
                    </a:cubicBezTo>
                    <a:cubicBezTo>
                      <a:pt x="579" y="11"/>
                      <a:pt x="577" y="12"/>
                      <a:pt x="576" y="13"/>
                    </a:cubicBezTo>
                    <a:cubicBezTo>
                      <a:pt x="574" y="14"/>
                      <a:pt x="574" y="14"/>
                      <a:pt x="574" y="14"/>
                    </a:cubicBezTo>
                    <a:cubicBezTo>
                      <a:pt x="574" y="14"/>
                      <a:pt x="574" y="14"/>
                      <a:pt x="574" y="14"/>
                    </a:cubicBezTo>
                    <a:cubicBezTo>
                      <a:pt x="572" y="13"/>
                      <a:pt x="572" y="13"/>
                      <a:pt x="572" y="13"/>
                    </a:cubicBezTo>
                    <a:cubicBezTo>
                      <a:pt x="571" y="12"/>
                      <a:pt x="571" y="12"/>
                      <a:pt x="571" y="12"/>
                    </a:cubicBezTo>
                    <a:cubicBezTo>
                      <a:pt x="571" y="11"/>
                      <a:pt x="570" y="10"/>
                      <a:pt x="569" y="10"/>
                    </a:cubicBezTo>
                    <a:cubicBezTo>
                      <a:pt x="567" y="9"/>
                      <a:pt x="565" y="10"/>
                      <a:pt x="563" y="11"/>
                    </a:cubicBezTo>
                    <a:cubicBezTo>
                      <a:pt x="562" y="13"/>
                      <a:pt x="562" y="13"/>
                      <a:pt x="562" y="13"/>
                    </a:cubicBezTo>
                    <a:cubicBezTo>
                      <a:pt x="561" y="12"/>
                      <a:pt x="561" y="12"/>
                      <a:pt x="561" y="12"/>
                    </a:cubicBezTo>
                    <a:cubicBezTo>
                      <a:pt x="559" y="11"/>
                      <a:pt x="557" y="9"/>
                      <a:pt x="554" y="10"/>
                    </a:cubicBezTo>
                    <a:cubicBezTo>
                      <a:pt x="549" y="12"/>
                      <a:pt x="549" y="12"/>
                      <a:pt x="549" y="12"/>
                    </a:cubicBezTo>
                    <a:cubicBezTo>
                      <a:pt x="549" y="12"/>
                      <a:pt x="549" y="12"/>
                      <a:pt x="549" y="12"/>
                    </a:cubicBezTo>
                    <a:cubicBezTo>
                      <a:pt x="546" y="10"/>
                      <a:pt x="546" y="10"/>
                      <a:pt x="546" y="10"/>
                    </a:cubicBezTo>
                    <a:cubicBezTo>
                      <a:pt x="545" y="10"/>
                      <a:pt x="545" y="10"/>
                      <a:pt x="545" y="10"/>
                    </a:cubicBezTo>
                    <a:cubicBezTo>
                      <a:pt x="544" y="10"/>
                      <a:pt x="544" y="10"/>
                      <a:pt x="544" y="10"/>
                    </a:cubicBezTo>
                    <a:cubicBezTo>
                      <a:pt x="543" y="11"/>
                      <a:pt x="543" y="11"/>
                      <a:pt x="543" y="11"/>
                    </a:cubicBezTo>
                    <a:cubicBezTo>
                      <a:pt x="540" y="10"/>
                      <a:pt x="540" y="10"/>
                      <a:pt x="540" y="10"/>
                    </a:cubicBezTo>
                    <a:cubicBezTo>
                      <a:pt x="540" y="10"/>
                      <a:pt x="540" y="10"/>
                      <a:pt x="540" y="10"/>
                    </a:cubicBezTo>
                    <a:cubicBezTo>
                      <a:pt x="538" y="9"/>
                      <a:pt x="538" y="9"/>
                      <a:pt x="538" y="9"/>
                    </a:cubicBezTo>
                    <a:cubicBezTo>
                      <a:pt x="537" y="8"/>
                      <a:pt x="536" y="7"/>
                      <a:pt x="534" y="7"/>
                    </a:cubicBezTo>
                    <a:cubicBezTo>
                      <a:pt x="531" y="7"/>
                      <a:pt x="531" y="8"/>
                      <a:pt x="531" y="9"/>
                    </a:cubicBezTo>
                    <a:cubicBezTo>
                      <a:pt x="532" y="10"/>
                      <a:pt x="532" y="10"/>
                      <a:pt x="532" y="10"/>
                    </a:cubicBezTo>
                    <a:cubicBezTo>
                      <a:pt x="530" y="11"/>
                      <a:pt x="530" y="11"/>
                      <a:pt x="530" y="11"/>
                    </a:cubicBezTo>
                    <a:cubicBezTo>
                      <a:pt x="528" y="13"/>
                      <a:pt x="528" y="13"/>
                      <a:pt x="528" y="13"/>
                    </a:cubicBezTo>
                    <a:cubicBezTo>
                      <a:pt x="527" y="12"/>
                      <a:pt x="527" y="12"/>
                      <a:pt x="527" y="12"/>
                    </a:cubicBezTo>
                    <a:cubicBezTo>
                      <a:pt x="525" y="12"/>
                      <a:pt x="523" y="12"/>
                      <a:pt x="523" y="12"/>
                    </a:cubicBezTo>
                    <a:cubicBezTo>
                      <a:pt x="520" y="12"/>
                      <a:pt x="517" y="12"/>
                      <a:pt x="514" y="12"/>
                    </a:cubicBezTo>
                    <a:cubicBezTo>
                      <a:pt x="512" y="11"/>
                      <a:pt x="512" y="11"/>
                      <a:pt x="512" y="11"/>
                    </a:cubicBezTo>
                    <a:cubicBezTo>
                      <a:pt x="510" y="10"/>
                      <a:pt x="510" y="10"/>
                      <a:pt x="510" y="10"/>
                    </a:cubicBezTo>
                    <a:cubicBezTo>
                      <a:pt x="509" y="9"/>
                      <a:pt x="510" y="7"/>
                      <a:pt x="509" y="5"/>
                    </a:cubicBezTo>
                    <a:cubicBezTo>
                      <a:pt x="506" y="5"/>
                      <a:pt x="506" y="5"/>
                      <a:pt x="506" y="5"/>
                    </a:cubicBezTo>
                    <a:cubicBezTo>
                      <a:pt x="506" y="3"/>
                      <a:pt x="506" y="3"/>
                      <a:pt x="506" y="3"/>
                    </a:cubicBezTo>
                    <a:cubicBezTo>
                      <a:pt x="502" y="2"/>
                      <a:pt x="498" y="5"/>
                      <a:pt x="495" y="8"/>
                    </a:cubicBezTo>
                    <a:cubicBezTo>
                      <a:pt x="494" y="9"/>
                      <a:pt x="494" y="9"/>
                      <a:pt x="494" y="9"/>
                    </a:cubicBezTo>
                    <a:cubicBezTo>
                      <a:pt x="494" y="9"/>
                      <a:pt x="494" y="9"/>
                      <a:pt x="494" y="9"/>
                    </a:cubicBezTo>
                    <a:cubicBezTo>
                      <a:pt x="493" y="9"/>
                      <a:pt x="493" y="9"/>
                      <a:pt x="492" y="10"/>
                    </a:cubicBezTo>
                    <a:cubicBezTo>
                      <a:pt x="491" y="12"/>
                      <a:pt x="491" y="12"/>
                      <a:pt x="491" y="12"/>
                    </a:cubicBezTo>
                    <a:cubicBezTo>
                      <a:pt x="490" y="12"/>
                      <a:pt x="490" y="12"/>
                      <a:pt x="490" y="12"/>
                    </a:cubicBezTo>
                    <a:cubicBezTo>
                      <a:pt x="489" y="13"/>
                      <a:pt x="487" y="13"/>
                      <a:pt x="485" y="13"/>
                    </a:cubicBezTo>
                    <a:cubicBezTo>
                      <a:pt x="481" y="11"/>
                      <a:pt x="481" y="0"/>
                      <a:pt x="477" y="10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5" y="10"/>
                      <a:pt x="474" y="9"/>
                      <a:pt x="472" y="8"/>
                    </a:cubicBezTo>
                    <a:cubicBezTo>
                      <a:pt x="470" y="6"/>
                      <a:pt x="467" y="8"/>
                      <a:pt x="465" y="10"/>
                    </a:cubicBezTo>
                    <a:cubicBezTo>
                      <a:pt x="463" y="13"/>
                      <a:pt x="463" y="13"/>
                      <a:pt x="463" y="13"/>
                    </a:cubicBezTo>
                    <a:cubicBezTo>
                      <a:pt x="463" y="12"/>
                      <a:pt x="463" y="12"/>
                      <a:pt x="463" y="12"/>
                    </a:cubicBezTo>
                    <a:cubicBezTo>
                      <a:pt x="462" y="11"/>
                      <a:pt x="461" y="8"/>
                      <a:pt x="458" y="7"/>
                    </a:cubicBezTo>
                    <a:cubicBezTo>
                      <a:pt x="455" y="7"/>
                      <a:pt x="453" y="7"/>
                      <a:pt x="451" y="8"/>
                    </a:cubicBezTo>
                    <a:cubicBezTo>
                      <a:pt x="448" y="10"/>
                      <a:pt x="448" y="10"/>
                      <a:pt x="448" y="10"/>
                    </a:cubicBezTo>
                    <a:cubicBezTo>
                      <a:pt x="446" y="9"/>
                      <a:pt x="446" y="9"/>
                      <a:pt x="446" y="9"/>
                    </a:cubicBezTo>
                    <a:cubicBezTo>
                      <a:pt x="445" y="9"/>
                      <a:pt x="444" y="9"/>
                      <a:pt x="443" y="10"/>
                    </a:cubicBezTo>
                    <a:cubicBezTo>
                      <a:pt x="442" y="10"/>
                      <a:pt x="441" y="10"/>
                      <a:pt x="440" y="11"/>
                    </a:cubicBezTo>
                    <a:cubicBezTo>
                      <a:pt x="436" y="12"/>
                      <a:pt x="436" y="12"/>
                      <a:pt x="436" y="12"/>
                    </a:cubicBezTo>
                    <a:cubicBezTo>
                      <a:pt x="435" y="10"/>
                      <a:pt x="435" y="10"/>
                      <a:pt x="435" y="10"/>
                    </a:cubicBezTo>
                    <a:cubicBezTo>
                      <a:pt x="433" y="8"/>
                      <a:pt x="430" y="5"/>
                      <a:pt x="429" y="5"/>
                    </a:cubicBezTo>
                    <a:cubicBezTo>
                      <a:pt x="426" y="4"/>
                      <a:pt x="424" y="4"/>
                      <a:pt x="421" y="6"/>
                    </a:cubicBezTo>
                    <a:cubicBezTo>
                      <a:pt x="418" y="8"/>
                      <a:pt x="418" y="8"/>
                      <a:pt x="418" y="8"/>
                    </a:cubicBezTo>
                    <a:cubicBezTo>
                      <a:pt x="417" y="7"/>
                      <a:pt x="417" y="7"/>
                      <a:pt x="417" y="7"/>
                    </a:cubicBezTo>
                    <a:cubicBezTo>
                      <a:pt x="417" y="7"/>
                      <a:pt x="416" y="7"/>
                      <a:pt x="416" y="7"/>
                    </a:cubicBezTo>
                    <a:cubicBezTo>
                      <a:pt x="415" y="8"/>
                      <a:pt x="415" y="8"/>
                      <a:pt x="415" y="8"/>
                    </a:cubicBezTo>
                    <a:cubicBezTo>
                      <a:pt x="412" y="7"/>
                      <a:pt x="412" y="7"/>
                      <a:pt x="412" y="7"/>
                    </a:cubicBezTo>
                    <a:cubicBezTo>
                      <a:pt x="410" y="7"/>
                      <a:pt x="409" y="7"/>
                      <a:pt x="407" y="8"/>
                    </a:cubicBezTo>
                    <a:cubicBezTo>
                      <a:pt x="404" y="8"/>
                      <a:pt x="404" y="8"/>
                      <a:pt x="404" y="8"/>
                    </a:cubicBezTo>
                    <a:cubicBezTo>
                      <a:pt x="404" y="8"/>
                      <a:pt x="404" y="8"/>
                      <a:pt x="403" y="9"/>
                    </a:cubicBezTo>
                    <a:cubicBezTo>
                      <a:pt x="402" y="10"/>
                      <a:pt x="402" y="10"/>
                      <a:pt x="402" y="10"/>
                    </a:cubicBezTo>
                    <a:cubicBezTo>
                      <a:pt x="402" y="10"/>
                      <a:pt x="402" y="10"/>
                      <a:pt x="402" y="10"/>
                    </a:cubicBezTo>
                    <a:cubicBezTo>
                      <a:pt x="401" y="4"/>
                      <a:pt x="398" y="4"/>
                      <a:pt x="395" y="7"/>
                    </a:cubicBezTo>
                    <a:cubicBezTo>
                      <a:pt x="393" y="8"/>
                      <a:pt x="393" y="8"/>
                      <a:pt x="393" y="8"/>
                    </a:cubicBezTo>
                    <a:cubicBezTo>
                      <a:pt x="389" y="5"/>
                      <a:pt x="389" y="5"/>
                      <a:pt x="389" y="5"/>
                    </a:cubicBezTo>
                    <a:cubicBezTo>
                      <a:pt x="388" y="5"/>
                      <a:pt x="387" y="4"/>
                      <a:pt x="385" y="4"/>
                    </a:cubicBezTo>
                    <a:cubicBezTo>
                      <a:pt x="381" y="5"/>
                      <a:pt x="381" y="5"/>
                      <a:pt x="381" y="5"/>
                    </a:cubicBezTo>
                    <a:cubicBezTo>
                      <a:pt x="381" y="5"/>
                      <a:pt x="381" y="5"/>
                      <a:pt x="381" y="5"/>
                    </a:cubicBezTo>
                    <a:cubicBezTo>
                      <a:pt x="345" y="4"/>
                      <a:pt x="345" y="4"/>
                      <a:pt x="345" y="4"/>
                    </a:cubicBezTo>
                    <a:cubicBezTo>
                      <a:pt x="344" y="3"/>
                      <a:pt x="344" y="3"/>
                      <a:pt x="344" y="3"/>
                    </a:cubicBezTo>
                    <a:cubicBezTo>
                      <a:pt x="343" y="2"/>
                      <a:pt x="343" y="2"/>
                      <a:pt x="342" y="3"/>
                    </a:cubicBezTo>
                    <a:cubicBezTo>
                      <a:pt x="341" y="4"/>
                      <a:pt x="341" y="4"/>
                      <a:pt x="341" y="4"/>
                    </a:cubicBezTo>
                    <a:cubicBezTo>
                      <a:pt x="307" y="3"/>
                      <a:pt x="307" y="3"/>
                      <a:pt x="307" y="3"/>
                    </a:cubicBezTo>
                    <a:cubicBezTo>
                      <a:pt x="298" y="3"/>
                      <a:pt x="277" y="0"/>
                      <a:pt x="272" y="12"/>
                    </a:cubicBezTo>
                    <a:cubicBezTo>
                      <a:pt x="272" y="12"/>
                      <a:pt x="272" y="12"/>
                      <a:pt x="272" y="12"/>
                    </a:cubicBezTo>
                    <a:cubicBezTo>
                      <a:pt x="264" y="12"/>
                      <a:pt x="264" y="12"/>
                      <a:pt x="264" y="12"/>
                    </a:cubicBezTo>
                    <a:cubicBezTo>
                      <a:pt x="261" y="11"/>
                      <a:pt x="258" y="11"/>
                      <a:pt x="257" y="10"/>
                    </a:cubicBezTo>
                    <a:cubicBezTo>
                      <a:pt x="253" y="8"/>
                      <a:pt x="250" y="12"/>
                      <a:pt x="247" y="12"/>
                    </a:cubicBezTo>
                    <a:cubicBezTo>
                      <a:pt x="245" y="12"/>
                      <a:pt x="245" y="7"/>
                      <a:pt x="242" y="10"/>
                    </a:cubicBezTo>
                    <a:cubicBezTo>
                      <a:pt x="240" y="11"/>
                      <a:pt x="239" y="15"/>
                      <a:pt x="237" y="17"/>
                    </a:cubicBezTo>
                    <a:cubicBezTo>
                      <a:pt x="231" y="23"/>
                      <a:pt x="230" y="17"/>
                      <a:pt x="226" y="17"/>
                    </a:cubicBezTo>
                    <a:cubicBezTo>
                      <a:pt x="225" y="17"/>
                      <a:pt x="225" y="17"/>
                      <a:pt x="225" y="17"/>
                    </a:cubicBezTo>
                    <a:cubicBezTo>
                      <a:pt x="224" y="17"/>
                      <a:pt x="224" y="17"/>
                      <a:pt x="224" y="17"/>
                    </a:cubicBezTo>
                    <a:cubicBezTo>
                      <a:pt x="219" y="17"/>
                      <a:pt x="219" y="23"/>
                      <a:pt x="213" y="17"/>
                    </a:cubicBezTo>
                    <a:cubicBezTo>
                      <a:pt x="211" y="15"/>
                      <a:pt x="210" y="11"/>
                      <a:pt x="208" y="10"/>
                    </a:cubicBezTo>
                    <a:cubicBezTo>
                      <a:pt x="205" y="7"/>
                      <a:pt x="205" y="12"/>
                      <a:pt x="203" y="12"/>
                    </a:cubicBezTo>
                    <a:cubicBezTo>
                      <a:pt x="200" y="12"/>
                      <a:pt x="197" y="8"/>
                      <a:pt x="193" y="10"/>
                    </a:cubicBezTo>
                    <a:cubicBezTo>
                      <a:pt x="190" y="11"/>
                      <a:pt x="183" y="12"/>
                      <a:pt x="177" y="12"/>
                    </a:cubicBezTo>
                    <a:cubicBezTo>
                      <a:pt x="177" y="12"/>
                      <a:pt x="175" y="12"/>
                      <a:pt x="173" y="12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70" y="11"/>
                      <a:pt x="170" y="11"/>
                      <a:pt x="170" y="11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8" y="9"/>
                      <a:pt x="168" y="9"/>
                      <a:pt x="168" y="9"/>
                    </a:cubicBezTo>
                    <a:cubicBezTo>
                      <a:pt x="169" y="8"/>
                      <a:pt x="169" y="7"/>
                      <a:pt x="166" y="7"/>
                    </a:cubicBezTo>
                    <a:cubicBezTo>
                      <a:pt x="164" y="7"/>
                      <a:pt x="163" y="8"/>
                      <a:pt x="162" y="9"/>
                    </a:cubicBezTo>
                    <a:cubicBezTo>
                      <a:pt x="160" y="10"/>
                      <a:pt x="160" y="10"/>
                      <a:pt x="160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3" y="12"/>
                      <a:pt x="147" y="15"/>
                      <a:pt x="141" y="15"/>
                    </a:cubicBezTo>
                    <a:cubicBezTo>
                      <a:pt x="139" y="14"/>
                      <a:pt x="139" y="14"/>
                      <a:pt x="139" y="14"/>
                    </a:cubicBezTo>
                    <a:cubicBezTo>
                      <a:pt x="137" y="11"/>
                      <a:pt x="137" y="11"/>
                      <a:pt x="137" y="11"/>
                    </a:cubicBezTo>
                    <a:cubicBezTo>
                      <a:pt x="135" y="10"/>
                      <a:pt x="133" y="9"/>
                      <a:pt x="130" y="10"/>
                    </a:cubicBezTo>
                    <a:cubicBezTo>
                      <a:pt x="130" y="10"/>
                      <a:pt x="130" y="10"/>
                      <a:pt x="129" y="10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06" y="5"/>
                      <a:pt x="81" y="3"/>
                      <a:pt x="57" y="3"/>
                    </a:cubicBezTo>
                    <a:cubicBezTo>
                      <a:pt x="54" y="3"/>
                      <a:pt x="51" y="3"/>
                      <a:pt x="47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CEC6DF0-74FB-4D9A-9D84-E56D19E15010}"/>
                </a:ext>
              </a:extLst>
            </p:cNvPr>
            <p:cNvSpPr/>
            <p:nvPr/>
          </p:nvSpPr>
          <p:spPr>
            <a:xfrm>
              <a:off x="4074844" y="1088481"/>
              <a:ext cx="6096000" cy="2154797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:</a:t>
              </a:r>
              <a:r>
                <a:rPr kumimoji="0" lang="bn-IN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শাহনাজ ফেরদৌসী জুঁই</a:t>
              </a:r>
              <a:r>
                <a:rPr lang="en-US" sz="3600" noProof="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n-IN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সহকারী শিক্ষক</a:t>
              </a:r>
              <a:r>
                <a:rPr lang="en-US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n-IN" sz="36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মাধবপুর সরকারি প্রাথমিক বিদ্যালয়</a:t>
              </a:r>
              <a:r>
                <a:rPr lang="en-US" sz="3600" noProof="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36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ছাতক , সুনামগঞ্জ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3600" dirty="0">
                  <a:solidFill>
                    <a:srgbClr val="FF3399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noProof="0" dirty="0">
                  <a:solidFill>
                    <a:srgbClr val="FF3399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dirty="0">
                  <a:solidFill>
                    <a:srgbClr val="FF3399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9C0F3D5-C5DB-4C83-AEC4-7EC1E48D97B3}"/>
              </a:ext>
            </a:extLst>
          </p:cNvPr>
          <p:cNvGrpSpPr/>
          <p:nvPr/>
        </p:nvGrpSpPr>
        <p:grpSpPr>
          <a:xfrm rot="3256769">
            <a:off x="-59309" y="2415038"/>
            <a:ext cx="1295924" cy="3886869"/>
            <a:chOff x="1504369" y="2982594"/>
            <a:chExt cx="997455" cy="2991670"/>
          </a:xfrm>
        </p:grpSpPr>
        <p:sp>
          <p:nvSpPr>
            <p:cNvPr id="29" name="Rectangle 62">
              <a:extLst>
                <a:ext uri="{FF2B5EF4-FFF2-40B4-BE49-F238E27FC236}">
                  <a16:creationId xmlns:a16="http://schemas.microsoft.com/office/drawing/2014/main" id="{EA7FECCB-ACF0-4A4A-B9C5-82A3453C5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098" y="3026507"/>
              <a:ext cx="967483" cy="89011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Rectangle 63">
              <a:extLst>
                <a:ext uri="{FF2B5EF4-FFF2-40B4-BE49-F238E27FC236}">
                  <a16:creationId xmlns:a16="http://schemas.microsoft.com/office/drawing/2014/main" id="{FC899D90-20E7-415E-AEF5-2791E55CF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098" y="3026507"/>
              <a:ext cx="490712" cy="890113"/>
            </a:xfrm>
            <a:prstGeom prst="rect">
              <a:avLst/>
            </a:prstGeom>
            <a:solidFill>
              <a:schemeClr val="tx1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Freeform 64">
              <a:extLst>
                <a:ext uri="{FF2B5EF4-FFF2-40B4-BE49-F238E27FC236}">
                  <a16:creationId xmlns:a16="http://schemas.microsoft.com/office/drawing/2014/main" id="{EDD8641C-5793-406B-A3A7-17FCE73E4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4369" y="4207980"/>
              <a:ext cx="996758" cy="1766284"/>
            </a:xfrm>
            <a:custGeom>
              <a:avLst/>
              <a:gdLst>
                <a:gd name="T0" fmla="*/ 673 w 1430"/>
                <a:gd name="T1" fmla="*/ 2024 h 2534"/>
                <a:gd name="T2" fmla="*/ 612 w 1430"/>
                <a:gd name="T3" fmla="*/ 2078 h 2534"/>
                <a:gd name="T4" fmla="*/ 597 w 1430"/>
                <a:gd name="T5" fmla="*/ 2162 h 2534"/>
                <a:gd name="T6" fmla="*/ 638 w 1430"/>
                <a:gd name="T7" fmla="*/ 2234 h 2534"/>
                <a:gd name="T8" fmla="*/ 710 w 1430"/>
                <a:gd name="T9" fmla="*/ 2264 h 2534"/>
                <a:gd name="T10" fmla="*/ 769 w 1430"/>
                <a:gd name="T11" fmla="*/ 2249 h 2534"/>
                <a:gd name="T12" fmla="*/ 824 w 1430"/>
                <a:gd name="T13" fmla="*/ 2189 h 2534"/>
                <a:gd name="T14" fmla="*/ 829 w 1430"/>
                <a:gd name="T15" fmla="*/ 2104 h 2534"/>
                <a:gd name="T16" fmla="*/ 782 w 1430"/>
                <a:gd name="T17" fmla="*/ 2037 h 2534"/>
                <a:gd name="T18" fmla="*/ 715 w 1430"/>
                <a:gd name="T19" fmla="*/ 2015 h 2534"/>
                <a:gd name="T20" fmla="*/ 1430 w 1430"/>
                <a:gd name="T21" fmla="*/ 87 h 2534"/>
                <a:gd name="T22" fmla="*/ 1425 w 1430"/>
                <a:gd name="T23" fmla="*/ 116 h 2534"/>
                <a:gd name="T24" fmla="*/ 1342 w 1430"/>
                <a:gd name="T25" fmla="*/ 167 h 2534"/>
                <a:gd name="T26" fmla="*/ 1224 w 1430"/>
                <a:gd name="T27" fmla="*/ 256 h 2534"/>
                <a:gd name="T28" fmla="*/ 1114 w 1430"/>
                <a:gd name="T29" fmla="*/ 370 h 2534"/>
                <a:gd name="T30" fmla="*/ 1017 w 1430"/>
                <a:gd name="T31" fmla="*/ 511 h 2534"/>
                <a:gd name="T32" fmla="*/ 943 w 1430"/>
                <a:gd name="T33" fmla="*/ 682 h 2534"/>
                <a:gd name="T34" fmla="*/ 900 w 1430"/>
                <a:gd name="T35" fmla="*/ 887 h 2534"/>
                <a:gd name="T36" fmla="*/ 896 w 1430"/>
                <a:gd name="T37" fmla="*/ 1124 h 2534"/>
                <a:gd name="T38" fmla="*/ 932 w 1430"/>
                <a:gd name="T39" fmla="*/ 1384 h 2534"/>
                <a:gd name="T40" fmla="*/ 964 w 1430"/>
                <a:gd name="T41" fmla="*/ 1628 h 2534"/>
                <a:gd name="T42" fmla="*/ 977 w 1430"/>
                <a:gd name="T43" fmla="*/ 1858 h 2534"/>
                <a:gd name="T44" fmla="*/ 972 w 1430"/>
                <a:gd name="T45" fmla="*/ 2067 h 2534"/>
                <a:gd name="T46" fmla="*/ 945 w 1430"/>
                <a:gd name="T47" fmla="*/ 2247 h 2534"/>
                <a:gd name="T48" fmla="*/ 897 w 1430"/>
                <a:gd name="T49" fmla="*/ 2390 h 2534"/>
                <a:gd name="T50" fmla="*/ 822 w 1430"/>
                <a:gd name="T51" fmla="*/ 2488 h 2534"/>
                <a:gd name="T52" fmla="*/ 723 w 1430"/>
                <a:gd name="T53" fmla="*/ 2534 h 2534"/>
                <a:gd name="T54" fmla="*/ 670 w 1430"/>
                <a:gd name="T55" fmla="*/ 2524 h 2534"/>
                <a:gd name="T56" fmla="*/ 580 w 1430"/>
                <a:gd name="T57" fmla="*/ 2460 h 2534"/>
                <a:gd name="T58" fmla="*/ 515 w 1430"/>
                <a:gd name="T59" fmla="*/ 2346 h 2534"/>
                <a:gd name="T60" fmla="*/ 473 w 1430"/>
                <a:gd name="T61" fmla="*/ 2191 h 2534"/>
                <a:gd name="T62" fmla="*/ 454 w 1430"/>
                <a:gd name="T63" fmla="*/ 2001 h 2534"/>
                <a:gd name="T64" fmla="*/ 456 w 1430"/>
                <a:gd name="T65" fmla="*/ 1783 h 2534"/>
                <a:gd name="T66" fmla="*/ 475 w 1430"/>
                <a:gd name="T67" fmla="*/ 1548 h 2534"/>
                <a:gd name="T68" fmla="*/ 511 w 1430"/>
                <a:gd name="T69" fmla="*/ 1300 h 2534"/>
                <a:gd name="T70" fmla="*/ 538 w 1430"/>
                <a:gd name="T71" fmla="*/ 1040 h 2534"/>
                <a:gd name="T72" fmla="*/ 520 w 1430"/>
                <a:gd name="T73" fmla="*/ 815 h 2534"/>
                <a:gd name="T74" fmla="*/ 466 w 1430"/>
                <a:gd name="T75" fmla="*/ 622 h 2534"/>
                <a:gd name="T76" fmla="*/ 382 w 1430"/>
                <a:gd name="T77" fmla="*/ 461 h 2534"/>
                <a:gd name="T78" fmla="*/ 280 w 1430"/>
                <a:gd name="T79" fmla="*/ 329 h 2534"/>
                <a:gd name="T80" fmla="*/ 166 w 1430"/>
                <a:gd name="T81" fmla="*/ 223 h 2534"/>
                <a:gd name="T82" fmla="*/ 50 w 1430"/>
                <a:gd name="T83" fmla="*/ 143 h 2534"/>
                <a:gd name="T84" fmla="*/ 1 w 1430"/>
                <a:gd name="T85" fmla="*/ 108 h 2534"/>
                <a:gd name="T86" fmla="*/ 9 w 1430"/>
                <a:gd name="T87" fmla="*/ 0 h 2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30" h="2534">
                  <a:moveTo>
                    <a:pt x="715" y="2015"/>
                  </a:moveTo>
                  <a:lnTo>
                    <a:pt x="699" y="2016"/>
                  </a:lnTo>
                  <a:lnTo>
                    <a:pt x="673" y="2024"/>
                  </a:lnTo>
                  <a:lnTo>
                    <a:pt x="648" y="2037"/>
                  </a:lnTo>
                  <a:lnTo>
                    <a:pt x="627" y="2056"/>
                  </a:lnTo>
                  <a:lnTo>
                    <a:pt x="612" y="2078"/>
                  </a:lnTo>
                  <a:lnTo>
                    <a:pt x="600" y="2104"/>
                  </a:lnTo>
                  <a:lnTo>
                    <a:pt x="596" y="2133"/>
                  </a:lnTo>
                  <a:lnTo>
                    <a:pt x="597" y="2162"/>
                  </a:lnTo>
                  <a:lnTo>
                    <a:pt x="605" y="2189"/>
                  </a:lnTo>
                  <a:lnTo>
                    <a:pt x="619" y="2214"/>
                  </a:lnTo>
                  <a:lnTo>
                    <a:pt x="638" y="2234"/>
                  </a:lnTo>
                  <a:lnTo>
                    <a:pt x="661" y="2249"/>
                  </a:lnTo>
                  <a:lnTo>
                    <a:pt x="687" y="2260"/>
                  </a:lnTo>
                  <a:lnTo>
                    <a:pt x="710" y="2264"/>
                  </a:lnTo>
                  <a:lnTo>
                    <a:pt x="720" y="2264"/>
                  </a:lnTo>
                  <a:lnTo>
                    <a:pt x="742" y="2260"/>
                  </a:lnTo>
                  <a:lnTo>
                    <a:pt x="769" y="2249"/>
                  </a:lnTo>
                  <a:lnTo>
                    <a:pt x="792" y="2234"/>
                  </a:lnTo>
                  <a:lnTo>
                    <a:pt x="811" y="2214"/>
                  </a:lnTo>
                  <a:lnTo>
                    <a:pt x="824" y="2189"/>
                  </a:lnTo>
                  <a:lnTo>
                    <a:pt x="833" y="2162"/>
                  </a:lnTo>
                  <a:lnTo>
                    <a:pt x="834" y="2133"/>
                  </a:lnTo>
                  <a:lnTo>
                    <a:pt x="829" y="2104"/>
                  </a:lnTo>
                  <a:lnTo>
                    <a:pt x="818" y="2078"/>
                  </a:lnTo>
                  <a:lnTo>
                    <a:pt x="803" y="2056"/>
                  </a:lnTo>
                  <a:lnTo>
                    <a:pt x="782" y="2037"/>
                  </a:lnTo>
                  <a:lnTo>
                    <a:pt x="757" y="2024"/>
                  </a:lnTo>
                  <a:lnTo>
                    <a:pt x="731" y="2016"/>
                  </a:lnTo>
                  <a:lnTo>
                    <a:pt x="715" y="2015"/>
                  </a:lnTo>
                  <a:close/>
                  <a:moveTo>
                    <a:pt x="9" y="0"/>
                  </a:moveTo>
                  <a:lnTo>
                    <a:pt x="1421" y="0"/>
                  </a:lnTo>
                  <a:lnTo>
                    <a:pt x="1430" y="87"/>
                  </a:lnTo>
                  <a:lnTo>
                    <a:pt x="1430" y="99"/>
                  </a:lnTo>
                  <a:lnTo>
                    <a:pt x="1429" y="108"/>
                  </a:lnTo>
                  <a:lnTo>
                    <a:pt x="1425" y="116"/>
                  </a:lnTo>
                  <a:lnTo>
                    <a:pt x="1419" y="121"/>
                  </a:lnTo>
                  <a:lnTo>
                    <a:pt x="1380" y="143"/>
                  </a:lnTo>
                  <a:lnTo>
                    <a:pt x="1342" y="167"/>
                  </a:lnTo>
                  <a:lnTo>
                    <a:pt x="1303" y="193"/>
                  </a:lnTo>
                  <a:lnTo>
                    <a:pt x="1264" y="223"/>
                  </a:lnTo>
                  <a:lnTo>
                    <a:pt x="1224" y="256"/>
                  </a:lnTo>
                  <a:lnTo>
                    <a:pt x="1186" y="290"/>
                  </a:lnTo>
                  <a:lnTo>
                    <a:pt x="1150" y="329"/>
                  </a:lnTo>
                  <a:lnTo>
                    <a:pt x="1114" y="370"/>
                  </a:lnTo>
                  <a:lnTo>
                    <a:pt x="1079" y="414"/>
                  </a:lnTo>
                  <a:lnTo>
                    <a:pt x="1048" y="461"/>
                  </a:lnTo>
                  <a:lnTo>
                    <a:pt x="1017" y="511"/>
                  </a:lnTo>
                  <a:lnTo>
                    <a:pt x="990" y="565"/>
                  </a:lnTo>
                  <a:lnTo>
                    <a:pt x="965" y="622"/>
                  </a:lnTo>
                  <a:lnTo>
                    <a:pt x="943" y="682"/>
                  </a:lnTo>
                  <a:lnTo>
                    <a:pt x="924" y="747"/>
                  </a:lnTo>
                  <a:lnTo>
                    <a:pt x="910" y="815"/>
                  </a:lnTo>
                  <a:lnTo>
                    <a:pt x="900" y="887"/>
                  </a:lnTo>
                  <a:lnTo>
                    <a:pt x="893" y="961"/>
                  </a:lnTo>
                  <a:lnTo>
                    <a:pt x="892" y="1040"/>
                  </a:lnTo>
                  <a:lnTo>
                    <a:pt x="896" y="1124"/>
                  </a:lnTo>
                  <a:lnTo>
                    <a:pt x="905" y="1210"/>
                  </a:lnTo>
                  <a:lnTo>
                    <a:pt x="919" y="1300"/>
                  </a:lnTo>
                  <a:lnTo>
                    <a:pt x="932" y="1384"/>
                  </a:lnTo>
                  <a:lnTo>
                    <a:pt x="944" y="1467"/>
                  </a:lnTo>
                  <a:lnTo>
                    <a:pt x="955" y="1548"/>
                  </a:lnTo>
                  <a:lnTo>
                    <a:pt x="964" y="1628"/>
                  </a:lnTo>
                  <a:lnTo>
                    <a:pt x="970" y="1706"/>
                  </a:lnTo>
                  <a:lnTo>
                    <a:pt x="974" y="1783"/>
                  </a:lnTo>
                  <a:lnTo>
                    <a:pt x="977" y="1858"/>
                  </a:lnTo>
                  <a:lnTo>
                    <a:pt x="978" y="1930"/>
                  </a:lnTo>
                  <a:lnTo>
                    <a:pt x="976" y="2001"/>
                  </a:lnTo>
                  <a:lnTo>
                    <a:pt x="972" y="2067"/>
                  </a:lnTo>
                  <a:lnTo>
                    <a:pt x="965" y="2130"/>
                  </a:lnTo>
                  <a:lnTo>
                    <a:pt x="957" y="2191"/>
                  </a:lnTo>
                  <a:lnTo>
                    <a:pt x="945" y="2247"/>
                  </a:lnTo>
                  <a:lnTo>
                    <a:pt x="932" y="2299"/>
                  </a:lnTo>
                  <a:lnTo>
                    <a:pt x="915" y="2346"/>
                  </a:lnTo>
                  <a:lnTo>
                    <a:pt x="897" y="2390"/>
                  </a:lnTo>
                  <a:lnTo>
                    <a:pt x="875" y="2427"/>
                  </a:lnTo>
                  <a:lnTo>
                    <a:pt x="850" y="2460"/>
                  </a:lnTo>
                  <a:lnTo>
                    <a:pt x="822" y="2488"/>
                  </a:lnTo>
                  <a:lnTo>
                    <a:pt x="792" y="2509"/>
                  </a:lnTo>
                  <a:lnTo>
                    <a:pt x="759" y="2524"/>
                  </a:lnTo>
                  <a:lnTo>
                    <a:pt x="723" y="2534"/>
                  </a:lnTo>
                  <a:lnTo>
                    <a:pt x="715" y="2532"/>
                  </a:lnTo>
                  <a:lnTo>
                    <a:pt x="707" y="2534"/>
                  </a:lnTo>
                  <a:lnTo>
                    <a:pt x="670" y="2524"/>
                  </a:lnTo>
                  <a:lnTo>
                    <a:pt x="638" y="2509"/>
                  </a:lnTo>
                  <a:lnTo>
                    <a:pt x="608" y="2488"/>
                  </a:lnTo>
                  <a:lnTo>
                    <a:pt x="580" y="2460"/>
                  </a:lnTo>
                  <a:lnTo>
                    <a:pt x="555" y="2427"/>
                  </a:lnTo>
                  <a:lnTo>
                    <a:pt x="533" y="2390"/>
                  </a:lnTo>
                  <a:lnTo>
                    <a:pt x="515" y="2346"/>
                  </a:lnTo>
                  <a:lnTo>
                    <a:pt x="498" y="2299"/>
                  </a:lnTo>
                  <a:lnTo>
                    <a:pt x="484" y="2247"/>
                  </a:lnTo>
                  <a:lnTo>
                    <a:pt x="473" y="2191"/>
                  </a:lnTo>
                  <a:lnTo>
                    <a:pt x="465" y="2130"/>
                  </a:lnTo>
                  <a:lnTo>
                    <a:pt x="458" y="2067"/>
                  </a:lnTo>
                  <a:lnTo>
                    <a:pt x="454" y="2001"/>
                  </a:lnTo>
                  <a:lnTo>
                    <a:pt x="452" y="1930"/>
                  </a:lnTo>
                  <a:lnTo>
                    <a:pt x="453" y="1858"/>
                  </a:lnTo>
                  <a:lnTo>
                    <a:pt x="456" y="1783"/>
                  </a:lnTo>
                  <a:lnTo>
                    <a:pt x="460" y="1706"/>
                  </a:lnTo>
                  <a:lnTo>
                    <a:pt x="466" y="1628"/>
                  </a:lnTo>
                  <a:lnTo>
                    <a:pt x="475" y="1548"/>
                  </a:lnTo>
                  <a:lnTo>
                    <a:pt x="486" y="1467"/>
                  </a:lnTo>
                  <a:lnTo>
                    <a:pt x="498" y="1384"/>
                  </a:lnTo>
                  <a:lnTo>
                    <a:pt x="511" y="1300"/>
                  </a:lnTo>
                  <a:lnTo>
                    <a:pt x="525" y="1210"/>
                  </a:lnTo>
                  <a:lnTo>
                    <a:pt x="534" y="1124"/>
                  </a:lnTo>
                  <a:lnTo>
                    <a:pt x="538" y="1040"/>
                  </a:lnTo>
                  <a:lnTo>
                    <a:pt x="537" y="961"/>
                  </a:lnTo>
                  <a:lnTo>
                    <a:pt x="530" y="887"/>
                  </a:lnTo>
                  <a:lnTo>
                    <a:pt x="520" y="815"/>
                  </a:lnTo>
                  <a:lnTo>
                    <a:pt x="505" y="747"/>
                  </a:lnTo>
                  <a:lnTo>
                    <a:pt x="487" y="682"/>
                  </a:lnTo>
                  <a:lnTo>
                    <a:pt x="466" y="622"/>
                  </a:lnTo>
                  <a:lnTo>
                    <a:pt x="441" y="565"/>
                  </a:lnTo>
                  <a:lnTo>
                    <a:pt x="412" y="511"/>
                  </a:lnTo>
                  <a:lnTo>
                    <a:pt x="382" y="461"/>
                  </a:lnTo>
                  <a:lnTo>
                    <a:pt x="351" y="414"/>
                  </a:lnTo>
                  <a:lnTo>
                    <a:pt x="316" y="370"/>
                  </a:lnTo>
                  <a:lnTo>
                    <a:pt x="280" y="329"/>
                  </a:lnTo>
                  <a:lnTo>
                    <a:pt x="244" y="290"/>
                  </a:lnTo>
                  <a:lnTo>
                    <a:pt x="206" y="256"/>
                  </a:lnTo>
                  <a:lnTo>
                    <a:pt x="166" y="223"/>
                  </a:lnTo>
                  <a:lnTo>
                    <a:pt x="127" y="193"/>
                  </a:lnTo>
                  <a:lnTo>
                    <a:pt x="88" y="167"/>
                  </a:lnTo>
                  <a:lnTo>
                    <a:pt x="50" y="143"/>
                  </a:lnTo>
                  <a:lnTo>
                    <a:pt x="10" y="121"/>
                  </a:lnTo>
                  <a:lnTo>
                    <a:pt x="5" y="116"/>
                  </a:lnTo>
                  <a:lnTo>
                    <a:pt x="1" y="108"/>
                  </a:lnTo>
                  <a:lnTo>
                    <a:pt x="0" y="99"/>
                  </a:lnTo>
                  <a:lnTo>
                    <a:pt x="0" y="8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Freeform 65">
              <a:extLst>
                <a:ext uri="{FF2B5EF4-FFF2-40B4-BE49-F238E27FC236}">
                  <a16:creationId xmlns:a16="http://schemas.microsoft.com/office/drawing/2014/main" id="{D2D16A6D-700D-44D3-B6B6-61A0B27EF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066" y="4203798"/>
              <a:ext cx="504652" cy="1770466"/>
            </a:xfrm>
            <a:custGeom>
              <a:avLst/>
              <a:gdLst>
                <a:gd name="T0" fmla="*/ 724 w 724"/>
                <a:gd name="T1" fmla="*/ 0 h 2540"/>
                <a:gd name="T2" fmla="*/ 715 w 724"/>
                <a:gd name="T3" fmla="*/ 2021 h 2540"/>
                <a:gd name="T4" fmla="*/ 673 w 724"/>
                <a:gd name="T5" fmla="*/ 2030 h 2540"/>
                <a:gd name="T6" fmla="*/ 629 w 724"/>
                <a:gd name="T7" fmla="*/ 2062 h 2540"/>
                <a:gd name="T8" fmla="*/ 601 w 724"/>
                <a:gd name="T9" fmla="*/ 2110 h 2540"/>
                <a:gd name="T10" fmla="*/ 599 w 724"/>
                <a:gd name="T11" fmla="*/ 2168 h 2540"/>
                <a:gd name="T12" fmla="*/ 620 w 724"/>
                <a:gd name="T13" fmla="*/ 2220 h 2540"/>
                <a:gd name="T14" fmla="*/ 662 w 724"/>
                <a:gd name="T15" fmla="*/ 2255 h 2540"/>
                <a:gd name="T16" fmla="*/ 710 w 724"/>
                <a:gd name="T17" fmla="*/ 2270 h 2540"/>
                <a:gd name="T18" fmla="*/ 724 w 724"/>
                <a:gd name="T19" fmla="*/ 2269 h 2540"/>
                <a:gd name="T20" fmla="*/ 723 w 724"/>
                <a:gd name="T21" fmla="*/ 2540 h 2540"/>
                <a:gd name="T22" fmla="*/ 709 w 724"/>
                <a:gd name="T23" fmla="*/ 2540 h 2540"/>
                <a:gd name="T24" fmla="*/ 638 w 724"/>
                <a:gd name="T25" fmla="*/ 2515 h 2540"/>
                <a:gd name="T26" fmla="*/ 580 w 724"/>
                <a:gd name="T27" fmla="*/ 2466 h 2540"/>
                <a:gd name="T28" fmla="*/ 535 w 724"/>
                <a:gd name="T29" fmla="*/ 2396 h 2540"/>
                <a:gd name="T30" fmla="*/ 499 w 724"/>
                <a:gd name="T31" fmla="*/ 2305 h 2540"/>
                <a:gd name="T32" fmla="*/ 474 w 724"/>
                <a:gd name="T33" fmla="*/ 2197 h 2540"/>
                <a:gd name="T34" fmla="*/ 459 w 724"/>
                <a:gd name="T35" fmla="*/ 2073 h 2540"/>
                <a:gd name="T36" fmla="*/ 453 w 724"/>
                <a:gd name="T37" fmla="*/ 1936 h 2540"/>
                <a:gd name="T38" fmla="*/ 456 w 724"/>
                <a:gd name="T39" fmla="*/ 1789 h 2540"/>
                <a:gd name="T40" fmla="*/ 468 w 724"/>
                <a:gd name="T41" fmla="*/ 1634 h 2540"/>
                <a:gd name="T42" fmla="*/ 486 w 724"/>
                <a:gd name="T43" fmla="*/ 1473 h 2540"/>
                <a:gd name="T44" fmla="*/ 512 w 724"/>
                <a:gd name="T45" fmla="*/ 1306 h 2540"/>
                <a:gd name="T46" fmla="*/ 536 w 724"/>
                <a:gd name="T47" fmla="*/ 1130 h 2540"/>
                <a:gd name="T48" fmla="*/ 537 w 724"/>
                <a:gd name="T49" fmla="*/ 967 h 2540"/>
                <a:gd name="T50" fmla="*/ 521 w 724"/>
                <a:gd name="T51" fmla="*/ 821 h 2540"/>
                <a:gd name="T52" fmla="*/ 489 w 724"/>
                <a:gd name="T53" fmla="*/ 688 h 2540"/>
                <a:gd name="T54" fmla="*/ 442 w 724"/>
                <a:gd name="T55" fmla="*/ 571 h 2540"/>
                <a:gd name="T56" fmla="*/ 384 w 724"/>
                <a:gd name="T57" fmla="*/ 467 h 2540"/>
                <a:gd name="T58" fmla="*/ 317 w 724"/>
                <a:gd name="T59" fmla="*/ 376 h 2540"/>
                <a:gd name="T60" fmla="*/ 244 w 724"/>
                <a:gd name="T61" fmla="*/ 296 h 2540"/>
                <a:gd name="T62" fmla="*/ 167 w 724"/>
                <a:gd name="T63" fmla="*/ 229 h 2540"/>
                <a:gd name="T64" fmla="*/ 89 w 724"/>
                <a:gd name="T65" fmla="*/ 173 h 2540"/>
                <a:gd name="T66" fmla="*/ 12 w 724"/>
                <a:gd name="T67" fmla="*/ 127 h 2540"/>
                <a:gd name="T68" fmla="*/ 3 w 724"/>
                <a:gd name="T69" fmla="*/ 114 h 2540"/>
                <a:gd name="T70" fmla="*/ 0 w 724"/>
                <a:gd name="T71" fmla="*/ 93 h 2540"/>
                <a:gd name="T72" fmla="*/ 13 w 724"/>
                <a:gd name="T73" fmla="*/ 6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4" h="2540">
                  <a:moveTo>
                    <a:pt x="13" y="0"/>
                  </a:moveTo>
                  <a:lnTo>
                    <a:pt x="724" y="0"/>
                  </a:lnTo>
                  <a:lnTo>
                    <a:pt x="724" y="2022"/>
                  </a:lnTo>
                  <a:lnTo>
                    <a:pt x="715" y="2021"/>
                  </a:lnTo>
                  <a:lnTo>
                    <a:pt x="701" y="2022"/>
                  </a:lnTo>
                  <a:lnTo>
                    <a:pt x="673" y="2030"/>
                  </a:lnTo>
                  <a:lnTo>
                    <a:pt x="648" y="2043"/>
                  </a:lnTo>
                  <a:lnTo>
                    <a:pt x="629" y="2062"/>
                  </a:lnTo>
                  <a:lnTo>
                    <a:pt x="612" y="2084"/>
                  </a:lnTo>
                  <a:lnTo>
                    <a:pt x="601" y="2110"/>
                  </a:lnTo>
                  <a:lnTo>
                    <a:pt x="596" y="2139"/>
                  </a:lnTo>
                  <a:lnTo>
                    <a:pt x="599" y="2168"/>
                  </a:lnTo>
                  <a:lnTo>
                    <a:pt x="607" y="2195"/>
                  </a:lnTo>
                  <a:lnTo>
                    <a:pt x="620" y="2220"/>
                  </a:lnTo>
                  <a:lnTo>
                    <a:pt x="639" y="2240"/>
                  </a:lnTo>
                  <a:lnTo>
                    <a:pt x="662" y="2255"/>
                  </a:lnTo>
                  <a:lnTo>
                    <a:pt x="688" y="2266"/>
                  </a:lnTo>
                  <a:lnTo>
                    <a:pt x="710" y="2270"/>
                  </a:lnTo>
                  <a:lnTo>
                    <a:pt x="720" y="2270"/>
                  </a:lnTo>
                  <a:lnTo>
                    <a:pt x="724" y="2269"/>
                  </a:lnTo>
                  <a:lnTo>
                    <a:pt x="724" y="2540"/>
                  </a:lnTo>
                  <a:lnTo>
                    <a:pt x="723" y="2540"/>
                  </a:lnTo>
                  <a:lnTo>
                    <a:pt x="715" y="2538"/>
                  </a:lnTo>
                  <a:lnTo>
                    <a:pt x="709" y="2540"/>
                  </a:lnTo>
                  <a:lnTo>
                    <a:pt x="672" y="2530"/>
                  </a:lnTo>
                  <a:lnTo>
                    <a:pt x="638" y="2515"/>
                  </a:lnTo>
                  <a:lnTo>
                    <a:pt x="608" y="2494"/>
                  </a:lnTo>
                  <a:lnTo>
                    <a:pt x="580" y="2466"/>
                  </a:lnTo>
                  <a:lnTo>
                    <a:pt x="556" y="2433"/>
                  </a:lnTo>
                  <a:lnTo>
                    <a:pt x="535" y="2396"/>
                  </a:lnTo>
                  <a:lnTo>
                    <a:pt x="515" y="2352"/>
                  </a:lnTo>
                  <a:lnTo>
                    <a:pt x="499" y="2305"/>
                  </a:lnTo>
                  <a:lnTo>
                    <a:pt x="485" y="2253"/>
                  </a:lnTo>
                  <a:lnTo>
                    <a:pt x="474" y="2197"/>
                  </a:lnTo>
                  <a:lnTo>
                    <a:pt x="465" y="2136"/>
                  </a:lnTo>
                  <a:lnTo>
                    <a:pt x="459" y="2073"/>
                  </a:lnTo>
                  <a:lnTo>
                    <a:pt x="455" y="2007"/>
                  </a:lnTo>
                  <a:lnTo>
                    <a:pt x="453" y="1936"/>
                  </a:lnTo>
                  <a:lnTo>
                    <a:pt x="453" y="1864"/>
                  </a:lnTo>
                  <a:lnTo>
                    <a:pt x="456" y="1789"/>
                  </a:lnTo>
                  <a:lnTo>
                    <a:pt x="461" y="1712"/>
                  </a:lnTo>
                  <a:lnTo>
                    <a:pt x="468" y="1634"/>
                  </a:lnTo>
                  <a:lnTo>
                    <a:pt x="476" y="1554"/>
                  </a:lnTo>
                  <a:lnTo>
                    <a:pt x="486" y="1473"/>
                  </a:lnTo>
                  <a:lnTo>
                    <a:pt x="498" y="1390"/>
                  </a:lnTo>
                  <a:lnTo>
                    <a:pt x="512" y="1306"/>
                  </a:lnTo>
                  <a:lnTo>
                    <a:pt x="527" y="1216"/>
                  </a:lnTo>
                  <a:lnTo>
                    <a:pt x="536" y="1130"/>
                  </a:lnTo>
                  <a:lnTo>
                    <a:pt x="538" y="1046"/>
                  </a:lnTo>
                  <a:lnTo>
                    <a:pt x="537" y="967"/>
                  </a:lnTo>
                  <a:lnTo>
                    <a:pt x="532" y="893"/>
                  </a:lnTo>
                  <a:lnTo>
                    <a:pt x="521" y="821"/>
                  </a:lnTo>
                  <a:lnTo>
                    <a:pt x="506" y="753"/>
                  </a:lnTo>
                  <a:lnTo>
                    <a:pt x="489" y="688"/>
                  </a:lnTo>
                  <a:lnTo>
                    <a:pt x="466" y="628"/>
                  </a:lnTo>
                  <a:lnTo>
                    <a:pt x="442" y="571"/>
                  </a:lnTo>
                  <a:lnTo>
                    <a:pt x="414" y="517"/>
                  </a:lnTo>
                  <a:lnTo>
                    <a:pt x="384" y="467"/>
                  </a:lnTo>
                  <a:lnTo>
                    <a:pt x="351" y="420"/>
                  </a:lnTo>
                  <a:lnTo>
                    <a:pt x="317" y="376"/>
                  </a:lnTo>
                  <a:lnTo>
                    <a:pt x="281" y="335"/>
                  </a:lnTo>
                  <a:lnTo>
                    <a:pt x="244" y="296"/>
                  </a:lnTo>
                  <a:lnTo>
                    <a:pt x="206" y="262"/>
                  </a:lnTo>
                  <a:lnTo>
                    <a:pt x="167" y="229"/>
                  </a:lnTo>
                  <a:lnTo>
                    <a:pt x="127" y="199"/>
                  </a:lnTo>
                  <a:lnTo>
                    <a:pt x="89" y="173"/>
                  </a:lnTo>
                  <a:lnTo>
                    <a:pt x="50" y="149"/>
                  </a:lnTo>
                  <a:lnTo>
                    <a:pt x="12" y="127"/>
                  </a:lnTo>
                  <a:lnTo>
                    <a:pt x="6" y="122"/>
                  </a:lnTo>
                  <a:lnTo>
                    <a:pt x="3" y="114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9" y="6"/>
                  </a:lnTo>
                  <a:lnTo>
                    <a:pt x="13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Freeform 148">
              <a:extLst>
                <a:ext uri="{FF2B5EF4-FFF2-40B4-BE49-F238E27FC236}">
                  <a16:creationId xmlns:a16="http://schemas.microsoft.com/office/drawing/2014/main" id="{15CD6BF8-A619-41EB-89B1-59A8C5891A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6640" y="5514919"/>
              <a:ext cx="368731" cy="456558"/>
            </a:xfrm>
            <a:custGeom>
              <a:avLst/>
              <a:gdLst>
                <a:gd name="T0" fmla="*/ 238 w 529"/>
                <a:gd name="T1" fmla="*/ 149 h 655"/>
                <a:gd name="T2" fmla="*/ 192 w 529"/>
                <a:gd name="T3" fmla="*/ 175 h 655"/>
                <a:gd name="T4" fmla="*/ 161 w 529"/>
                <a:gd name="T5" fmla="*/ 219 h 655"/>
                <a:gd name="T6" fmla="*/ 152 w 529"/>
                <a:gd name="T7" fmla="*/ 272 h 655"/>
                <a:gd name="T8" fmla="*/ 166 w 529"/>
                <a:gd name="T9" fmla="*/ 326 h 655"/>
                <a:gd name="T10" fmla="*/ 201 w 529"/>
                <a:gd name="T11" fmla="*/ 367 h 655"/>
                <a:gd name="T12" fmla="*/ 250 w 529"/>
                <a:gd name="T13" fmla="*/ 388 h 655"/>
                <a:gd name="T14" fmla="*/ 304 w 529"/>
                <a:gd name="T15" fmla="*/ 385 h 655"/>
                <a:gd name="T16" fmla="*/ 351 w 529"/>
                <a:gd name="T17" fmla="*/ 359 h 655"/>
                <a:gd name="T18" fmla="*/ 381 w 529"/>
                <a:gd name="T19" fmla="*/ 316 h 655"/>
                <a:gd name="T20" fmla="*/ 390 w 529"/>
                <a:gd name="T21" fmla="*/ 261 h 655"/>
                <a:gd name="T22" fmla="*/ 376 w 529"/>
                <a:gd name="T23" fmla="*/ 207 h 655"/>
                <a:gd name="T24" fmla="*/ 340 w 529"/>
                <a:gd name="T25" fmla="*/ 168 h 655"/>
                <a:gd name="T26" fmla="*/ 293 w 529"/>
                <a:gd name="T27" fmla="*/ 147 h 655"/>
                <a:gd name="T28" fmla="*/ 9 w 529"/>
                <a:gd name="T29" fmla="*/ 0 h 655"/>
                <a:gd name="T30" fmla="*/ 135 w 529"/>
                <a:gd name="T31" fmla="*/ 45 h 655"/>
                <a:gd name="T32" fmla="*/ 259 w 529"/>
                <a:gd name="T33" fmla="*/ 62 h 655"/>
                <a:gd name="T34" fmla="*/ 382 w 529"/>
                <a:gd name="T35" fmla="*/ 55 h 655"/>
                <a:gd name="T36" fmla="*/ 504 w 529"/>
                <a:gd name="T37" fmla="*/ 31 h 655"/>
                <a:gd name="T38" fmla="*/ 529 w 529"/>
                <a:gd name="T39" fmla="*/ 79 h 655"/>
                <a:gd name="T40" fmla="*/ 522 w 529"/>
                <a:gd name="T41" fmla="*/ 209 h 655"/>
                <a:gd name="T42" fmla="*/ 507 w 529"/>
                <a:gd name="T43" fmla="*/ 327 h 655"/>
                <a:gd name="T44" fmla="*/ 483 w 529"/>
                <a:gd name="T45" fmla="*/ 431 h 655"/>
                <a:gd name="T46" fmla="*/ 449 w 529"/>
                <a:gd name="T47" fmla="*/ 517 h 655"/>
                <a:gd name="T48" fmla="*/ 404 w 529"/>
                <a:gd name="T49" fmla="*/ 585 h 655"/>
                <a:gd name="T50" fmla="*/ 348 w 529"/>
                <a:gd name="T51" fmla="*/ 631 h 655"/>
                <a:gd name="T52" fmla="*/ 281 w 529"/>
                <a:gd name="T53" fmla="*/ 655 h 655"/>
                <a:gd name="T54" fmla="*/ 212 w 529"/>
                <a:gd name="T55" fmla="*/ 644 h 655"/>
                <a:gd name="T56" fmla="*/ 153 w 529"/>
                <a:gd name="T57" fmla="*/ 613 h 655"/>
                <a:gd name="T58" fmla="*/ 105 w 529"/>
                <a:gd name="T59" fmla="*/ 560 h 655"/>
                <a:gd name="T60" fmla="*/ 67 w 529"/>
                <a:gd name="T61" fmla="*/ 490 h 655"/>
                <a:gd name="T62" fmla="*/ 38 w 529"/>
                <a:gd name="T63" fmla="*/ 405 h 655"/>
                <a:gd name="T64" fmla="*/ 17 w 529"/>
                <a:gd name="T65" fmla="*/ 306 h 655"/>
                <a:gd name="T66" fmla="*/ 5 w 529"/>
                <a:gd name="T67" fmla="*/ 199 h 655"/>
                <a:gd name="T68" fmla="*/ 0 w 529"/>
                <a:gd name="T69" fmla="*/ 84 h 655"/>
                <a:gd name="T70" fmla="*/ 1 w 529"/>
                <a:gd name="T71" fmla="*/ 4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9" h="655">
                  <a:moveTo>
                    <a:pt x="264" y="144"/>
                  </a:moveTo>
                  <a:lnTo>
                    <a:pt x="238" y="149"/>
                  </a:lnTo>
                  <a:lnTo>
                    <a:pt x="213" y="160"/>
                  </a:lnTo>
                  <a:lnTo>
                    <a:pt x="192" y="175"/>
                  </a:lnTo>
                  <a:lnTo>
                    <a:pt x="174" y="195"/>
                  </a:lnTo>
                  <a:lnTo>
                    <a:pt x="161" y="219"/>
                  </a:lnTo>
                  <a:lnTo>
                    <a:pt x="154" y="245"/>
                  </a:lnTo>
                  <a:lnTo>
                    <a:pt x="152" y="272"/>
                  </a:lnTo>
                  <a:lnTo>
                    <a:pt x="157" y="301"/>
                  </a:lnTo>
                  <a:lnTo>
                    <a:pt x="166" y="326"/>
                  </a:lnTo>
                  <a:lnTo>
                    <a:pt x="182" y="348"/>
                  </a:lnTo>
                  <a:lnTo>
                    <a:pt x="201" y="367"/>
                  </a:lnTo>
                  <a:lnTo>
                    <a:pt x="224" y="380"/>
                  </a:lnTo>
                  <a:lnTo>
                    <a:pt x="250" y="388"/>
                  </a:lnTo>
                  <a:lnTo>
                    <a:pt x="277" y="389"/>
                  </a:lnTo>
                  <a:lnTo>
                    <a:pt x="304" y="385"/>
                  </a:lnTo>
                  <a:lnTo>
                    <a:pt x="328" y="374"/>
                  </a:lnTo>
                  <a:lnTo>
                    <a:pt x="351" y="359"/>
                  </a:lnTo>
                  <a:lnTo>
                    <a:pt x="368" y="338"/>
                  </a:lnTo>
                  <a:lnTo>
                    <a:pt x="381" y="316"/>
                  </a:lnTo>
                  <a:lnTo>
                    <a:pt x="389" y="289"/>
                  </a:lnTo>
                  <a:lnTo>
                    <a:pt x="390" y="261"/>
                  </a:lnTo>
                  <a:lnTo>
                    <a:pt x="386" y="233"/>
                  </a:lnTo>
                  <a:lnTo>
                    <a:pt x="376" y="207"/>
                  </a:lnTo>
                  <a:lnTo>
                    <a:pt x="360" y="186"/>
                  </a:lnTo>
                  <a:lnTo>
                    <a:pt x="340" y="168"/>
                  </a:lnTo>
                  <a:lnTo>
                    <a:pt x="318" y="155"/>
                  </a:lnTo>
                  <a:lnTo>
                    <a:pt x="293" y="147"/>
                  </a:lnTo>
                  <a:lnTo>
                    <a:pt x="264" y="144"/>
                  </a:lnTo>
                  <a:close/>
                  <a:moveTo>
                    <a:pt x="9" y="0"/>
                  </a:moveTo>
                  <a:lnTo>
                    <a:pt x="72" y="26"/>
                  </a:lnTo>
                  <a:lnTo>
                    <a:pt x="135" y="45"/>
                  </a:lnTo>
                  <a:lnTo>
                    <a:pt x="196" y="56"/>
                  </a:lnTo>
                  <a:lnTo>
                    <a:pt x="259" y="62"/>
                  </a:lnTo>
                  <a:lnTo>
                    <a:pt x="321" y="60"/>
                  </a:lnTo>
                  <a:lnTo>
                    <a:pt x="382" y="55"/>
                  </a:lnTo>
                  <a:lnTo>
                    <a:pt x="442" y="46"/>
                  </a:lnTo>
                  <a:lnTo>
                    <a:pt x="504" y="31"/>
                  </a:lnTo>
                  <a:lnTo>
                    <a:pt x="529" y="24"/>
                  </a:lnTo>
                  <a:lnTo>
                    <a:pt x="529" y="79"/>
                  </a:lnTo>
                  <a:lnTo>
                    <a:pt x="526" y="145"/>
                  </a:lnTo>
                  <a:lnTo>
                    <a:pt x="522" y="209"/>
                  </a:lnTo>
                  <a:lnTo>
                    <a:pt x="516" y="270"/>
                  </a:lnTo>
                  <a:lnTo>
                    <a:pt x="507" y="327"/>
                  </a:lnTo>
                  <a:lnTo>
                    <a:pt x="496" y="381"/>
                  </a:lnTo>
                  <a:lnTo>
                    <a:pt x="483" y="431"/>
                  </a:lnTo>
                  <a:lnTo>
                    <a:pt x="467" y="477"/>
                  </a:lnTo>
                  <a:lnTo>
                    <a:pt x="449" y="517"/>
                  </a:lnTo>
                  <a:lnTo>
                    <a:pt x="428" y="554"/>
                  </a:lnTo>
                  <a:lnTo>
                    <a:pt x="404" y="585"/>
                  </a:lnTo>
                  <a:lnTo>
                    <a:pt x="377" y="610"/>
                  </a:lnTo>
                  <a:lnTo>
                    <a:pt x="348" y="631"/>
                  </a:lnTo>
                  <a:lnTo>
                    <a:pt x="317" y="645"/>
                  </a:lnTo>
                  <a:lnTo>
                    <a:pt x="281" y="655"/>
                  </a:lnTo>
                  <a:lnTo>
                    <a:pt x="245" y="652"/>
                  </a:lnTo>
                  <a:lnTo>
                    <a:pt x="212" y="644"/>
                  </a:lnTo>
                  <a:lnTo>
                    <a:pt x="181" y="631"/>
                  </a:lnTo>
                  <a:lnTo>
                    <a:pt x="153" y="613"/>
                  </a:lnTo>
                  <a:lnTo>
                    <a:pt x="127" y="588"/>
                  </a:lnTo>
                  <a:lnTo>
                    <a:pt x="105" y="560"/>
                  </a:lnTo>
                  <a:lnTo>
                    <a:pt x="84" y="526"/>
                  </a:lnTo>
                  <a:lnTo>
                    <a:pt x="67" y="490"/>
                  </a:lnTo>
                  <a:lnTo>
                    <a:pt x="51" y="449"/>
                  </a:lnTo>
                  <a:lnTo>
                    <a:pt x="38" y="405"/>
                  </a:lnTo>
                  <a:lnTo>
                    <a:pt x="26" y="356"/>
                  </a:lnTo>
                  <a:lnTo>
                    <a:pt x="17" y="306"/>
                  </a:lnTo>
                  <a:lnTo>
                    <a:pt x="10" y="254"/>
                  </a:lnTo>
                  <a:lnTo>
                    <a:pt x="5" y="199"/>
                  </a:lnTo>
                  <a:lnTo>
                    <a:pt x="1" y="143"/>
                  </a:lnTo>
                  <a:lnTo>
                    <a:pt x="0" y="84"/>
                  </a:lnTo>
                  <a:lnTo>
                    <a:pt x="0" y="25"/>
                  </a:lnTo>
                  <a:lnTo>
                    <a:pt x="1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Freeform 149">
              <a:extLst>
                <a:ext uri="{FF2B5EF4-FFF2-40B4-BE49-F238E27FC236}">
                  <a16:creationId xmlns:a16="http://schemas.microsoft.com/office/drawing/2014/main" id="{0FF30BBA-3443-49B7-8C80-B715C6761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640" y="5514919"/>
              <a:ext cx="195169" cy="456558"/>
            </a:xfrm>
            <a:custGeom>
              <a:avLst/>
              <a:gdLst>
                <a:gd name="T0" fmla="*/ 9 w 280"/>
                <a:gd name="T1" fmla="*/ 0 h 655"/>
                <a:gd name="T2" fmla="*/ 72 w 280"/>
                <a:gd name="T3" fmla="*/ 26 h 655"/>
                <a:gd name="T4" fmla="*/ 135 w 280"/>
                <a:gd name="T5" fmla="*/ 45 h 655"/>
                <a:gd name="T6" fmla="*/ 196 w 280"/>
                <a:gd name="T7" fmla="*/ 56 h 655"/>
                <a:gd name="T8" fmla="*/ 259 w 280"/>
                <a:gd name="T9" fmla="*/ 62 h 655"/>
                <a:gd name="T10" fmla="*/ 280 w 280"/>
                <a:gd name="T11" fmla="*/ 62 h 655"/>
                <a:gd name="T12" fmla="*/ 280 w 280"/>
                <a:gd name="T13" fmla="*/ 145 h 655"/>
                <a:gd name="T14" fmla="*/ 264 w 280"/>
                <a:gd name="T15" fmla="*/ 144 h 655"/>
                <a:gd name="T16" fmla="*/ 238 w 280"/>
                <a:gd name="T17" fmla="*/ 149 h 655"/>
                <a:gd name="T18" fmla="*/ 213 w 280"/>
                <a:gd name="T19" fmla="*/ 160 h 655"/>
                <a:gd name="T20" fmla="*/ 192 w 280"/>
                <a:gd name="T21" fmla="*/ 175 h 655"/>
                <a:gd name="T22" fmla="*/ 174 w 280"/>
                <a:gd name="T23" fmla="*/ 195 h 655"/>
                <a:gd name="T24" fmla="*/ 161 w 280"/>
                <a:gd name="T25" fmla="*/ 219 h 655"/>
                <a:gd name="T26" fmla="*/ 154 w 280"/>
                <a:gd name="T27" fmla="*/ 245 h 655"/>
                <a:gd name="T28" fmla="*/ 152 w 280"/>
                <a:gd name="T29" fmla="*/ 272 h 655"/>
                <a:gd name="T30" fmla="*/ 157 w 280"/>
                <a:gd name="T31" fmla="*/ 301 h 655"/>
                <a:gd name="T32" fmla="*/ 166 w 280"/>
                <a:gd name="T33" fmla="*/ 326 h 655"/>
                <a:gd name="T34" fmla="*/ 182 w 280"/>
                <a:gd name="T35" fmla="*/ 348 h 655"/>
                <a:gd name="T36" fmla="*/ 201 w 280"/>
                <a:gd name="T37" fmla="*/ 367 h 655"/>
                <a:gd name="T38" fmla="*/ 224 w 280"/>
                <a:gd name="T39" fmla="*/ 380 h 655"/>
                <a:gd name="T40" fmla="*/ 250 w 280"/>
                <a:gd name="T41" fmla="*/ 388 h 655"/>
                <a:gd name="T42" fmla="*/ 277 w 280"/>
                <a:gd name="T43" fmla="*/ 389 h 655"/>
                <a:gd name="T44" fmla="*/ 280 w 280"/>
                <a:gd name="T45" fmla="*/ 389 h 655"/>
                <a:gd name="T46" fmla="*/ 280 w 280"/>
                <a:gd name="T47" fmla="*/ 655 h 655"/>
                <a:gd name="T48" fmla="*/ 262 w 280"/>
                <a:gd name="T49" fmla="*/ 655 h 655"/>
                <a:gd name="T50" fmla="*/ 226 w 280"/>
                <a:gd name="T51" fmla="*/ 649 h 655"/>
                <a:gd name="T52" fmla="*/ 194 w 280"/>
                <a:gd name="T53" fmla="*/ 638 h 655"/>
                <a:gd name="T54" fmla="*/ 164 w 280"/>
                <a:gd name="T55" fmla="*/ 621 h 655"/>
                <a:gd name="T56" fmla="*/ 136 w 280"/>
                <a:gd name="T57" fmla="*/ 598 h 655"/>
                <a:gd name="T58" fmla="*/ 111 w 280"/>
                <a:gd name="T59" fmla="*/ 569 h 655"/>
                <a:gd name="T60" fmla="*/ 90 w 280"/>
                <a:gd name="T61" fmla="*/ 537 h 655"/>
                <a:gd name="T62" fmla="*/ 71 w 280"/>
                <a:gd name="T63" fmla="*/ 500 h 655"/>
                <a:gd name="T64" fmla="*/ 55 w 280"/>
                <a:gd name="T65" fmla="*/ 460 h 655"/>
                <a:gd name="T66" fmla="*/ 40 w 280"/>
                <a:gd name="T67" fmla="*/ 415 h 655"/>
                <a:gd name="T68" fmla="*/ 29 w 280"/>
                <a:gd name="T69" fmla="*/ 367 h 655"/>
                <a:gd name="T70" fmla="*/ 18 w 280"/>
                <a:gd name="T71" fmla="*/ 316 h 655"/>
                <a:gd name="T72" fmla="*/ 12 w 280"/>
                <a:gd name="T73" fmla="*/ 262 h 655"/>
                <a:gd name="T74" fmla="*/ 5 w 280"/>
                <a:gd name="T75" fmla="*/ 206 h 655"/>
                <a:gd name="T76" fmla="*/ 2 w 280"/>
                <a:gd name="T77" fmla="*/ 148 h 655"/>
                <a:gd name="T78" fmla="*/ 0 w 280"/>
                <a:gd name="T79" fmla="*/ 88 h 655"/>
                <a:gd name="T80" fmla="*/ 0 w 280"/>
                <a:gd name="T81" fmla="*/ 25 h 655"/>
                <a:gd name="T82" fmla="*/ 1 w 280"/>
                <a:gd name="T83" fmla="*/ 4 h 655"/>
                <a:gd name="T84" fmla="*/ 9 w 280"/>
                <a:gd name="T85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0" h="655">
                  <a:moveTo>
                    <a:pt x="9" y="0"/>
                  </a:moveTo>
                  <a:lnTo>
                    <a:pt x="72" y="26"/>
                  </a:lnTo>
                  <a:lnTo>
                    <a:pt x="135" y="45"/>
                  </a:lnTo>
                  <a:lnTo>
                    <a:pt x="196" y="56"/>
                  </a:lnTo>
                  <a:lnTo>
                    <a:pt x="259" y="62"/>
                  </a:lnTo>
                  <a:lnTo>
                    <a:pt x="280" y="62"/>
                  </a:lnTo>
                  <a:lnTo>
                    <a:pt x="280" y="145"/>
                  </a:lnTo>
                  <a:lnTo>
                    <a:pt x="264" y="144"/>
                  </a:lnTo>
                  <a:lnTo>
                    <a:pt x="238" y="149"/>
                  </a:lnTo>
                  <a:lnTo>
                    <a:pt x="213" y="160"/>
                  </a:lnTo>
                  <a:lnTo>
                    <a:pt x="192" y="175"/>
                  </a:lnTo>
                  <a:lnTo>
                    <a:pt x="174" y="195"/>
                  </a:lnTo>
                  <a:lnTo>
                    <a:pt x="161" y="219"/>
                  </a:lnTo>
                  <a:lnTo>
                    <a:pt x="154" y="245"/>
                  </a:lnTo>
                  <a:lnTo>
                    <a:pt x="152" y="272"/>
                  </a:lnTo>
                  <a:lnTo>
                    <a:pt x="157" y="301"/>
                  </a:lnTo>
                  <a:lnTo>
                    <a:pt x="166" y="326"/>
                  </a:lnTo>
                  <a:lnTo>
                    <a:pt x="182" y="348"/>
                  </a:lnTo>
                  <a:lnTo>
                    <a:pt x="201" y="367"/>
                  </a:lnTo>
                  <a:lnTo>
                    <a:pt x="224" y="380"/>
                  </a:lnTo>
                  <a:lnTo>
                    <a:pt x="250" y="388"/>
                  </a:lnTo>
                  <a:lnTo>
                    <a:pt x="277" y="389"/>
                  </a:lnTo>
                  <a:lnTo>
                    <a:pt x="280" y="389"/>
                  </a:lnTo>
                  <a:lnTo>
                    <a:pt x="280" y="655"/>
                  </a:lnTo>
                  <a:lnTo>
                    <a:pt x="262" y="655"/>
                  </a:lnTo>
                  <a:lnTo>
                    <a:pt x="226" y="649"/>
                  </a:lnTo>
                  <a:lnTo>
                    <a:pt x="194" y="638"/>
                  </a:lnTo>
                  <a:lnTo>
                    <a:pt x="164" y="621"/>
                  </a:lnTo>
                  <a:lnTo>
                    <a:pt x="136" y="598"/>
                  </a:lnTo>
                  <a:lnTo>
                    <a:pt x="111" y="569"/>
                  </a:lnTo>
                  <a:lnTo>
                    <a:pt x="90" y="537"/>
                  </a:lnTo>
                  <a:lnTo>
                    <a:pt x="71" y="500"/>
                  </a:lnTo>
                  <a:lnTo>
                    <a:pt x="55" y="460"/>
                  </a:lnTo>
                  <a:lnTo>
                    <a:pt x="40" y="415"/>
                  </a:lnTo>
                  <a:lnTo>
                    <a:pt x="29" y="367"/>
                  </a:lnTo>
                  <a:lnTo>
                    <a:pt x="18" y="316"/>
                  </a:lnTo>
                  <a:lnTo>
                    <a:pt x="12" y="262"/>
                  </a:lnTo>
                  <a:lnTo>
                    <a:pt x="5" y="206"/>
                  </a:lnTo>
                  <a:lnTo>
                    <a:pt x="2" y="148"/>
                  </a:lnTo>
                  <a:lnTo>
                    <a:pt x="0" y="88"/>
                  </a:lnTo>
                  <a:lnTo>
                    <a:pt x="0" y="25"/>
                  </a:lnTo>
                  <a:lnTo>
                    <a:pt x="1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Freeform 150">
              <a:extLst>
                <a:ext uri="{FF2B5EF4-FFF2-40B4-BE49-F238E27FC236}">
                  <a16:creationId xmlns:a16="http://schemas.microsoft.com/office/drawing/2014/main" id="{974DB5DD-9DBA-4C48-9C39-7482E70D5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460" y="2982594"/>
              <a:ext cx="995364" cy="462831"/>
            </a:xfrm>
            <a:custGeom>
              <a:avLst/>
              <a:gdLst>
                <a:gd name="T0" fmla="*/ 1411 w 1428"/>
                <a:gd name="T1" fmla="*/ 12 h 664"/>
                <a:gd name="T2" fmla="*/ 1424 w 1428"/>
                <a:gd name="T3" fmla="*/ 525 h 664"/>
                <a:gd name="T4" fmla="*/ 1418 w 1428"/>
                <a:gd name="T5" fmla="*/ 591 h 664"/>
                <a:gd name="T6" fmla="*/ 1371 w 1428"/>
                <a:gd name="T7" fmla="*/ 646 h 664"/>
                <a:gd name="T8" fmla="*/ 1305 w 1428"/>
                <a:gd name="T9" fmla="*/ 664 h 664"/>
                <a:gd name="T10" fmla="*/ 1253 w 1428"/>
                <a:gd name="T11" fmla="*/ 630 h 664"/>
                <a:gd name="T12" fmla="*/ 1217 w 1428"/>
                <a:gd name="T13" fmla="*/ 574 h 664"/>
                <a:gd name="T14" fmla="*/ 1183 w 1428"/>
                <a:gd name="T15" fmla="*/ 525 h 664"/>
                <a:gd name="T16" fmla="*/ 1141 w 1428"/>
                <a:gd name="T17" fmla="*/ 523 h 664"/>
                <a:gd name="T18" fmla="*/ 1097 w 1428"/>
                <a:gd name="T19" fmla="*/ 540 h 664"/>
                <a:gd name="T20" fmla="*/ 1052 w 1428"/>
                <a:gd name="T21" fmla="*/ 541 h 664"/>
                <a:gd name="T22" fmla="*/ 1007 w 1428"/>
                <a:gd name="T23" fmla="*/ 507 h 664"/>
                <a:gd name="T24" fmla="*/ 954 w 1428"/>
                <a:gd name="T25" fmla="*/ 489 h 664"/>
                <a:gd name="T26" fmla="*/ 919 w 1428"/>
                <a:gd name="T27" fmla="*/ 507 h 664"/>
                <a:gd name="T28" fmla="*/ 885 w 1428"/>
                <a:gd name="T29" fmla="*/ 533 h 664"/>
                <a:gd name="T30" fmla="*/ 822 w 1428"/>
                <a:gd name="T31" fmla="*/ 534 h 664"/>
                <a:gd name="T32" fmla="*/ 767 w 1428"/>
                <a:gd name="T33" fmla="*/ 499 h 664"/>
                <a:gd name="T34" fmla="*/ 718 w 1428"/>
                <a:gd name="T35" fmla="*/ 461 h 664"/>
                <a:gd name="T36" fmla="*/ 678 w 1428"/>
                <a:gd name="T37" fmla="*/ 460 h 664"/>
                <a:gd name="T38" fmla="*/ 615 w 1428"/>
                <a:gd name="T39" fmla="*/ 525 h 664"/>
                <a:gd name="T40" fmla="*/ 550 w 1428"/>
                <a:gd name="T41" fmla="*/ 597 h 664"/>
                <a:gd name="T42" fmla="*/ 479 w 1428"/>
                <a:gd name="T43" fmla="*/ 635 h 664"/>
                <a:gd name="T44" fmla="*/ 416 w 1428"/>
                <a:gd name="T45" fmla="*/ 622 h 664"/>
                <a:gd name="T46" fmla="*/ 366 w 1428"/>
                <a:gd name="T47" fmla="*/ 580 h 664"/>
                <a:gd name="T48" fmla="*/ 322 w 1428"/>
                <a:gd name="T49" fmla="*/ 537 h 664"/>
                <a:gd name="T50" fmla="*/ 275 w 1428"/>
                <a:gd name="T51" fmla="*/ 519 h 664"/>
                <a:gd name="T52" fmla="*/ 218 w 1428"/>
                <a:gd name="T53" fmla="*/ 530 h 664"/>
                <a:gd name="T54" fmla="*/ 166 w 1428"/>
                <a:gd name="T55" fmla="*/ 525 h 664"/>
                <a:gd name="T56" fmla="*/ 111 w 1428"/>
                <a:gd name="T57" fmla="*/ 536 h 664"/>
                <a:gd name="T58" fmla="*/ 85 w 1428"/>
                <a:gd name="T59" fmla="*/ 559 h 664"/>
                <a:gd name="T60" fmla="*/ 53 w 1428"/>
                <a:gd name="T61" fmla="*/ 578 h 664"/>
                <a:gd name="T62" fmla="*/ 21 w 1428"/>
                <a:gd name="T63" fmla="*/ 568 h 664"/>
                <a:gd name="T64" fmla="*/ 5 w 1428"/>
                <a:gd name="T65" fmla="*/ 536 h 664"/>
                <a:gd name="T66" fmla="*/ 0 w 1428"/>
                <a:gd name="T67" fmla="*/ 46 h 664"/>
                <a:gd name="T68" fmla="*/ 24 w 1428"/>
                <a:gd name="T69" fmla="*/ 29 h 664"/>
                <a:gd name="T70" fmla="*/ 82 w 1428"/>
                <a:gd name="T71" fmla="*/ 16 h 664"/>
                <a:gd name="T72" fmla="*/ 163 w 1428"/>
                <a:gd name="T73" fmla="*/ 12 h 664"/>
                <a:gd name="T74" fmla="*/ 242 w 1428"/>
                <a:gd name="T75" fmla="*/ 13 h 664"/>
                <a:gd name="T76" fmla="*/ 292 w 1428"/>
                <a:gd name="T77" fmla="*/ 15 h 664"/>
                <a:gd name="T78" fmla="*/ 999 w 1428"/>
                <a:gd name="T79" fmla="*/ 23 h 664"/>
                <a:gd name="T80" fmla="*/ 1084 w 1428"/>
                <a:gd name="T81" fmla="*/ 16 h 664"/>
                <a:gd name="T82" fmla="*/ 1178 w 1428"/>
                <a:gd name="T83" fmla="*/ 9 h 664"/>
                <a:gd name="T84" fmla="*/ 1255 w 1428"/>
                <a:gd name="T85" fmla="*/ 17 h 664"/>
                <a:gd name="T86" fmla="*/ 1278 w 1428"/>
                <a:gd name="T87" fmla="*/ 23 h 664"/>
                <a:gd name="T88" fmla="*/ 1309 w 1428"/>
                <a:gd name="T89" fmla="*/ 30 h 664"/>
                <a:gd name="T90" fmla="*/ 1346 w 1428"/>
                <a:gd name="T91" fmla="*/ 15 h 664"/>
                <a:gd name="T92" fmla="*/ 1382 w 1428"/>
                <a:gd name="T93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8" h="664">
                  <a:moveTo>
                    <a:pt x="1393" y="0"/>
                  </a:moveTo>
                  <a:lnTo>
                    <a:pt x="1402" y="4"/>
                  </a:lnTo>
                  <a:lnTo>
                    <a:pt x="1411" y="12"/>
                  </a:lnTo>
                  <a:lnTo>
                    <a:pt x="1419" y="26"/>
                  </a:lnTo>
                  <a:lnTo>
                    <a:pt x="1424" y="46"/>
                  </a:lnTo>
                  <a:lnTo>
                    <a:pt x="1424" y="525"/>
                  </a:lnTo>
                  <a:lnTo>
                    <a:pt x="1428" y="546"/>
                  </a:lnTo>
                  <a:lnTo>
                    <a:pt x="1426" y="568"/>
                  </a:lnTo>
                  <a:lnTo>
                    <a:pt x="1418" y="591"/>
                  </a:lnTo>
                  <a:lnTo>
                    <a:pt x="1406" y="612"/>
                  </a:lnTo>
                  <a:lnTo>
                    <a:pt x="1390" y="630"/>
                  </a:lnTo>
                  <a:lnTo>
                    <a:pt x="1371" y="646"/>
                  </a:lnTo>
                  <a:lnTo>
                    <a:pt x="1350" y="657"/>
                  </a:lnTo>
                  <a:lnTo>
                    <a:pt x="1329" y="664"/>
                  </a:lnTo>
                  <a:lnTo>
                    <a:pt x="1305" y="664"/>
                  </a:lnTo>
                  <a:lnTo>
                    <a:pt x="1284" y="657"/>
                  </a:lnTo>
                  <a:lnTo>
                    <a:pt x="1267" y="646"/>
                  </a:lnTo>
                  <a:lnTo>
                    <a:pt x="1253" y="630"/>
                  </a:lnTo>
                  <a:lnTo>
                    <a:pt x="1240" y="612"/>
                  </a:lnTo>
                  <a:lnTo>
                    <a:pt x="1228" y="593"/>
                  </a:lnTo>
                  <a:lnTo>
                    <a:pt x="1217" y="574"/>
                  </a:lnTo>
                  <a:lnTo>
                    <a:pt x="1208" y="557"/>
                  </a:lnTo>
                  <a:lnTo>
                    <a:pt x="1196" y="537"/>
                  </a:lnTo>
                  <a:lnTo>
                    <a:pt x="1183" y="525"/>
                  </a:lnTo>
                  <a:lnTo>
                    <a:pt x="1170" y="520"/>
                  </a:lnTo>
                  <a:lnTo>
                    <a:pt x="1156" y="519"/>
                  </a:lnTo>
                  <a:lnTo>
                    <a:pt x="1141" y="523"/>
                  </a:lnTo>
                  <a:lnTo>
                    <a:pt x="1127" y="528"/>
                  </a:lnTo>
                  <a:lnTo>
                    <a:pt x="1113" y="533"/>
                  </a:lnTo>
                  <a:lnTo>
                    <a:pt x="1097" y="540"/>
                  </a:lnTo>
                  <a:lnTo>
                    <a:pt x="1083" y="544"/>
                  </a:lnTo>
                  <a:lnTo>
                    <a:pt x="1067" y="545"/>
                  </a:lnTo>
                  <a:lnTo>
                    <a:pt x="1052" y="541"/>
                  </a:lnTo>
                  <a:lnTo>
                    <a:pt x="1038" y="533"/>
                  </a:lnTo>
                  <a:lnTo>
                    <a:pt x="1022" y="520"/>
                  </a:lnTo>
                  <a:lnTo>
                    <a:pt x="1007" y="507"/>
                  </a:lnTo>
                  <a:lnTo>
                    <a:pt x="990" y="495"/>
                  </a:lnTo>
                  <a:lnTo>
                    <a:pt x="970" y="489"/>
                  </a:lnTo>
                  <a:lnTo>
                    <a:pt x="954" y="489"/>
                  </a:lnTo>
                  <a:lnTo>
                    <a:pt x="941" y="493"/>
                  </a:lnTo>
                  <a:lnTo>
                    <a:pt x="929" y="498"/>
                  </a:lnTo>
                  <a:lnTo>
                    <a:pt x="919" y="507"/>
                  </a:lnTo>
                  <a:lnTo>
                    <a:pt x="908" y="516"/>
                  </a:lnTo>
                  <a:lnTo>
                    <a:pt x="897" y="525"/>
                  </a:lnTo>
                  <a:lnTo>
                    <a:pt x="885" y="533"/>
                  </a:lnTo>
                  <a:lnTo>
                    <a:pt x="863" y="540"/>
                  </a:lnTo>
                  <a:lnTo>
                    <a:pt x="842" y="540"/>
                  </a:lnTo>
                  <a:lnTo>
                    <a:pt x="822" y="534"/>
                  </a:lnTo>
                  <a:lnTo>
                    <a:pt x="802" y="525"/>
                  </a:lnTo>
                  <a:lnTo>
                    <a:pt x="784" y="512"/>
                  </a:lnTo>
                  <a:lnTo>
                    <a:pt x="767" y="499"/>
                  </a:lnTo>
                  <a:lnTo>
                    <a:pt x="750" y="485"/>
                  </a:lnTo>
                  <a:lnTo>
                    <a:pt x="734" y="472"/>
                  </a:lnTo>
                  <a:lnTo>
                    <a:pt x="718" y="461"/>
                  </a:lnTo>
                  <a:lnTo>
                    <a:pt x="704" y="456"/>
                  </a:lnTo>
                  <a:lnTo>
                    <a:pt x="690" y="455"/>
                  </a:lnTo>
                  <a:lnTo>
                    <a:pt x="678" y="460"/>
                  </a:lnTo>
                  <a:lnTo>
                    <a:pt x="657" y="478"/>
                  </a:lnTo>
                  <a:lnTo>
                    <a:pt x="636" y="500"/>
                  </a:lnTo>
                  <a:lnTo>
                    <a:pt x="615" y="525"/>
                  </a:lnTo>
                  <a:lnTo>
                    <a:pt x="594" y="550"/>
                  </a:lnTo>
                  <a:lnTo>
                    <a:pt x="572" y="575"/>
                  </a:lnTo>
                  <a:lnTo>
                    <a:pt x="550" y="597"/>
                  </a:lnTo>
                  <a:lnTo>
                    <a:pt x="527" y="616"/>
                  </a:lnTo>
                  <a:lnTo>
                    <a:pt x="504" y="629"/>
                  </a:lnTo>
                  <a:lnTo>
                    <a:pt x="479" y="635"/>
                  </a:lnTo>
                  <a:lnTo>
                    <a:pt x="455" y="635"/>
                  </a:lnTo>
                  <a:lnTo>
                    <a:pt x="434" y="631"/>
                  </a:lnTo>
                  <a:lnTo>
                    <a:pt x="416" y="622"/>
                  </a:lnTo>
                  <a:lnTo>
                    <a:pt x="398" y="610"/>
                  </a:lnTo>
                  <a:lnTo>
                    <a:pt x="382" y="596"/>
                  </a:lnTo>
                  <a:lnTo>
                    <a:pt x="366" y="580"/>
                  </a:lnTo>
                  <a:lnTo>
                    <a:pt x="351" y="565"/>
                  </a:lnTo>
                  <a:lnTo>
                    <a:pt x="336" y="550"/>
                  </a:lnTo>
                  <a:lnTo>
                    <a:pt x="322" y="537"/>
                  </a:lnTo>
                  <a:lnTo>
                    <a:pt x="307" y="527"/>
                  </a:lnTo>
                  <a:lnTo>
                    <a:pt x="292" y="520"/>
                  </a:lnTo>
                  <a:lnTo>
                    <a:pt x="275" y="519"/>
                  </a:lnTo>
                  <a:lnTo>
                    <a:pt x="258" y="523"/>
                  </a:lnTo>
                  <a:lnTo>
                    <a:pt x="237" y="529"/>
                  </a:lnTo>
                  <a:lnTo>
                    <a:pt x="218" y="530"/>
                  </a:lnTo>
                  <a:lnTo>
                    <a:pt x="201" y="529"/>
                  </a:lnTo>
                  <a:lnTo>
                    <a:pt x="184" y="527"/>
                  </a:lnTo>
                  <a:lnTo>
                    <a:pt x="166" y="525"/>
                  </a:lnTo>
                  <a:lnTo>
                    <a:pt x="148" y="527"/>
                  </a:lnTo>
                  <a:lnTo>
                    <a:pt x="125" y="530"/>
                  </a:lnTo>
                  <a:lnTo>
                    <a:pt x="111" y="536"/>
                  </a:lnTo>
                  <a:lnTo>
                    <a:pt x="100" y="544"/>
                  </a:lnTo>
                  <a:lnTo>
                    <a:pt x="93" y="551"/>
                  </a:lnTo>
                  <a:lnTo>
                    <a:pt x="85" y="559"/>
                  </a:lnTo>
                  <a:lnTo>
                    <a:pt x="76" y="567"/>
                  </a:lnTo>
                  <a:lnTo>
                    <a:pt x="66" y="574"/>
                  </a:lnTo>
                  <a:lnTo>
                    <a:pt x="53" y="578"/>
                  </a:lnTo>
                  <a:lnTo>
                    <a:pt x="36" y="579"/>
                  </a:lnTo>
                  <a:lnTo>
                    <a:pt x="27" y="576"/>
                  </a:lnTo>
                  <a:lnTo>
                    <a:pt x="21" y="568"/>
                  </a:lnTo>
                  <a:lnTo>
                    <a:pt x="14" y="558"/>
                  </a:lnTo>
                  <a:lnTo>
                    <a:pt x="9" y="546"/>
                  </a:lnTo>
                  <a:lnTo>
                    <a:pt x="5" y="536"/>
                  </a:lnTo>
                  <a:lnTo>
                    <a:pt x="2" y="529"/>
                  </a:lnTo>
                  <a:lnTo>
                    <a:pt x="0" y="528"/>
                  </a:lnTo>
                  <a:lnTo>
                    <a:pt x="0" y="46"/>
                  </a:lnTo>
                  <a:lnTo>
                    <a:pt x="11" y="46"/>
                  </a:lnTo>
                  <a:lnTo>
                    <a:pt x="14" y="37"/>
                  </a:lnTo>
                  <a:lnTo>
                    <a:pt x="24" y="29"/>
                  </a:lnTo>
                  <a:lnTo>
                    <a:pt x="40" y="23"/>
                  </a:lnTo>
                  <a:lnTo>
                    <a:pt x="60" y="19"/>
                  </a:lnTo>
                  <a:lnTo>
                    <a:pt x="82" y="16"/>
                  </a:lnTo>
                  <a:lnTo>
                    <a:pt x="108" y="13"/>
                  </a:lnTo>
                  <a:lnTo>
                    <a:pt x="136" y="12"/>
                  </a:lnTo>
                  <a:lnTo>
                    <a:pt x="163" y="12"/>
                  </a:lnTo>
                  <a:lnTo>
                    <a:pt x="191" y="12"/>
                  </a:lnTo>
                  <a:lnTo>
                    <a:pt x="217" y="12"/>
                  </a:lnTo>
                  <a:lnTo>
                    <a:pt x="242" y="13"/>
                  </a:lnTo>
                  <a:lnTo>
                    <a:pt x="263" y="13"/>
                  </a:lnTo>
                  <a:lnTo>
                    <a:pt x="279" y="15"/>
                  </a:lnTo>
                  <a:lnTo>
                    <a:pt x="292" y="15"/>
                  </a:lnTo>
                  <a:lnTo>
                    <a:pt x="525" y="17"/>
                  </a:lnTo>
                  <a:lnTo>
                    <a:pt x="760" y="20"/>
                  </a:lnTo>
                  <a:lnTo>
                    <a:pt x="999" y="23"/>
                  </a:lnTo>
                  <a:lnTo>
                    <a:pt x="1024" y="21"/>
                  </a:lnTo>
                  <a:lnTo>
                    <a:pt x="1052" y="20"/>
                  </a:lnTo>
                  <a:lnTo>
                    <a:pt x="1084" y="16"/>
                  </a:lnTo>
                  <a:lnTo>
                    <a:pt x="1115" y="13"/>
                  </a:lnTo>
                  <a:lnTo>
                    <a:pt x="1147" y="11"/>
                  </a:lnTo>
                  <a:lnTo>
                    <a:pt x="1178" y="9"/>
                  </a:lnTo>
                  <a:lnTo>
                    <a:pt x="1207" y="9"/>
                  </a:lnTo>
                  <a:lnTo>
                    <a:pt x="1233" y="12"/>
                  </a:lnTo>
                  <a:lnTo>
                    <a:pt x="1255" y="17"/>
                  </a:lnTo>
                  <a:lnTo>
                    <a:pt x="1261" y="16"/>
                  </a:lnTo>
                  <a:lnTo>
                    <a:pt x="1268" y="17"/>
                  </a:lnTo>
                  <a:lnTo>
                    <a:pt x="1278" y="23"/>
                  </a:lnTo>
                  <a:lnTo>
                    <a:pt x="1288" y="28"/>
                  </a:lnTo>
                  <a:lnTo>
                    <a:pt x="1299" y="30"/>
                  </a:lnTo>
                  <a:lnTo>
                    <a:pt x="1309" y="30"/>
                  </a:lnTo>
                  <a:lnTo>
                    <a:pt x="1321" y="26"/>
                  </a:lnTo>
                  <a:lnTo>
                    <a:pt x="1334" y="21"/>
                  </a:lnTo>
                  <a:lnTo>
                    <a:pt x="1346" y="15"/>
                  </a:lnTo>
                  <a:lnTo>
                    <a:pt x="1359" y="8"/>
                  </a:lnTo>
                  <a:lnTo>
                    <a:pt x="1371" y="4"/>
                  </a:lnTo>
                  <a:lnTo>
                    <a:pt x="1382" y="0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Rectangle 151">
              <a:extLst>
                <a:ext uri="{FF2B5EF4-FFF2-40B4-BE49-F238E27FC236}">
                  <a16:creationId xmlns:a16="http://schemas.microsoft.com/office/drawing/2014/main" id="{70EDF013-957B-4A5D-B7A8-065806E82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430" y="3864342"/>
              <a:ext cx="985606" cy="35409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Rectangle 152">
              <a:extLst>
                <a:ext uri="{FF2B5EF4-FFF2-40B4-BE49-F238E27FC236}">
                  <a16:creationId xmlns:a16="http://schemas.microsoft.com/office/drawing/2014/main" id="{ABE1CCB8-D784-4D89-8C0A-F221D364F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430" y="3864342"/>
              <a:ext cx="497682" cy="3540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Rectangle 153">
              <a:extLst>
                <a:ext uri="{FF2B5EF4-FFF2-40B4-BE49-F238E27FC236}">
                  <a16:creationId xmlns:a16="http://schemas.microsoft.com/office/drawing/2014/main" id="{AC721A1E-3687-436D-A44D-67C311F93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733" y="4050450"/>
              <a:ext cx="989091" cy="355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Freeform 154">
              <a:extLst>
                <a:ext uri="{FF2B5EF4-FFF2-40B4-BE49-F238E27FC236}">
                  <a16:creationId xmlns:a16="http://schemas.microsoft.com/office/drawing/2014/main" id="{00CCD2A5-AB17-4793-858E-0E6151897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460" y="2990959"/>
              <a:ext cx="501864" cy="434252"/>
            </a:xfrm>
            <a:custGeom>
              <a:avLst/>
              <a:gdLst>
                <a:gd name="T0" fmla="*/ 191 w 720"/>
                <a:gd name="T1" fmla="*/ 0 h 623"/>
                <a:gd name="T2" fmla="*/ 242 w 720"/>
                <a:gd name="T3" fmla="*/ 1 h 623"/>
                <a:gd name="T4" fmla="*/ 279 w 720"/>
                <a:gd name="T5" fmla="*/ 3 h 623"/>
                <a:gd name="T6" fmla="*/ 466 w 720"/>
                <a:gd name="T7" fmla="*/ 4 h 623"/>
                <a:gd name="T8" fmla="*/ 720 w 720"/>
                <a:gd name="T9" fmla="*/ 8 h 623"/>
                <a:gd name="T10" fmla="*/ 718 w 720"/>
                <a:gd name="T11" fmla="*/ 449 h 623"/>
                <a:gd name="T12" fmla="*/ 690 w 720"/>
                <a:gd name="T13" fmla="*/ 443 h 623"/>
                <a:gd name="T14" fmla="*/ 657 w 720"/>
                <a:gd name="T15" fmla="*/ 466 h 623"/>
                <a:gd name="T16" fmla="*/ 615 w 720"/>
                <a:gd name="T17" fmla="*/ 513 h 623"/>
                <a:gd name="T18" fmla="*/ 572 w 720"/>
                <a:gd name="T19" fmla="*/ 563 h 623"/>
                <a:gd name="T20" fmla="*/ 527 w 720"/>
                <a:gd name="T21" fmla="*/ 604 h 623"/>
                <a:gd name="T22" fmla="*/ 479 w 720"/>
                <a:gd name="T23" fmla="*/ 623 h 623"/>
                <a:gd name="T24" fmla="*/ 434 w 720"/>
                <a:gd name="T25" fmla="*/ 619 h 623"/>
                <a:gd name="T26" fmla="*/ 398 w 720"/>
                <a:gd name="T27" fmla="*/ 598 h 623"/>
                <a:gd name="T28" fmla="*/ 366 w 720"/>
                <a:gd name="T29" fmla="*/ 568 h 623"/>
                <a:gd name="T30" fmla="*/ 336 w 720"/>
                <a:gd name="T31" fmla="*/ 538 h 623"/>
                <a:gd name="T32" fmla="*/ 307 w 720"/>
                <a:gd name="T33" fmla="*/ 515 h 623"/>
                <a:gd name="T34" fmla="*/ 275 w 720"/>
                <a:gd name="T35" fmla="*/ 507 h 623"/>
                <a:gd name="T36" fmla="*/ 237 w 720"/>
                <a:gd name="T37" fmla="*/ 517 h 623"/>
                <a:gd name="T38" fmla="*/ 201 w 720"/>
                <a:gd name="T39" fmla="*/ 517 h 623"/>
                <a:gd name="T40" fmla="*/ 166 w 720"/>
                <a:gd name="T41" fmla="*/ 513 h 623"/>
                <a:gd name="T42" fmla="*/ 125 w 720"/>
                <a:gd name="T43" fmla="*/ 518 h 623"/>
                <a:gd name="T44" fmla="*/ 100 w 720"/>
                <a:gd name="T45" fmla="*/ 532 h 623"/>
                <a:gd name="T46" fmla="*/ 85 w 720"/>
                <a:gd name="T47" fmla="*/ 547 h 623"/>
                <a:gd name="T48" fmla="*/ 66 w 720"/>
                <a:gd name="T49" fmla="*/ 562 h 623"/>
                <a:gd name="T50" fmla="*/ 36 w 720"/>
                <a:gd name="T51" fmla="*/ 567 h 623"/>
                <a:gd name="T52" fmla="*/ 21 w 720"/>
                <a:gd name="T53" fmla="*/ 556 h 623"/>
                <a:gd name="T54" fmla="*/ 9 w 720"/>
                <a:gd name="T55" fmla="*/ 534 h 623"/>
                <a:gd name="T56" fmla="*/ 2 w 720"/>
                <a:gd name="T57" fmla="*/ 517 h 623"/>
                <a:gd name="T58" fmla="*/ 0 w 720"/>
                <a:gd name="T59" fmla="*/ 34 h 623"/>
                <a:gd name="T60" fmla="*/ 14 w 720"/>
                <a:gd name="T61" fmla="*/ 25 h 623"/>
                <a:gd name="T62" fmla="*/ 40 w 720"/>
                <a:gd name="T63" fmla="*/ 11 h 623"/>
                <a:gd name="T64" fmla="*/ 82 w 720"/>
                <a:gd name="T65" fmla="*/ 4 h 623"/>
                <a:gd name="T66" fmla="*/ 136 w 720"/>
                <a:gd name="T67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0" h="623">
                  <a:moveTo>
                    <a:pt x="163" y="0"/>
                  </a:moveTo>
                  <a:lnTo>
                    <a:pt x="191" y="0"/>
                  </a:lnTo>
                  <a:lnTo>
                    <a:pt x="217" y="0"/>
                  </a:lnTo>
                  <a:lnTo>
                    <a:pt x="242" y="1"/>
                  </a:lnTo>
                  <a:lnTo>
                    <a:pt x="263" y="1"/>
                  </a:lnTo>
                  <a:lnTo>
                    <a:pt x="279" y="3"/>
                  </a:lnTo>
                  <a:lnTo>
                    <a:pt x="292" y="3"/>
                  </a:lnTo>
                  <a:lnTo>
                    <a:pt x="466" y="4"/>
                  </a:lnTo>
                  <a:lnTo>
                    <a:pt x="643" y="7"/>
                  </a:lnTo>
                  <a:lnTo>
                    <a:pt x="720" y="8"/>
                  </a:lnTo>
                  <a:lnTo>
                    <a:pt x="720" y="450"/>
                  </a:lnTo>
                  <a:lnTo>
                    <a:pt x="718" y="449"/>
                  </a:lnTo>
                  <a:lnTo>
                    <a:pt x="704" y="443"/>
                  </a:lnTo>
                  <a:lnTo>
                    <a:pt x="690" y="443"/>
                  </a:lnTo>
                  <a:lnTo>
                    <a:pt x="678" y="448"/>
                  </a:lnTo>
                  <a:lnTo>
                    <a:pt x="657" y="466"/>
                  </a:lnTo>
                  <a:lnTo>
                    <a:pt x="636" y="488"/>
                  </a:lnTo>
                  <a:lnTo>
                    <a:pt x="615" y="513"/>
                  </a:lnTo>
                  <a:lnTo>
                    <a:pt x="594" y="538"/>
                  </a:lnTo>
                  <a:lnTo>
                    <a:pt x="572" y="563"/>
                  </a:lnTo>
                  <a:lnTo>
                    <a:pt x="550" y="585"/>
                  </a:lnTo>
                  <a:lnTo>
                    <a:pt x="527" y="604"/>
                  </a:lnTo>
                  <a:lnTo>
                    <a:pt x="504" y="617"/>
                  </a:lnTo>
                  <a:lnTo>
                    <a:pt x="479" y="623"/>
                  </a:lnTo>
                  <a:lnTo>
                    <a:pt x="455" y="623"/>
                  </a:lnTo>
                  <a:lnTo>
                    <a:pt x="434" y="619"/>
                  </a:lnTo>
                  <a:lnTo>
                    <a:pt x="416" y="610"/>
                  </a:lnTo>
                  <a:lnTo>
                    <a:pt x="398" y="598"/>
                  </a:lnTo>
                  <a:lnTo>
                    <a:pt x="382" y="584"/>
                  </a:lnTo>
                  <a:lnTo>
                    <a:pt x="366" y="568"/>
                  </a:lnTo>
                  <a:lnTo>
                    <a:pt x="351" y="553"/>
                  </a:lnTo>
                  <a:lnTo>
                    <a:pt x="336" y="538"/>
                  </a:lnTo>
                  <a:lnTo>
                    <a:pt x="322" y="525"/>
                  </a:lnTo>
                  <a:lnTo>
                    <a:pt x="307" y="515"/>
                  </a:lnTo>
                  <a:lnTo>
                    <a:pt x="292" y="508"/>
                  </a:lnTo>
                  <a:lnTo>
                    <a:pt x="275" y="507"/>
                  </a:lnTo>
                  <a:lnTo>
                    <a:pt x="258" y="511"/>
                  </a:lnTo>
                  <a:lnTo>
                    <a:pt x="237" y="517"/>
                  </a:lnTo>
                  <a:lnTo>
                    <a:pt x="218" y="518"/>
                  </a:lnTo>
                  <a:lnTo>
                    <a:pt x="201" y="517"/>
                  </a:lnTo>
                  <a:lnTo>
                    <a:pt x="184" y="515"/>
                  </a:lnTo>
                  <a:lnTo>
                    <a:pt x="166" y="513"/>
                  </a:lnTo>
                  <a:lnTo>
                    <a:pt x="148" y="515"/>
                  </a:lnTo>
                  <a:lnTo>
                    <a:pt x="125" y="518"/>
                  </a:lnTo>
                  <a:lnTo>
                    <a:pt x="111" y="524"/>
                  </a:lnTo>
                  <a:lnTo>
                    <a:pt x="100" y="532"/>
                  </a:lnTo>
                  <a:lnTo>
                    <a:pt x="93" y="539"/>
                  </a:lnTo>
                  <a:lnTo>
                    <a:pt x="85" y="547"/>
                  </a:lnTo>
                  <a:lnTo>
                    <a:pt x="76" y="555"/>
                  </a:lnTo>
                  <a:lnTo>
                    <a:pt x="66" y="562"/>
                  </a:lnTo>
                  <a:lnTo>
                    <a:pt x="53" y="566"/>
                  </a:lnTo>
                  <a:lnTo>
                    <a:pt x="36" y="567"/>
                  </a:lnTo>
                  <a:lnTo>
                    <a:pt x="27" y="564"/>
                  </a:lnTo>
                  <a:lnTo>
                    <a:pt x="21" y="556"/>
                  </a:lnTo>
                  <a:lnTo>
                    <a:pt x="14" y="546"/>
                  </a:lnTo>
                  <a:lnTo>
                    <a:pt x="9" y="534"/>
                  </a:lnTo>
                  <a:lnTo>
                    <a:pt x="5" y="524"/>
                  </a:lnTo>
                  <a:lnTo>
                    <a:pt x="2" y="517"/>
                  </a:lnTo>
                  <a:lnTo>
                    <a:pt x="0" y="516"/>
                  </a:lnTo>
                  <a:lnTo>
                    <a:pt x="0" y="34"/>
                  </a:lnTo>
                  <a:lnTo>
                    <a:pt x="11" y="34"/>
                  </a:lnTo>
                  <a:lnTo>
                    <a:pt x="14" y="25"/>
                  </a:lnTo>
                  <a:lnTo>
                    <a:pt x="24" y="17"/>
                  </a:lnTo>
                  <a:lnTo>
                    <a:pt x="40" y="11"/>
                  </a:lnTo>
                  <a:lnTo>
                    <a:pt x="60" y="7"/>
                  </a:lnTo>
                  <a:lnTo>
                    <a:pt x="82" y="4"/>
                  </a:lnTo>
                  <a:lnTo>
                    <a:pt x="108" y="1"/>
                  </a:lnTo>
                  <a:lnTo>
                    <a:pt x="136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3">
                <a:lumMod val="75000"/>
                <a:alpha val="51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30636" y="544335"/>
            <a:ext cx="290834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B0DC97-0B2A-4E2D-BFDF-8EED1064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52A5-67D0-462A-8A38-5080530AE7E3}" type="datetime1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FD4941-A5A6-456F-9A27-F02070DDE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FBD4D-AFE9-45A6-8B6D-4DE2CBCBF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5FBF-219F-4EAC-B6B5-AEAA88ED149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4 -0.11667 L 0.10794 -0.11644 C 0.11888 -0.11551 0.12982 -0.11366 0.14076 -0.11343 C 0.31706 -0.11042 0.49531 -0.15486 0.66953 -0.10695 C 0.69544 -0.09977 0.6707 -0.01366 0.67136 0.0331 C 0.6707 0.03634 0.67149 0.04236 0.66953 0.04282 C 0.65078 0.04699 0.63164 0.04444 0.61276 0.04606 C 0.5655 0.05023 0.61745 0.04722 0.58724 0.05254 C 0.57813 0.05416 0.56888 0.05463 0.55977 0.05579 C 0.55612 0.05694 0.55248 0.0581 0.54883 0.05903 C 0.54336 0.06041 0.53776 0.06088 0.53229 0.06227 C 0.52982 0.06296 0.52748 0.06481 0.525 0.06551 C 0.52201 0.06643 0.49961 0.07176 0.49753 0.07199 C 0.46159 0.075 0.38958 0.07847 0.38958 0.0787 C 0.38294 0.08079 0.3763 0.08356 0.36953 0.08495 C 0.36224 0.0868 0.35482 0.08796 0.34753 0.08819 C 0.30794 0.09004 0.26823 0.09051 0.22865 0.09166 C 0.22318 0.09375 0.21771 0.09745 0.21211 0.09815 C 0.08972 0.11134 0.17214 0.09398 0.12435 0.10463 C 0.125 0.12731 0.12279 0.15092 0.12617 0.17291 C 0.12695 0.17824 0.13229 0.17477 0.13529 0.17616 C 0.15339 0.18426 0.11719 0.17546 0.16094 0.18264 L 0.36771 0.1794 C 0.37083 0.1794 0.3737 0.17662 0.37682 0.17616 C 0.43516 0.16458 0.3763 0.17893 0.41341 0.16967 C 0.41524 0.16852 0.41693 0.16643 0.41888 0.16643 C 0.50677 0.16736 0.59531 0.15116 0.68229 0.17291 C 0.69323 0.17569 0.68138 0.21204 0.68047 0.23148 C 0.67995 0.24375 0.67787 0.25509 0.67682 0.26713 C 0.6724 0.31713 0.67318 0.30069 0.67318 0.34213 L 0.67318 0.34236 L 0.67318 0.34213 " pathEditMode="relative" rAng="0" ptsTypes="AAAAAAAAAAAAAAAAAAAAAAAAAAAAAA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5" y="2231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00"/>
                            </p:stCondLst>
                            <p:childTnLst>
                              <p:par>
                                <p:cTn id="1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rgbClr val="FFFF00"/>
            </a:gs>
            <a:gs pos="47000">
              <a:schemeClr val="bg1"/>
            </a:gs>
            <a:gs pos="81000">
              <a:schemeClr val="bg1"/>
            </a:gs>
            <a:gs pos="92920">
              <a:srgbClr val="FF0000"/>
            </a:gs>
            <a:gs pos="69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7B5C00D-D7D1-426D-86CD-3E19B2896896}"/>
              </a:ext>
            </a:extLst>
          </p:cNvPr>
          <p:cNvGrpSpPr/>
          <p:nvPr/>
        </p:nvGrpSpPr>
        <p:grpSpPr>
          <a:xfrm>
            <a:off x="630636" y="1302518"/>
            <a:ext cx="10564416" cy="4940838"/>
            <a:chOff x="3080246" y="793606"/>
            <a:chExt cx="8223187" cy="4494060"/>
          </a:xfrm>
          <a:gradFill>
            <a:gsLst>
              <a:gs pos="19000">
                <a:srgbClr val="FF0000"/>
              </a:gs>
              <a:gs pos="47000">
                <a:schemeClr val="bg1"/>
              </a:gs>
              <a:gs pos="81000">
                <a:schemeClr val="bg1"/>
              </a:gs>
              <a:gs pos="92920">
                <a:srgbClr val="FF0000"/>
              </a:gs>
              <a:gs pos="69000">
                <a:srgbClr val="00B050"/>
              </a:gs>
            </a:gsLst>
            <a:lin ang="5400000" scaled="1"/>
          </a:gradFill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E0A94A7-31F7-4A77-89AC-66328876E4AB}"/>
                </a:ext>
              </a:extLst>
            </p:cNvPr>
            <p:cNvGrpSpPr/>
            <p:nvPr/>
          </p:nvGrpSpPr>
          <p:grpSpPr>
            <a:xfrm>
              <a:off x="3080246" y="793606"/>
              <a:ext cx="8223187" cy="3607455"/>
              <a:chOff x="3296397" y="1638948"/>
              <a:chExt cx="7259813" cy="3017223"/>
            </a:xfrm>
            <a:grpFill/>
          </p:grpSpPr>
          <p:sp>
            <p:nvSpPr>
              <p:cNvPr id="25" name="Freeform 5">
                <a:extLst>
                  <a:ext uri="{FF2B5EF4-FFF2-40B4-BE49-F238E27FC236}">
                    <a16:creationId xmlns:a16="http://schemas.microsoft.com/office/drawing/2014/main" id="{714E210B-1FB6-4B55-B219-A82086F71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4593" y="1638948"/>
                <a:ext cx="7066857" cy="1196975"/>
              </a:xfrm>
              <a:custGeom>
                <a:avLst/>
                <a:gdLst>
                  <a:gd name="T0" fmla="*/ 931 w 1021"/>
                  <a:gd name="T1" fmla="*/ 73 h 318"/>
                  <a:gd name="T2" fmla="*/ 878 w 1021"/>
                  <a:gd name="T3" fmla="*/ 15 h 318"/>
                  <a:gd name="T4" fmla="*/ 848 w 1021"/>
                  <a:gd name="T5" fmla="*/ 13 h 318"/>
                  <a:gd name="T6" fmla="*/ 814 w 1021"/>
                  <a:gd name="T7" fmla="*/ 11 h 318"/>
                  <a:gd name="T8" fmla="*/ 764 w 1021"/>
                  <a:gd name="T9" fmla="*/ 15 h 318"/>
                  <a:gd name="T10" fmla="*/ 740 w 1021"/>
                  <a:gd name="T11" fmla="*/ 19 h 318"/>
                  <a:gd name="T12" fmla="*/ 731 w 1021"/>
                  <a:gd name="T13" fmla="*/ 11 h 318"/>
                  <a:gd name="T14" fmla="*/ 719 w 1021"/>
                  <a:gd name="T15" fmla="*/ 11 h 318"/>
                  <a:gd name="T16" fmla="*/ 700 w 1021"/>
                  <a:gd name="T17" fmla="*/ 13 h 318"/>
                  <a:gd name="T18" fmla="*/ 693 w 1021"/>
                  <a:gd name="T19" fmla="*/ 3 h 318"/>
                  <a:gd name="T20" fmla="*/ 658 w 1021"/>
                  <a:gd name="T21" fmla="*/ 20 h 318"/>
                  <a:gd name="T22" fmla="*/ 640 w 1021"/>
                  <a:gd name="T23" fmla="*/ 16 h 318"/>
                  <a:gd name="T24" fmla="*/ 633 w 1021"/>
                  <a:gd name="T25" fmla="*/ 8 h 318"/>
                  <a:gd name="T26" fmla="*/ 606 w 1021"/>
                  <a:gd name="T27" fmla="*/ 13 h 318"/>
                  <a:gd name="T28" fmla="*/ 596 w 1021"/>
                  <a:gd name="T29" fmla="*/ 13 h 318"/>
                  <a:gd name="T30" fmla="*/ 583 w 1021"/>
                  <a:gd name="T31" fmla="*/ 11 h 318"/>
                  <a:gd name="T32" fmla="*/ 560 w 1021"/>
                  <a:gd name="T33" fmla="*/ 14 h 318"/>
                  <a:gd name="T34" fmla="*/ 544 w 1021"/>
                  <a:gd name="T35" fmla="*/ 15 h 318"/>
                  <a:gd name="T36" fmla="*/ 534 w 1021"/>
                  <a:gd name="T37" fmla="*/ 13 h 318"/>
                  <a:gd name="T38" fmla="*/ 510 w 1021"/>
                  <a:gd name="T39" fmla="*/ 16 h 318"/>
                  <a:gd name="T40" fmla="*/ 493 w 1021"/>
                  <a:gd name="T41" fmla="*/ 13 h 318"/>
                  <a:gd name="T42" fmla="*/ 462 w 1021"/>
                  <a:gd name="T43" fmla="*/ 8 h 318"/>
                  <a:gd name="T44" fmla="*/ 446 w 1021"/>
                  <a:gd name="T45" fmla="*/ 11 h 318"/>
                  <a:gd name="T46" fmla="*/ 416 w 1021"/>
                  <a:gd name="T47" fmla="*/ 12 h 318"/>
                  <a:gd name="T48" fmla="*/ 382 w 1021"/>
                  <a:gd name="T49" fmla="*/ 15 h 318"/>
                  <a:gd name="T50" fmla="*/ 312 w 1021"/>
                  <a:gd name="T51" fmla="*/ 11 h 318"/>
                  <a:gd name="T52" fmla="*/ 282 w 1021"/>
                  <a:gd name="T53" fmla="*/ 17 h 318"/>
                  <a:gd name="T54" fmla="*/ 266 w 1021"/>
                  <a:gd name="T55" fmla="*/ 18 h 318"/>
                  <a:gd name="T56" fmla="*/ 200 w 1021"/>
                  <a:gd name="T57" fmla="*/ 16 h 318"/>
                  <a:gd name="T58" fmla="*/ 132 w 1021"/>
                  <a:gd name="T59" fmla="*/ 17 h 318"/>
                  <a:gd name="T60" fmla="*/ 1 w 1021"/>
                  <a:gd name="T61" fmla="*/ 119 h 318"/>
                  <a:gd name="T62" fmla="*/ 58 w 1021"/>
                  <a:gd name="T63" fmla="*/ 247 h 318"/>
                  <a:gd name="T64" fmla="*/ 152 w 1021"/>
                  <a:gd name="T65" fmla="*/ 303 h 318"/>
                  <a:gd name="T66" fmla="*/ 176 w 1021"/>
                  <a:gd name="T67" fmla="*/ 304 h 318"/>
                  <a:gd name="T68" fmla="*/ 208 w 1021"/>
                  <a:gd name="T69" fmla="*/ 304 h 318"/>
                  <a:gd name="T70" fmla="*/ 260 w 1021"/>
                  <a:gd name="T71" fmla="*/ 304 h 318"/>
                  <a:gd name="T72" fmla="*/ 282 w 1021"/>
                  <a:gd name="T73" fmla="*/ 299 h 318"/>
                  <a:gd name="T74" fmla="*/ 291 w 1021"/>
                  <a:gd name="T75" fmla="*/ 309 h 318"/>
                  <a:gd name="T76" fmla="*/ 303 w 1021"/>
                  <a:gd name="T77" fmla="*/ 307 h 318"/>
                  <a:gd name="T78" fmla="*/ 321 w 1021"/>
                  <a:gd name="T79" fmla="*/ 304 h 318"/>
                  <a:gd name="T80" fmla="*/ 335 w 1021"/>
                  <a:gd name="T81" fmla="*/ 304 h 318"/>
                  <a:gd name="T82" fmla="*/ 363 w 1021"/>
                  <a:gd name="T83" fmla="*/ 297 h 318"/>
                  <a:gd name="T84" fmla="*/ 382 w 1021"/>
                  <a:gd name="T85" fmla="*/ 304 h 318"/>
                  <a:gd name="T86" fmla="*/ 394 w 1021"/>
                  <a:gd name="T87" fmla="*/ 308 h 318"/>
                  <a:gd name="T88" fmla="*/ 418 w 1021"/>
                  <a:gd name="T89" fmla="*/ 304 h 318"/>
                  <a:gd name="T90" fmla="*/ 426 w 1021"/>
                  <a:gd name="T91" fmla="*/ 304 h 318"/>
                  <a:gd name="T92" fmla="*/ 445 w 1021"/>
                  <a:gd name="T93" fmla="*/ 306 h 318"/>
                  <a:gd name="T94" fmla="*/ 463 w 1021"/>
                  <a:gd name="T95" fmla="*/ 302 h 318"/>
                  <a:gd name="T96" fmla="*/ 478 w 1021"/>
                  <a:gd name="T97" fmla="*/ 302 h 318"/>
                  <a:gd name="T98" fmla="*/ 487 w 1021"/>
                  <a:gd name="T99" fmla="*/ 304 h 318"/>
                  <a:gd name="T100" fmla="*/ 511 w 1021"/>
                  <a:gd name="T101" fmla="*/ 301 h 318"/>
                  <a:gd name="T102" fmla="*/ 530 w 1021"/>
                  <a:gd name="T103" fmla="*/ 300 h 318"/>
                  <a:gd name="T104" fmla="*/ 562 w 1021"/>
                  <a:gd name="T105" fmla="*/ 308 h 318"/>
                  <a:gd name="T106" fmla="*/ 584 w 1021"/>
                  <a:gd name="T107" fmla="*/ 314 h 318"/>
                  <a:gd name="T108" fmla="*/ 612 w 1021"/>
                  <a:gd name="T109" fmla="*/ 306 h 318"/>
                  <a:gd name="T110" fmla="*/ 642 w 1021"/>
                  <a:gd name="T111" fmla="*/ 306 h 318"/>
                  <a:gd name="T112" fmla="*/ 715 w 1021"/>
                  <a:gd name="T113" fmla="*/ 301 h 318"/>
                  <a:gd name="T114" fmla="*/ 741 w 1021"/>
                  <a:gd name="T115" fmla="*/ 302 h 318"/>
                  <a:gd name="T116" fmla="*/ 756 w 1021"/>
                  <a:gd name="T117" fmla="*/ 299 h 318"/>
                  <a:gd name="T118" fmla="*/ 837 w 1021"/>
                  <a:gd name="T119" fmla="*/ 301 h 318"/>
                  <a:gd name="T120" fmla="*/ 918 w 1021"/>
                  <a:gd name="T121" fmla="*/ 301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21" h="318">
                    <a:moveTo>
                      <a:pt x="1020" y="198"/>
                    </a:moveTo>
                    <a:cubicBezTo>
                      <a:pt x="1019" y="163"/>
                      <a:pt x="953" y="210"/>
                      <a:pt x="952" y="175"/>
                    </a:cubicBezTo>
                    <a:cubicBezTo>
                      <a:pt x="952" y="163"/>
                      <a:pt x="974" y="172"/>
                      <a:pt x="974" y="165"/>
                    </a:cubicBezTo>
                    <a:cubicBezTo>
                      <a:pt x="974" y="158"/>
                      <a:pt x="941" y="162"/>
                      <a:pt x="936" y="148"/>
                    </a:cubicBezTo>
                    <a:cubicBezTo>
                      <a:pt x="929" y="128"/>
                      <a:pt x="1002" y="154"/>
                      <a:pt x="1002" y="119"/>
                    </a:cubicBezTo>
                    <a:cubicBezTo>
                      <a:pt x="1002" y="84"/>
                      <a:pt x="957" y="104"/>
                      <a:pt x="936" y="92"/>
                    </a:cubicBezTo>
                    <a:cubicBezTo>
                      <a:pt x="933" y="91"/>
                      <a:pt x="928" y="79"/>
                      <a:pt x="931" y="73"/>
                    </a:cubicBezTo>
                    <a:cubicBezTo>
                      <a:pt x="936" y="59"/>
                      <a:pt x="961" y="86"/>
                      <a:pt x="963" y="70"/>
                    </a:cubicBezTo>
                    <a:cubicBezTo>
                      <a:pt x="966" y="44"/>
                      <a:pt x="913" y="65"/>
                      <a:pt x="915" y="39"/>
                    </a:cubicBezTo>
                    <a:cubicBezTo>
                      <a:pt x="918" y="14"/>
                      <a:pt x="957" y="31"/>
                      <a:pt x="966" y="31"/>
                    </a:cubicBezTo>
                    <a:cubicBezTo>
                      <a:pt x="997" y="31"/>
                      <a:pt x="993" y="14"/>
                      <a:pt x="967" y="14"/>
                    </a:cubicBezTo>
                    <a:cubicBezTo>
                      <a:pt x="939" y="14"/>
                      <a:pt x="911" y="15"/>
                      <a:pt x="883" y="15"/>
                    </a:cubicBezTo>
                    <a:cubicBezTo>
                      <a:pt x="881" y="16"/>
                      <a:pt x="881" y="16"/>
                      <a:pt x="881" y="16"/>
                    </a:cubicBezTo>
                    <a:cubicBezTo>
                      <a:pt x="878" y="15"/>
                      <a:pt x="878" y="15"/>
                      <a:pt x="878" y="15"/>
                    </a:cubicBezTo>
                    <a:cubicBezTo>
                      <a:pt x="876" y="15"/>
                      <a:pt x="873" y="14"/>
                      <a:pt x="869" y="14"/>
                    </a:cubicBezTo>
                    <a:cubicBezTo>
                      <a:pt x="860" y="15"/>
                      <a:pt x="860" y="15"/>
                      <a:pt x="860" y="15"/>
                    </a:cubicBezTo>
                    <a:cubicBezTo>
                      <a:pt x="858" y="13"/>
                      <a:pt x="858" y="13"/>
                      <a:pt x="858" y="13"/>
                    </a:cubicBezTo>
                    <a:cubicBezTo>
                      <a:pt x="857" y="13"/>
                      <a:pt x="856" y="13"/>
                      <a:pt x="854" y="13"/>
                    </a:cubicBezTo>
                    <a:cubicBezTo>
                      <a:pt x="853" y="15"/>
                      <a:pt x="853" y="15"/>
                      <a:pt x="853" y="15"/>
                    </a:cubicBezTo>
                    <a:cubicBezTo>
                      <a:pt x="849" y="15"/>
                      <a:pt x="849" y="15"/>
                      <a:pt x="849" y="15"/>
                    </a:cubicBezTo>
                    <a:cubicBezTo>
                      <a:pt x="848" y="13"/>
                      <a:pt x="848" y="13"/>
                      <a:pt x="848" y="13"/>
                    </a:cubicBezTo>
                    <a:cubicBezTo>
                      <a:pt x="847" y="11"/>
                      <a:pt x="846" y="11"/>
                      <a:pt x="845" y="13"/>
                    </a:cubicBezTo>
                    <a:cubicBezTo>
                      <a:pt x="844" y="15"/>
                      <a:pt x="844" y="15"/>
                      <a:pt x="844" y="15"/>
                    </a:cubicBezTo>
                    <a:cubicBezTo>
                      <a:pt x="831" y="15"/>
                      <a:pt x="831" y="15"/>
                      <a:pt x="831" y="15"/>
                    </a:cubicBezTo>
                    <a:cubicBezTo>
                      <a:pt x="829" y="14"/>
                      <a:pt x="829" y="14"/>
                      <a:pt x="829" y="14"/>
                    </a:cubicBezTo>
                    <a:cubicBezTo>
                      <a:pt x="826" y="10"/>
                      <a:pt x="822" y="7"/>
                      <a:pt x="818" y="8"/>
                    </a:cubicBezTo>
                    <a:cubicBezTo>
                      <a:pt x="817" y="8"/>
                      <a:pt x="818" y="10"/>
                      <a:pt x="818" y="11"/>
                    </a:cubicBezTo>
                    <a:cubicBezTo>
                      <a:pt x="814" y="11"/>
                      <a:pt x="814" y="11"/>
                      <a:pt x="814" y="11"/>
                    </a:cubicBezTo>
                    <a:cubicBezTo>
                      <a:pt x="814" y="11"/>
                      <a:pt x="814" y="13"/>
                      <a:pt x="813" y="14"/>
                    </a:cubicBezTo>
                    <a:cubicBezTo>
                      <a:pt x="813" y="15"/>
                      <a:pt x="813" y="15"/>
                      <a:pt x="813" y="15"/>
                    </a:cubicBezTo>
                    <a:cubicBezTo>
                      <a:pt x="791" y="15"/>
                      <a:pt x="791" y="15"/>
                      <a:pt x="791" y="15"/>
                    </a:cubicBezTo>
                    <a:cubicBezTo>
                      <a:pt x="791" y="10"/>
                      <a:pt x="791" y="10"/>
                      <a:pt x="791" y="10"/>
                    </a:cubicBezTo>
                    <a:cubicBezTo>
                      <a:pt x="791" y="7"/>
                      <a:pt x="791" y="5"/>
                      <a:pt x="791" y="3"/>
                    </a:cubicBezTo>
                    <a:cubicBezTo>
                      <a:pt x="785" y="19"/>
                      <a:pt x="776" y="14"/>
                      <a:pt x="766" y="15"/>
                    </a:cubicBezTo>
                    <a:cubicBezTo>
                      <a:pt x="764" y="15"/>
                      <a:pt x="764" y="15"/>
                      <a:pt x="764" y="15"/>
                    </a:cubicBezTo>
                    <a:cubicBezTo>
                      <a:pt x="761" y="13"/>
                      <a:pt x="761" y="13"/>
                      <a:pt x="761" y="13"/>
                    </a:cubicBezTo>
                    <a:cubicBezTo>
                      <a:pt x="760" y="13"/>
                      <a:pt x="758" y="13"/>
                      <a:pt x="757" y="13"/>
                    </a:cubicBezTo>
                    <a:cubicBezTo>
                      <a:pt x="755" y="14"/>
                      <a:pt x="754" y="15"/>
                      <a:pt x="752" y="16"/>
                    </a:cubicBezTo>
                    <a:cubicBezTo>
                      <a:pt x="752" y="17"/>
                      <a:pt x="752" y="17"/>
                      <a:pt x="752" y="17"/>
                    </a:cubicBezTo>
                    <a:cubicBezTo>
                      <a:pt x="752" y="16"/>
                      <a:pt x="752" y="16"/>
                      <a:pt x="752" y="16"/>
                    </a:cubicBezTo>
                    <a:cubicBezTo>
                      <a:pt x="748" y="5"/>
                      <a:pt x="747" y="17"/>
                      <a:pt x="743" y="19"/>
                    </a:cubicBezTo>
                    <a:cubicBezTo>
                      <a:pt x="740" y="19"/>
                      <a:pt x="740" y="19"/>
                      <a:pt x="740" y="19"/>
                    </a:cubicBezTo>
                    <a:cubicBezTo>
                      <a:pt x="739" y="18"/>
                      <a:pt x="739" y="18"/>
                      <a:pt x="739" y="18"/>
                    </a:cubicBezTo>
                    <a:cubicBezTo>
                      <a:pt x="738" y="16"/>
                      <a:pt x="738" y="16"/>
                      <a:pt x="738" y="16"/>
                    </a:cubicBezTo>
                    <a:cubicBezTo>
                      <a:pt x="736" y="10"/>
                      <a:pt x="736" y="11"/>
                      <a:pt x="736" y="13"/>
                    </a:cubicBezTo>
                    <a:cubicBezTo>
                      <a:pt x="735" y="14"/>
                      <a:pt x="735" y="14"/>
                      <a:pt x="735" y="14"/>
                    </a:cubicBezTo>
                    <a:cubicBezTo>
                      <a:pt x="735" y="14"/>
                      <a:pt x="735" y="14"/>
                      <a:pt x="735" y="14"/>
                    </a:cubicBezTo>
                    <a:cubicBezTo>
                      <a:pt x="735" y="13"/>
                      <a:pt x="735" y="11"/>
                      <a:pt x="734" y="11"/>
                    </a:cubicBezTo>
                    <a:cubicBezTo>
                      <a:pt x="731" y="11"/>
                      <a:pt x="731" y="11"/>
                      <a:pt x="731" y="11"/>
                    </a:cubicBezTo>
                    <a:cubicBezTo>
                      <a:pt x="730" y="10"/>
                      <a:pt x="731" y="8"/>
                      <a:pt x="731" y="8"/>
                    </a:cubicBezTo>
                    <a:cubicBezTo>
                      <a:pt x="729" y="8"/>
                      <a:pt x="728" y="8"/>
                      <a:pt x="727" y="8"/>
                    </a:cubicBezTo>
                    <a:cubicBezTo>
                      <a:pt x="725" y="9"/>
                      <a:pt x="725" y="9"/>
                      <a:pt x="725" y="9"/>
                    </a:cubicBezTo>
                    <a:cubicBezTo>
                      <a:pt x="723" y="8"/>
                      <a:pt x="723" y="8"/>
                      <a:pt x="723" y="8"/>
                    </a:cubicBezTo>
                    <a:cubicBezTo>
                      <a:pt x="722" y="8"/>
                      <a:pt x="721" y="8"/>
                      <a:pt x="720" y="8"/>
                    </a:cubicBezTo>
                    <a:cubicBezTo>
                      <a:pt x="720" y="8"/>
                      <a:pt x="721" y="10"/>
                      <a:pt x="720" y="11"/>
                    </a:cubicBezTo>
                    <a:cubicBezTo>
                      <a:pt x="719" y="11"/>
                      <a:pt x="719" y="11"/>
                      <a:pt x="719" y="11"/>
                    </a:cubicBezTo>
                    <a:cubicBezTo>
                      <a:pt x="718" y="10"/>
                      <a:pt x="718" y="10"/>
                      <a:pt x="718" y="10"/>
                    </a:cubicBezTo>
                    <a:cubicBezTo>
                      <a:pt x="715" y="8"/>
                      <a:pt x="712" y="6"/>
                      <a:pt x="710" y="10"/>
                    </a:cubicBezTo>
                    <a:cubicBezTo>
                      <a:pt x="708" y="12"/>
                      <a:pt x="707" y="14"/>
                      <a:pt x="705" y="15"/>
                    </a:cubicBezTo>
                    <a:cubicBezTo>
                      <a:pt x="705" y="15"/>
                      <a:pt x="705" y="15"/>
                      <a:pt x="705" y="15"/>
                    </a:cubicBezTo>
                    <a:cubicBezTo>
                      <a:pt x="703" y="13"/>
                      <a:pt x="703" y="13"/>
                      <a:pt x="703" y="13"/>
                    </a:cubicBezTo>
                    <a:cubicBezTo>
                      <a:pt x="703" y="11"/>
                      <a:pt x="702" y="11"/>
                      <a:pt x="700" y="13"/>
                    </a:cubicBezTo>
                    <a:cubicBezTo>
                      <a:pt x="700" y="13"/>
                      <a:pt x="700" y="13"/>
                      <a:pt x="700" y="13"/>
                    </a:cubicBezTo>
                    <a:cubicBezTo>
                      <a:pt x="700" y="13"/>
                      <a:pt x="700" y="13"/>
                      <a:pt x="700" y="13"/>
                    </a:cubicBezTo>
                    <a:cubicBezTo>
                      <a:pt x="699" y="12"/>
                      <a:pt x="698" y="13"/>
                      <a:pt x="697" y="14"/>
                    </a:cubicBezTo>
                    <a:cubicBezTo>
                      <a:pt x="696" y="15"/>
                      <a:pt x="696" y="15"/>
                      <a:pt x="696" y="15"/>
                    </a:cubicBezTo>
                    <a:cubicBezTo>
                      <a:pt x="694" y="13"/>
                      <a:pt x="694" y="13"/>
                      <a:pt x="694" y="13"/>
                    </a:cubicBezTo>
                    <a:cubicBezTo>
                      <a:pt x="694" y="13"/>
                      <a:pt x="694" y="13"/>
                      <a:pt x="694" y="13"/>
                    </a:cubicBezTo>
                    <a:cubicBezTo>
                      <a:pt x="694" y="10"/>
                      <a:pt x="694" y="10"/>
                      <a:pt x="694" y="10"/>
                    </a:cubicBezTo>
                    <a:cubicBezTo>
                      <a:pt x="693" y="7"/>
                      <a:pt x="693" y="5"/>
                      <a:pt x="693" y="3"/>
                    </a:cubicBezTo>
                    <a:cubicBezTo>
                      <a:pt x="691" y="8"/>
                      <a:pt x="689" y="11"/>
                      <a:pt x="687" y="13"/>
                    </a:cubicBezTo>
                    <a:cubicBezTo>
                      <a:pt x="684" y="14"/>
                      <a:pt x="684" y="14"/>
                      <a:pt x="684" y="14"/>
                    </a:cubicBezTo>
                    <a:cubicBezTo>
                      <a:pt x="683" y="14"/>
                      <a:pt x="683" y="14"/>
                      <a:pt x="683" y="14"/>
                    </a:cubicBezTo>
                    <a:cubicBezTo>
                      <a:pt x="681" y="15"/>
                      <a:pt x="681" y="15"/>
                      <a:pt x="681" y="15"/>
                    </a:cubicBezTo>
                    <a:cubicBezTo>
                      <a:pt x="678" y="15"/>
                      <a:pt x="678" y="15"/>
                      <a:pt x="678" y="15"/>
                    </a:cubicBezTo>
                    <a:cubicBezTo>
                      <a:pt x="672" y="15"/>
                      <a:pt x="665" y="13"/>
                      <a:pt x="660" y="18"/>
                    </a:cubicBezTo>
                    <a:cubicBezTo>
                      <a:pt x="658" y="20"/>
                      <a:pt x="658" y="20"/>
                      <a:pt x="658" y="20"/>
                    </a:cubicBezTo>
                    <a:cubicBezTo>
                      <a:pt x="658" y="20"/>
                      <a:pt x="658" y="20"/>
                      <a:pt x="658" y="20"/>
                    </a:cubicBezTo>
                    <a:cubicBezTo>
                      <a:pt x="657" y="20"/>
                      <a:pt x="657" y="20"/>
                      <a:pt x="657" y="20"/>
                    </a:cubicBezTo>
                    <a:cubicBezTo>
                      <a:pt x="651" y="18"/>
                      <a:pt x="651" y="18"/>
                      <a:pt x="651" y="18"/>
                    </a:cubicBezTo>
                    <a:cubicBezTo>
                      <a:pt x="648" y="17"/>
                      <a:pt x="648" y="17"/>
                      <a:pt x="648" y="17"/>
                    </a:cubicBezTo>
                    <a:cubicBezTo>
                      <a:pt x="647" y="17"/>
                      <a:pt x="647" y="17"/>
                      <a:pt x="647" y="17"/>
                    </a:cubicBezTo>
                    <a:cubicBezTo>
                      <a:pt x="646" y="16"/>
                      <a:pt x="645" y="16"/>
                      <a:pt x="643" y="16"/>
                    </a:cubicBezTo>
                    <a:cubicBezTo>
                      <a:pt x="640" y="16"/>
                      <a:pt x="640" y="16"/>
                      <a:pt x="640" y="16"/>
                    </a:cubicBezTo>
                    <a:cubicBezTo>
                      <a:pt x="639" y="13"/>
                      <a:pt x="639" y="13"/>
                      <a:pt x="639" y="13"/>
                    </a:cubicBezTo>
                    <a:cubicBezTo>
                      <a:pt x="638" y="10"/>
                      <a:pt x="639" y="11"/>
                      <a:pt x="638" y="13"/>
                    </a:cubicBezTo>
                    <a:cubicBezTo>
                      <a:pt x="638" y="14"/>
                      <a:pt x="638" y="14"/>
                      <a:pt x="638" y="14"/>
                    </a:cubicBezTo>
                    <a:cubicBezTo>
                      <a:pt x="637" y="14"/>
                      <a:pt x="637" y="14"/>
                      <a:pt x="637" y="14"/>
                    </a:cubicBezTo>
                    <a:cubicBezTo>
                      <a:pt x="637" y="13"/>
                      <a:pt x="637" y="11"/>
                      <a:pt x="637" y="11"/>
                    </a:cubicBezTo>
                    <a:cubicBezTo>
                      <a:pt x="633" y="11"/>
                      <a:pt x="633" y="11"/>
                      <a:pt x="633" y="11"/>
                    </a:cubicBezTo>
                    <a:cubicBezTo>
                      <a:pt x="633" y="10"/>
                      <a:pt x="634" y="8"/>
                      <a:pt x="633" y="8"/>
                    </a:cubicBezTo>
                    <a:cubicBezTo>
                      <a:pt x="631" y="8"/>
                      <a:pt x="629" y="8"/>
                      <a:pt x="627" y="9"/>
                    </a:cubicBezTo>
                    <a:cubicBezTo>
                      <a:pt x="623" y="13"/>
                      <a:pt x="623" y="13"/>
                      <a:pt x="623" y="13"/>
                    </a:cubicBezTo>
                    <a:cubicBezTo>
                      <a:pt x="620" y="10"/>
                      <a:pt x="620" y="10"/>
                      <a:pt x="620" y="10"/>
                    </a:cubicBezTo>
                    <a:cubicBezTo>
                      <a:pt x="618" y="8"/>
                      <a:pt x="615" y="6"/>
                      <a:pt x="612" y="10"/>
                    </a:cubicBezTo>
                    <a:cubicBezTo>
                      <a:pt x="611" y="12"/>
                      <a:pt x="609" y="14"/>
                      <a:pt x="608" y="15"/>
                    </a:cubicBezTo>
                    <a:cubicBezTo>
                      <a:pt x="607" y="15"/>
                      <a:pt x="607" y="15"/>
                      <a:pt x="607" y="15"/>
                    </a:cubicBezTo>
                    <a:cubicBezTo>
                      <a:pt x="606" y="13"/>
                      <a:pt x="606" y="13"/>
                      <a:pt x="606" y="13"/>
                    </a:cubicBezTo>
                    <a:cubicBezTo>
                      <a:pt x="605" y="11"/>
                      <a:pt x="604" y="11"/>
                      <a:pt x="603" y="13"/>
                    </a:cubicBezTo>
                    <a:cubicBezTo>
                      <a:pt x="603" y="13"/>
                      <a:pt x="603" y="13"/>
                      <a:pt x="603" y="13"/>
                    </a:cubicBezTo>
                    <a:cubicBezTo>
                      <a:pt x="603" y="13"/>
                      <a:pt x="603" y="13"/>
                      <a:pt x="603" y="13"/>
                    </a:cubicBezTo>
                    <a:cubicBezTo>
                      <a:pt x="601" y="12"/>
                      <a:pt x="600" y="13"/>
                      <a:pt x="600" y="14"/>
                    </a:cubicBezTo>
                    <a:cubicBezTo>
                      <a:pt x="599" y="15"/>
                      <a:pt x="599" y="15"/>
                      <a:pt x="599" y="15"/>
                    </a:cubicBezTo>
                    <a:cubicBezTo>
                      <a:pt x="597" y="13"/>
                      <a:pt x="597" y="13"/>
                      <a:pt x="597" y="13"/>
                    </a:cubicBezTo>
                    <a:cubicBezTo>
                      <a:pt x="596" y="13"/>
                      <a:pt x="596" y="13"/>
                      <a:pt x="596" y="13"/>
                    </a:cubicBezTo>
                    <a:cubicBezTo>
                      <a:pt x="595" y="13"/>
                      <a:pt x="595" y="13"/>
                      <a:pt x="595" y="13"/>
                    </a:cubicBezTo>
                    <a:cubicBezTo>
                      <a:pt x="595" y="10"/>
                      <a:pt x="596" y="8"/>
                      <a:pt x="591" y="13"/>
                    </a:cubicBezTo>
                    <a:cubicBezTo>
                      <a:pt x="590" y="15"/>
                      <a:pt x="590" y="15"/>
                      <a:pt x="590" y="15"/>
                    </a:cubicBezTo>
                    <a:cubicBezTo>
                      <a:pt x="588" y="14"/>
                      <a:pt x="588" y="14"/>
                      <a:pt x="588" y="14"/>
                    </a:cubicBezTo>
                    <a:cubicBezTo>
                      <a:pt x="587" y="14"/>
                      <a:pt x="586" y="14"/>
                      <a:pt x="585" y="14"/>
                    </a:cubicBezTo>
                    <a:cubicBezTo>
                      <a:pt x="585" y="14"/>
                      <a:pt x="585" y="14"/>
                      <a:pt x="585" y="14"/>
                    </a:cubicBezTo>
                    <a:cubicBezTo>
                      <a:pt x="583" y="11"/>
                      <a:pt x="583" y="11"/>
                      <a:pt x="583" y="11"/>
                    </a:cubicBezTo>
                    <a:cubicBezTo>
                      <a:pt x="581" y="10"/>
                      <a:pt x="579" y="9"/>
                      <a:pt x="576" y="11"/>
                    </a:cubicBezTo>
                    <a:cubicBezTo>
                      <a:pt x="575" y="11"/>
                      <a:pt x="573" y="13"/>
                      <a:pt x="572" y="13"/>
                    </a:cubicBezTo>
                    <a:cubicBezTo>
                      <a:pt x="572" y="14"/>
                      <a:pt x="571" y="14"/>
                      <a:pt x="571" y="15"/>
                    </a:cubicBezTo>
                    <a:cubicBezTo>
                      <a:pt x="571" y="15"/>
                      <a:pt x="571" y="15"/>
                      <a:pt x="571" y="15"/>
                    </a:cubicBezTo>
                    <a:cubicBezTo>
                      <a:pt x="570" y="14"/>
                      <a:pt x="570" y="14"/>
                      <a:pt x="570" y="14"/>
                    </a:cubicBezTo>
                    <a:cubicBezTo>
                      <a:pt x="569" y="14"/>
                      <a:pt x="569" y="13"/>
                      <a:pt x="568" y="13"/>
                    </a:cubicBezTo>
                    <a:cubicBezTo>
                      <a:pt x="565" y="12"/>
                      <a:pt x="563" y="12"/>
                      <a:pt x="560" y="14"/>
                    </a:cubicBezTo>
                    <a:cubicBezTo>
                      <a:pt x="558" y="15"/>
                      <a:pt x="558" y="15"/>
                      <a:pt x="558" y="15"/>
                    </a:cubicBezTo>
                    <a:cubicBezTo>
                      <a:pt x="555" y="9"/>
                      <a:pt x="555" y="9"/>
                      <a:pt x="555" y="9"/>
                    </a:cubicBezTo>
                    <a:cubicBezTo>
                      <a:pt x="554" y="8"/>
                      <a:pt x="553" y="7"/>
                      <a:pt x="551" y="8"/>
                    </a:cubicBezTo>
                    <a:cubicBezTo>
                      <a:pt x="550" y="9"/>
                      <a:pt x="548" y="11"/>
                      <a:pt x="547" y="13"/>
                    </a:cubicBezTo>
                    <a:cubicBezTo>
                      <a:pt x="547" y="13"/>
                      <a:pt x="547" y="13"/>
                      <a:pt x="547" y="13"/>
                    </a:cubicBezTo>
                    <a:cubicBezTo>
                      <a:pt x="547" y="13"/>
                      <a:pt x="547" y="13"/>
                      <a:pt x="547" y="13"/>
                    </a:cubicBezTo>
                    <a:cubicBezTo>
                      <a:pt x="546" y="14"/>
                      <a:pt x="545" y="14"/>
                      <a:pt x="544" y="15"/>
                    </a:cubicBezTo>
                    <a:cubicBezTo>
                      <a:pt x="544" y="16"/>
                      <a:pt x="544" y="16"/>
                      <a:pt x="544" y="16"/>
                    </a:cubicBezTo>
                    <a:cubicBezTo>
                      <a:pt x="543" y="16"/>
                      <a:pt x="543" y="16"/>
                      <a:pt x="543" y="16"/>
                    </a:cubicBezTo>
                    <a:cubicBezTo>
                      <a:pt x="541" y="16"/>
                      <a:pt x="540" y="16"/>
                      <a:pt x="539" y="16"/>
                    </a:cubicBezTo>
                    <a:cubicBezTo>
                      <a:pt x="539" y="16"/>
                      <a:pt x="539" y="16"/>
                      <a:pt x="539" y="16"/>
                    </a:cubicBezTo>
                    <a:cubicBezTo>
                      <a:pt x="538" y="15"/>
                      <a:pt x="538" y="15"/>
                      <a:pt x="538" y="15"/>
                    </a:cubicBezTo>
                    <a:cubicBezTo>
                      <a:pt x="537" y="14"/>
                      <a:pt x="536" y="13"/>
                      <a:pt x="534" y="13"/>
                    </a:cubicBezTo>
                    <a:cubicBezTo>
                      <a:pt x="534" y="13"/>
                      <a:pt x="534" y="13"/>
                      <a:pt x="534" y="13"/>
                    </a:cubicBezTo>
                    <a:cubicBezTo>
                      <a:pt x="534" y="13"/>
                      <a:pt x="534" y="13"/>
                      <a:pt x="534" y="13"/>
                    </a:cubicBezTo>
                    <a:cubicBezTo>
                      <a:pt x="532" y="12"/>
                      <a:pt x="529" y="12"/>
                      <a:pt x="525" y="13"/>
                    </a:cubicBezTo>
                    <a:cubicBezTo>
                      <a:pt x="525" y="13"/>
                      <a:pt x="525" y="13"/>
                      <a:pt x="525" y="13"/>
                    </a:cubicBezTo>
                    <a:cubicBezTo>
                      <a:pt x="520" y="12"/>
                      <a:pt x="520" y="12"/>
                      <a:pt x="520" y="12"/>
                    </a:cubicBezTo>
                    <a:cubicBezTo>
                      <a:pt x="519" y="12"/>
                      <a:pt x="517" y="12"/>
                      <a:pt x="515" y="13"/>
                    </a:cubicBezTo>
                    <a:cubicBezTo>
                      <a:pt x="514" y="13"/>
                      <a:pt x="513" y="14"/>
                      <a:pt x="512" y="15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05" y="18"/>
                      <a:pt x="505" y="18"/>
                      <a:pt x="505" y="18"/>
                    </a:cubicBezTo>
                    <a:cubicBezTo>
                      <a:pt x="505" y="17"/>
                      <a:pt x="505" y="17"/>
                      <a:pt x="505" y="17"/>
                    </a:cubicBezTo>
                    <a:cubicBezTo>
                      <a:pt x="504" y="16"/>
                      <a:pt x="503" y="16"/>
                      <a:pt x="503" y="16"/>
                    </a:cubicBezTo>
                    <a:cubicBezTo>
                      <a:pt x="499" y="15"/>
                      <a:pt x="499" y="15"/>
                      <a:pt x="499" y="15"/>
                    </a:cubicBezTo>
                    <a:cubicBezTo>
                      <a:pt x="498" y="13"/>
                      <a:pt x="498" y="13"/>
                      <a:pt x="498" y="13"/>
                    </a:cubicBezTo>
                    <a:cubicBezTo>
                      <a:pt x="498" y="10"/>
                      <a:pt x="498" y="8"/>
                      <a:pt x="493" y="13"/>
                    </a:cubicBezTo>
                    <a:cubicBezTo>
                      <a:pt x="491" y="17"/>
                      <a:pt x="491" y="17"/>
                      <a:pt x="491" y="17"/>
                    </a:cubicBezTo>
                    <a:cubicBezTo>
                      <a:pt x="491" y="17"/>
                      <a:pt x="491" y="17"/>
                      <a:pt x="491" y="17"/>
                    </a:cubicBezTo>
                    <a:cubicBezTo>
                      <a:pt x="487" y="14"/>
                      <a:pt x="485" y="8"/>
                      <a:pt x="478" y="11"/>
                    </a:cubicBezTo>
                    <a:cubicBezTo>
                      <a:pt x="477" y="12"/>
                      <a:pt x="477" y="12"/>
                      <a:pt x="477" y="12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2" y="6"/>
                      <a:pt x="469" y="2"/>
                      <a:pt x="466" y="3"/>
                    </a:cubicBezTo>
                    <a:cubicBezTo>
                      <a:pt x="464" y="4"/>
                      <a:pt x="464" y="7"/>
                      <a:pt x="462" y="8"/>
                    </a:cubicBezTo>
                    <a:cubicBezTo>
                      <a:pt x="461" y="9"/>
                      <a:pt x="460" y="9"/>
                      <a:pt x="459" y="10"/>
                    </a:cubicBezTo>
                    <a:cubicBezTo>
                      <a:pt x="458" y="10"/>
                      <a:pt x="458" y="10"/>
                      <a:pt x="458" y="10"/>
                    </a:cubicBezTo>
                    <a:cubicBezTo>
                      <a:pt x="457" y="9"/>
                      <a:pt x="457" y="9"/>
                      <a:pt x="457" y="9"/>
                    </a:cubicBezTo>
                    <a:cubicBezTo>
                      <a:pt x="456" y="8"/>
                      <a:pt x="455" y="7"/>
                      <a:pt x="454" y="8"/>
                    </a:cubicBezTo>
                    <a:cubicBezTo>
                      <a:pt x="451" y="11"/>
                      <a:pt x="451" y="11"/>
                      <a:pt x="451" y="11"/>
                    </a:cubicBezTo>
                    <a:cubicBezTo>
                      <a:pt x="450" y="11"/>
                      <a:pt x="450" y="11"/>
                      <a:pt x="450" y="11"/>
                    </a:cubicBezTo>
                    <a:cubicBezTo>
                      <a:pt x="449" y="11"/>
                      <a:pt x="447" y="11"/>
                      <a:pt x="446" y="11"/>
                    </a:cubicBezTo>
                    <a:cubicBezTo>
                      <a:pt x="443" y="10"/>
                      <a:pt x="440" y="4"/>
                      <a:pt x="437" y="3"/>
                    </a:cubicBezTo>
                    <a:cubicBezTo>
                      <a:pt x="433" y="1"/>
                      <a:pt x="431" y="5"/>
                      <a:pt x="429" y="8"/>
                    </a:cubicBezTo>
                    <a:cubicBezTo>
                      <a:pt x="426" y="13"/>
                      <a:pt x="426" y="13"/>
                      <a:pt x="426" y="13"/>
                    </a:cubicBezTo>
                    <a:cubicBezTo>
                      <a:pt x="423" y="12"/>
                      <a:pt x="423" y="12"/>
                      <a:pt x="423" y="12"/>
                    </a:cubicBezTo>
                    <a:cubicBezTo>
                      <a:pt x="421" y="12"/>
                      <a:pt x="420" y="12"/>
                      <a:pt x="418" y="13"/>
                    </a:cubicBezTo>
                    <a:cubicBezTo>
                      <a:pt x="417" y="13"/>
                      <a:pt x="417" y="13"/>
                      <a:pt x="417" y="13"/>
                    </a:cubicBezTo>
                    <a:cubicBezTo>
                      <a:pt x="416" y="12"/>
                      <a:pt x="416" y="12"/>
                      <a:pt x="416" y="12"/>
                    </a:cubicBezTo>
                    <a:cubicBezTo>
                      <a:pt x="414" y="11"/>
                      <a:pt x="412" y="9"/>
                      <a:pt x="409" y="11"/>
                    </a:cubicBezTo>
                    <a:cubicBezTo>
                      <a:pt x="406" y="12"/>
                      <a:pt x="407" y="15"/>
                      <a:pt x="404" y="16"/>
                    </a:cubicBezTo>
                    <a:cubicBezTo>
                      <a:pt x="402" y="17"/>
                      <a:pt x="400" y="18"/>
                      <a:pt x="397" y="19"/>
                    </a:cubicBezTo>
                    <a:cubicBezTo>
                      <a:pt x="391" y="20"/>
                      <a:pt x="391" y="20"/>
                      <a:pt x="391" y="20"/>
                    </a:cubicBezTo>
                    <a:cubicBezTo>
                      <a:pt x="390" y="16"/>
                      <a:pt x="390" y="16"/>
                      <a:pt x="390" y="16"/>
                    </a:cubicBezTo>
                    <a:cubicBezTo>
                      <a:pt x="388" y="11"/>
                      <a:pt x="387" y="9"/>
                      <a:pt x="384" y="13"/>
                    </a:cubicBezTo>
                    <a:cubicBezTo>
                      <a:pt x="382" y="15"/>
                      <a:pt x="382" y="15"/>
                      <a:pt x="382" y="15"/>
                    </a:cubicBezTo>
                    <a:cubicBezTo>
                      <a:pt x="379" y="11"/>
                      <a:pt x="379" y="11"/>
                      <a:pt x="379" y="11"/>
                    </a:cubicBezTo>
                    <a:cubicBezTo>
                      <a:pt x="375" y="6"/>
                      <a:pt x="371" y="2"/>
                      <a:pt x="368" y="3"/>
                    </a:cubicBezTo>
                    <a:cubicBezTo>
                      <a:pt x="366" y="4"/>
                      <a:pt x="366" y="7"/>
                      <a:pt x="365" y="8"/>
                    </a:cubicBezTo>
                    <a:cubicBezTo>
                      <a:pt x="361" y="10"/>
                      <a:pt x="353" y="13"/>
                      <a:pt x="349" y="11"/>
                    </a:cubicBezTo>
                    <a:cubicBezTo>
                      <a:pt x="346" y="10"/>
                      <a:pt x="343" y="4"/>
                      <a:pt x="340" y="3"/>
                    </a:cubicBezTo>
                    <a:cubicBezTo>
                      <a:pt x="331" y="0"/>
                      <a:pt x="331" y="16"/>
                      <a:pt x="324" y="16"/>
                    </a:cubicBezTo>
                    <a:cubicBezTo>
                      <a:pt x="320" y="16"/>
                      <a:pt x="317" y="8"/>
                      <a:pt x="312" y="11"/>
                    </a:cubicBezTo>
                    <a:cubicBezTo>
                      <a:pt x="309" y="12"/>
                      <a:pt x="309" y="15"/>
                      <a:pt x="306" y="16"/>
                    </a:cubicBezTo>
                    <a:cubicBezTo>
                      <a:pt x="305" y="17"/>
                      <a:pt x="302" y="18"/>
                      <a:pt x="300" y="19"/>
                    </a:cubicBezTo>
                    <a:cubicBezTo>
                      <a:pt x="294" y="20"/>
                      <a:pt x="294" y="20"/>
                      <a:pt x="294" y="20"/>
                    </a:cubicBezTo>
                    <a:cubicBezTo>
                      <a:pt x="290" y="20"/>
                      <a:pt x="290" y="20"/>
                      <a:pt x="290" y="20"/>
                    </a:cubicBezTo>
                    <a:cubicBezTo>
                      <a:pt x="288" y="20"/>
                      <a:pt x="286" y="20"/>
                      <a:pt x="285" y="19"/>
                    </a:cubicBezTo>
                    <a:cubicBezTo>
                      <a:pt x="282" y="18"/>
                      <a:pt x="282" y="18"/>
                      <a:pt x="282" y="18"/>
                    </a:cubicBezTo>
                    <a:cubicBezTo>
                      <a:pt x="282" y="17"/>
                      <a:pt x="282" y="17"/>
                      <a:pt x="282" y="17"/>
                    </a:cubicBezTo>
                    <a:cubicBezTo>
                      <a:pt x="283" y="16"/>
                      <a:pt x="283" y="16"/>
                      <a:pt x="280" y="16"/>
                    </a:cubicBezTo>
                    <a:cubicBezTo>
                      <a:pt x="278" y="16"/>
                      <a:pt x="278" y="16"/>
                      <a:pt x="278" y="16"/>
                    </a:cubicBezTo>
                    <a:cubicBezTo>
                      <a:pt x="278" y="14"/>
                      <a:pt x="278" y="14"/>
                      <a:pt x="278" y="14"/>
                    </a:cubicBezTo>
                    <a:cubicBezTo>
                      <a:pt x="278" y="14"/>
                      <a:pt x="277" y="13"/>
                      <a:pt x="274" y="13"/>
                    </a:cubicBezTo>
                    <a:cubicBezTo>
                      <a:pt x="273" y="13"/>
                      <a:pt x="270" y="16"/>
                      <a:pt x="268" y="17"/>
                    </a:cubicBezTo>
                    <a:cubicBezTo>
                      <a:pt x="267" y="18"/>
                      <a:pt x="267" y="18"/>
                      <a:pt x="267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66" y="19"/>
                      <a:pt x="266" y="19"/>
                      <a:pt x="266" y="19"/>
                    </a:cubicBezTo>
                    <a:cubicBezTo>
                      <a:pt x="246" y="19"/>
                      <a:pt x="246" y="19"/>
                      <a:pt x="246" y="19"/>
                    </a:cubicBezTo>
                    <a:cubicBezTo>
                      <a:pt x="245" y="18"/>
                      <a:pt x="245" y="18"/>
                      <a:pt x="245" y="18"/>
                    </a:cubicBezTo>
                    <a:cubicBezTo>
                      <a:pt x="245" y="18"/>
                      <a:pt x="244" y="18"/>
                      <a:pt x="243" y="18"/>
                    </a:cubicBezTo>
                    <a:cubicBezTo>
                      <a:pt x="241" y="18"/>
                      <a:pt x="241" y="18"/>
                      <a:pt x="241" y="18"/>
                    </a:cubicBezTo>
                    <a:cubicBezTo>
                      <a:pt x="241" y="17"/>
                      <a:pt x="241" y="17"/>
                      <a:pt x="241" y="17"/>
                    </a:cubicBezTo>
                    <a:cubicBezTo>
                      <a:pt x="227" y="17"/>
                      <a:pt x="214" y="17"/>
                      <a:pt x="200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3" y="16"/>
                      <a:pt x="183" y="16"/>
                      <a:pt x="182" y="16"/>
                    </a:cubicBezTo>
                    <a:cubicBezTo>
                      <a:pt x="180" y="16"/>
                      <a:pt x="180" y="16"/>
                      <a:pt x="180" y="16"/>
                    </a:cubicBezTo>
                    <a:cubicBezTo>
                      <a:pt x="160" y="15"/>
                      <a:pt x="160" y="15"/>
                      <a:pt x="160" y="15"/>
                    </a:cubicBezTo>
                    <a:cubicBezTo>
                      <a:pt x="154" y="15"/>
                      <a:pt x="144" y="14"/>
                      <a:pt x="136" y="16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89" y="16"/>
                      <a:pt x="76" y="15"/>
                      <a:pt x="62" y="15"/>
                    </a:cubicBezTo>
                    <a:cubicBezTo>
                      <a:pt x="51" y="15"/>
                      <a:pt x="23" y="11"/>
                      <a:pt x="23" y="32"/>
                    </a:cubicBezTo>
                    <a:cubicBezTo>
                      <a:pt x="23" y="52"/>
                      <a:pt x="56" y="34"/>
                      <a:pt x="61" y="49"/>
                    </a:cubicBezTo>
                    <a:cubicBezTo>
                      <a:pt x="65" y="62"/>
                      <a:pt x="22" y="58"/>
                      <a:pt x="35" y="70"/>
                    </a:cubicBezTo>
                    <a:cubicBezTo>
                      <a:pt x="38" y="72"/>
                      <a:pt x="81" y="83"/>
                      <a:pt x="64" y="89"/>
                    </a:cubicBezTo>
                    <a:cubicBezTo>
                      <a:pt x="53" y="93"/>
                      <a:pt x="0" y="85"/>
                      <a:pt x="1" y="119"/>
                    </a:cubicBezTo>
                    <a:cubicBezTo>
                      <a:pt x="2" y="154"/>
                      <a:pt x="68" y="107"/>
                      <a:pt x="69" y="142"/>
                    </a:cubicBezTo>
                    <a:cubicBezTo>
                      <a:pt x="69" y="154"/>
                      <a:pt x="47" y="146"/>
                      <a:pt x="47" y="152"/>
                    </a:cubicBezTo>
                    <a:cubicBezTo>
                      <a:pt x="47" y="159"/>
                      <a:pt x="81" y="155"/>
                      <a:pt x="85" y="169"/>
                    </a:cubicBezTo>
                    <a:cubicBezTo>
                      <a:pt x="92" y="189"/>
                      <a:pt x="19" y="164"/>
                      <a:pt x="19" y="198"/>
                    </a:cubicBezTo>
                    <a:cubicBezTo>
                      <a:pt x="20" y="233"/>
                      <a:pt x="65" y="213"/>
                      <a:pt x="85" y="225"/>
                    </a:cubicBezTo>
                    <a:cubicBezTo>
                      <a:pt x="88" y="227"/>
                      <a:pt x="93" y="238"/>
                      <a:pt x="90" y="244"/>
                    </a:cubicBezTo>
                    <a:cubicBezTo>
                      <a:pt x="85" y="258"/>
                      <a:pt x="60" y="231"/>
                      <a:pt x="58" y="247"/>
                    </a:cubicBezTo>
                    <a:cubicBezTo>
                      <a:pt x="55" y="273"/>
                      <a:pt x="108" y="252"/>
                      <a:pt x="106" y="278"/>
                    </a:cubicBezTo>
                    <a:cubicBezTo>
                      <a:pt x="103" y="304"/>
                      <a:pt x="64" y="286"/>
                      <a:pt x="56" y="286"/>
                    </a:cubicBezTo>
                    <a:cubicBezTo>
                      <a:pt x="24" y="286"/>
                      <a:pt x="28" y="303"/>
                      <a:pt x="54" y="303"/>
                    </a:cubicBezTo>
                    <a:cubicBezTo>
                      <a:pt x="82" y="303"/>
                      <a:pt x="110" y="302"/>
                      <a:pt x="138" y="302"/>
                    </a:cubicBezTo>
                    <a:cubicBezTo>
                      <a:pt x="140" y="301"/>
                      <a:pt x="140" y="301"/>
                      <a:pt x="140" y="301"/>
                    </a:cubicBezTo>
                    <a:cubicBezTo>
                      <a:pt x="143" y="302"/>
                      <a:pt x="143" y="302"/>
                      <a:pt x="143" y="302"/>
                    </a:cubicBezTo>
                    <a:cubicBezTo>
                      <a:pt x="145" y="302"/>
                      <a:pt x="148" y="303"/>
                      <a:pt x="152" y="303"/>
                    </a:cubicBezTo>
                    <a:cubicBezTo>
                      <a:pt x="161" y="303"/>
                      <a:pt x="161" y="303"/>
                      <a:pt x="161" y="303"/>
                    </a:cubicBezTo>
                    <a:cubicBezTo>
                      <a:pt x="163" y="304"/>
                      <a:pt x="163" y="304"/>
                      <a:pt x="163" y="304"/>
                    </a:cubicBezTo>
                    <a:cubicBezTo>
                      <a:pt x="164" y="304"/>
                      <a:pt x="165" y="304"/>
                      <a:pt x="167" y="304"/>
                    </a:cubicBezTo>
                    <a:cubicBezTo>
                      <a:pt x="169" y="302"/>
                      <a:pt x="169" y="302"/>
                      <a:pt x="169" y="302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3" y="304"/>
                      <a:pt x="173" y="304"/>
                      <a:pt x="173" y="304"/>
                    </a:cubicBezTo>
                    <a:cubicBezTo>
                      <a:pt x="174" y="306"/>
                      <a:pt x="175" y="306"/>
                      <a:pt x="176" y="304"/>
                    </a:cubicBezTo>
                    <a:cubicBezTo>
                      <a:pt x="177" y="302"/>
                      <a:pt x="177" y="302"/>
                      <a:pt x="177" y="302"/>
                    </a:cubicBezTo>
                    <a:cubicBezTo>
                      <a:pt x="190" y="302"/>
                      <a:pt x="190" y="302"/>
                      <a:pt x="190" y="302"/>
                    </a:cubicBezTo>
                    <a:cubicBezTo>
                      <a:pt x="192" y="303"/>
                      <a:pt x="192" y="303"/>
                      <a:pt x="192" y="303"/>
                    </a:cubicBezTo>
                    <a:cubicBezTo>
                      <a:pt x="195" y="307"/>
                      <a:pt x="199" y="310"/>
                      <a:pt x="203" y="309"/>
                    </a:cubicBezTo>
                    <a:cubicBezTo>
                      <a:pt x="204" y="309"/>
                      <a:pt x="203" y="307"/>
                      <a:pt x="203" y="306"/>
                    </a:cubicBezTo>
                    <a:cubicBezTo>
                      <a:pt x="207" y="306"/>
                      <a:pt x="207" y="306"/>
                      <a:pt x="207" y="306"/>
                    </a:cubicBezTo>
                    <a:cubicBezTo>
                      <a:pt x="207" y="306"/>
                      <a:pt x="208" y="305"/>
                      <a:pt x="208" y="304"/>
                    </a:cubicBezTo>
                    <a:cubicBezTo>
                      <a:pt x="208" y="302"/>
                      <a:pt x="208" y="302"/>
                      <a:pt x="208" y="302"/>
                    </a:cubicBezTo>
                    <a:cubicBezTo>
                      <a:pt x="230" y="302"/>
                      <a:pt x="230" y="302"/>
                      <a:pt x="230" y="302"/>
                    </a:cubicBezTo>
                    <a:cubicBezTo>
                      <a:pt x="230" y="308"/>
                      <a:pt x="230" y="308"/>
                      <a:pt x="230" y="308"/>
                    </a:cubicBezTo>
                    <a:cubicBezTo>
                      <a:pt x="230" y="310"/>
                      <a:pt x="230" y="312"/>
                      <a:pt x="230" y="315"/>
                    </a:cubicBezTo>
                    <a:cubicBezTo>
                      <a:pt x="236" y="298"/>
                      <a:pt x="246" y="303"/>
                      <a:pt x="255" y="302"/>
                    </a:cubicBezTo>
                    <a:cubicBezTo>
                      <a:pt x="258" y="302"/>
                      <a:pt x="258" y="302"/>
                      <a:pt x="258" y="302"/>
                    </a:cubicBezTo>
                    <a:cubicBezTo>
                      <a:pt x="260" y="304"/>
                      <a:pt x="260" y="304"/>
                      <a:pt x="260" y="304"/>
                    </a:cubicBezTo>
                    <a:cubicBezTo>
                      <a:pt x="262" y="304"/>
                      <a:pt x="263" y="304"/>
                      <a:pt x="264" y="304"/>
                    </a:cubicBezTo>
                    <a:cubicBezTo>
                      <a:pt x="266" y="303"/>
                      <a:pt x="267" y="302"/>
                      <a:pt x="269" y="301"/>
                    </a:cubicBezTo>
                    <a:cubicBezTo>
                      <a:pt x="269" y="301"/>
                      <a:pt x="269" y="301"/>
                      <a:pt x="269" y="301"/>
                    </a:cubicBezTo>
                    <a:cubicBezTo>
                      <a:pt x="269" y="301"/>
                      <a:pt x="269" y="301"/>
                      <a:pt x="269" y="301"/>
                    </a:cubicBezTo>
                    <a:cubicBezTo>
                      <a:pt x="274" y="312"/>
                      <a:pt x="274" y="300"/>
                      <a:pt x="278" y="298"/>
                    </a:cubicBezTo>
                    <a:cubicBezTo>
                      <a:pt x="281" y="298"/>
                      <a:pt x="281" y="298"/>
                      <a:pt x="281" y="298"/>
                    </a:cubicBezTo>
                    <a:cubicBezTo>
                      <a:pt x="282" y="299"/>
                      <a:pt x="282" y="299"/>
                      <a:pt x="282" y="299"/>
                    </a:cubicBezTo>
                    <a:cubicBezTo>
                      <a:pt x="283" y="302"/>
                      <a:pt x="283" y="302"/>
                      <a:pt x="283" y="302"/>
                    </a:cubicBezTo>
                    <a:cubicBezTo>
                      <a:pt x="286" y="307"/>
                      <a:pt x="285" y="306"/>
                      <a:pt x="285" y="304"/>
                    </a:cubicBezTo>
                    <a:cubicBezTo>
                      <a:pt x="286" y="303"/>
                      <a:pt x="286" y="303"/>
                      <a:pt x="286" y="303"/>
                    </a:cubicBezTo>
                    <a:cubicBezTo>
                      <a:pt x="286" y="304"/>
                      <a:pt x="286" y="304"/>
                      <a:pt x="286" y="304"/>
                    </a:cubicBezTo>
                    <a:cubicBezTo>
                      <a:pt x="286" y="305"/>
                      <a:pt x="287" y="306"/>
                      <a:pt x="287" y="306"/>
                    </a:cubicBezTo>
                    <a:cubicBezTo>
                      <a:pt x="291" y="306"/>
                      <a:pt x="291" y="306"/>
                      <a:pt x="291" y="306"/>
                    </a:cubicBezTo>
                    <a:cubicBezTo>
                      <a:pt x="291" y="307"/>
                      <a:pt x="290" y="309"/>
                      <a:pt x="291" y="309"/>
                    </a:cubicBezTo>
                    <a:cubicBezTo>
                      <a:pt x="292" y="309"/>
                      <a:pt x="293" y="309"/>
                      <a:pt x="294" y="309"/>
                    </a:cubicBezTo>
                    <a:cubicBezTo>
                      <a:pt x="296" y="308"/>
                      <a:pt x="296" y="308"/>
                      <a:pt x="296" y="308"/>
                    </a:cubicBezTo>
                    <a:cubicBezTo>
                      <a:pt x="298" y="309"/>
                      <a:pt x="298" y="309"/>
                      <a:pt x="298" y="309"/>
                    </a:cubicBezTo>
                    <a:cubicBezTo>
                      <a:pt x="299" y="309"/>
                      <a:pt x="300" y="309"/>
                      <a:pt x="301" y="309"/>
                    </a:cubicBezTo>
                    <a:cubicBezTo>
                      <a:pt x="301" y="309"/>
                      <a:pt x="300" y="307"/>
                      <a:pt x="301" y="306"/>
                    </a:cubicBezTo>
                    <a:cubicBezTo>
                      <a:pt x="303" y="306"/>
                      <a:pt x="303" y="306"/>
                      <a:pt x="303" y="306"/>
                    </a:cubicBezTo>
                    <a:cubicBezTo>
                      <a:pt x="303" y="307"/>
                      <a:pt x="303" y="307"/>
                      <a:pt x="303" y="307"/>
                    </a:cubicBezTo>
                    <a:cubicBezTo>
                      <a:pt x="306" y="310"/>
                      <a:pt x="309" y="311"/>
                      <a:pt x="312" y="307"/>
                    </a:cubicBezTo>
                    <a:cubicBezTo>
                      <a:pt x="313" y="305"/>
                      <a:pt x="314" y="303"/>
                      <a:pt x="316" y="302"/>
                    </a:cubicBezTo>
                    <a:cubicBezTo>
                      <a:pt x="316" y="302"/>
                      <a:pt x="316" y="302"/>
                      <a:pt x="316" y="302"/>
                    </a:cubicBezTo>
                    <a:cubicBezTo>
                      <a:pt x="318" y="304"/>
                      <a:pt x="318" y="304"/>
                      <a:pt x="318" y="304"/>
                    </a:cubicBezTo>
                    <a:cubicBezTo>
                      <a:pt x="319" y="306"/>
                      <a:pt x="320" y="306"/>
                      <a:pt x="321" y="304"/>
                    </a:cubicBezTo>
                    <a:cubicBezTo>
                      <a:pt x="321" y="304"/>
                      <a:pt x="321" y="304"/>
                      <a:pt x="321" y="304"/>
                    </a:cubicBezTo>
                    <a:cubicBezTo>
                      <a:pt x="321" y="304"/>
                      <a:pt x="321" y="304"/>
                      <a:pt x="321" y="304"/>
                    </a:cubicBezTo>
                    <a:cubicBezTo>
                      <a:pt x="322" y="305"/>
                      <a:pt x="323" y="304"/>
                      <a:pt x="324" y="303"/>
                    </a:cubicBezTo>
                    <a:cubicBezTo>
                      <a:pt x="325" y="302"/>
                      <a:pt x="325" y="302"/>
                      <a:pt x="325" y="302"/>
                    </a:cubicBezTo>
                    <a:cubicBezTo>
                      <a:pt x="327" y="304"/>
                      <a:pt x="327" y="304"/>
                      <a:pt x="327" y="304"/>
                    </a:cubicBezTo>
                    <a:cubicBezTo>
                      <a:pt x="328" y="304"/>
                      <a:pt x="328" y="304"/>
                      <a:pt x="328" y="304"/>
                    </a:cubicBezTo>
                    <a:cubicBezTo>
                      <a:pt x="328" y="308"/>
                      <a:pt x="328" y="308"/>
                      <a:pt x="328" y="308"/>
                    </a:cubicBezTo>
                    <a:cubicBezTo>
                      <a:pt x="328" y="310"/>
                      <a:pt x="328" y="312"/>
                      <a:pt x="328" y="315"/>
                    </a:cubicBezTo>
                    <a:cubicBezTo>
                      <a:pt x="330" y="309"/>
                      <a:pt x="332" y="306"/>
                      <a:pt x="335" y="304"/>
                    </a:cubicBezTo>
                    <a:cubicBezTo>
                      <a:pt x="337" y="303"/>
                      <a:pt x="337" y="303"/>
                      <a:pt x="337" y="303"/>
                    </a:cubicBezTo>
                    <a:cubicBezTo>
                      <a:pt x="338" y="303"/>
                      <a:pt x="338" y="303"/>
                      <a:pt x="338" y="303"/>
                    </a:cubicBezTo>
                    <a:cubicBezTo>
                      <a:pt x="341" y="302"/>
                      <a:pt x="341" y="302"/>
                      <a:pt x="341" y="302"/>
                    </a:cubicBezTo>
                    <a:cubicBezTo>
                      <a:pt x="343" y="302"/>
                      <a:pt x="343" y="302"/>
                      <a:pt x="343" y="302"/>
                    </a:cubicBezTo>
                    <a:cubicBezTo>
                      <a:pt x="349" y="302"/>
                      <a:pt x="356" y="304"/>
                      <a:pt x="361" y="299"/>
                    </a:cubicBezTo>
                    <a:cubicBezTo>
                      <a:pt x="363" y="297"/>
                      <a:pt x="363" y="297"/>
                      <a:pt x="363" y="297"/>
                    </a:cubicBezTo>
                    <a:cubicBezTo>
                      <a:pt x="363" y="297"/>
                      <a:pt x="363" y="297"/>
                      <a:pt x="363" y="297"/>
                    </a:cubicBezTo>
                    <a:cubicBezTo>
                      <a:pt x="364" y="297"/>
                      <a:pt x="364" y="297"/>
                      <a:pt x="364" y="297"/>
                    </a:cubicBezTo>
                    <a:cubicBezTo>
                      <a:pt x="370" y="299"/>
                      <a:pt x="370" y="299"/>
                      <a:pt x="370" y="299"/>
                    </a:cubicBezTo>
                    <a:cubicBezTo>
                      <a:pt x="374" y="300"/>
                      <a:pt x="374" y="300"/>
                      <a:pt x="374" y="300"/>
                    </a:cubicBezTo>
                    <a:cubicBezTo>
                      <a:pt x="374" y="300"/>
                      <a:pt x="374" y="300"/>
                      <a:pt x="374" y="300"/>
                    </a:cubicBezTo>
                    <a:cubicBezTo>
                      <a:pt x="375" y="301"/>
                      <a:pt x="376" y="301"/>
                      <a:pt x="378" y="302"/>
                    </a:cubicBezTo>
                    <a:cubicBezTo>
                      <a:pt x="381" y="302"/>
                      <a:pt x="381" y="302"/>
                      <a:pt x="381" y="302"/>
                    </a:cubicBezTo>
                    <a:cubicBezTo>
                      <a:pt x="382" y="304"/>
                      <a:pt x="382" y="304"/>
                      <a:pt x="382" y="304"/>
                    </a:cubicBezTo>
                    <a:cubicBezTo>
                      <a:pt x="383" y="307"/>
                      <a:pt x="382" y="306"/>
                      <a:pt x="383" y="304"/>
                    </a:cubicBezTo>
                    <a:cubicBezTo>
                      <a:pt x="383" y="303"/>
                      <a:pt x="383" y="303"/>
                      <a:pt x="383" y="303"/>
                    </a:cubicBezTo>
                    <a:cubicBezTo>
                      <a:pt x="384" y="304"/>
                      <a:pt x="384" y="304"/>
                      <a:pt x="384" y="304"/>
                    </a:cubicBezTo>
                    <a:cubicBezTo>
                      <a:pt x="384" y="305"/>
                      <a:pt x="384" y="306"/>
                      <a:pt x="385" y="306"/>
                    </a:cubicBezTo>
                    <a:cubicBezTo>
                      <a:pt x="388" y="306"/>
                      <a:pt x="388" y="306"/>
                      <a:pt x="388" y="306"/>
                    </a:cubicBezTo>
                    <a:cubicBezTo>
                      <a:pt x="389" y="307"/>
                      <a:pt x="388" y="309"/>
                      <a:pt x="388" y="309"/>
                    </a:cubicBezTo>
                    <a:cubicBezTo>
                      <a:pt x="390" y="310"/>
                      <a:pt x="392" y="309"/>
                      <a:pt x="394" y="308"/>
                    </a:cubicBezTo>
                    <a:cubicBezTo>
                      <a:pt x="398" y="304"/>
                      <a:pt x="398" y="304"/>
                      <a:pt x="398" y="304"/>
                    </a:cubicBezTo>
                    <a:cubicBezTo>
                      <a:pt x="401" y="307"/>
                      <a:pt x="401" y="307"/>
                      <a:pt x="401" y="307"/>
                    </a:cubicBezTo>
                    <a:cubicBezTo>
                      <a:pt x="404" y="310"/>
                      <a:pt x="406" y="311"/>
                      <a:pt x="409" y="307"/>
                    </a:cubicBezTo>
                    <a:cubicBezTo>
                      <a:pt x="410" y="305"/>
                      <a:pt x="412" y="303"/>
                      <a:pt x="413" y="302"/>
                    </a:cubicBezTo>
                    <a:cubicBezTo>
                      <a:pt x="414" y="302"/>
                      <a:pt x="414" y="302"/>
                      <a:pt x="414" y="302"/>
                    </a:cubicBezTo>
                    <a:cubicBezTo>
                      <a:pt x="415" y="304"/>
                      <a:pt x="415" y="304"/>
                      <a:pt x="415" y="304"/>
                    </a:cubicBezTo>
                    <a:cubicBezTo>
                      <a:pt x="416" y="306"/>
                      <a:pt x="417" y="306"/>
                      <a:pt x="418" y="304"/>
                    </a:cubicBezTo>
                    <a:cubicBezTo>
                      <a:pt x="418" y="304"/>
                      <a:pt x="418" y="304"/>
                      <a:pt x="418" y="304"/>
                    </a:cubicBezTo>
                    <a:cubicBezTo>
                      <a:pt x="419" y="304"/>
                      <a:pt x="419" y="304"/>
                      <a:pt x="419" y="304"/>
                    </a:cubicBezTo>
                    <a:cubicBezTo>
                      <a:pt x="420" y="305"/>
                      <a:pt x="421" y="304"/>
                      <a:pt x="422" y="303"/>
                    </a:cubicBezTo>
                    <a:cubicBezTo>
                      <a:pt x="422" y="302"/>
                      <a:pt x="422" y="302"/>
                      <a:pt x="422" y="302"/>
                    </a:cubicBezTo>
                    <a:cubicBezTo>
                      <a:pt x="425" y="304"/>
                      <a:pt x="425" y="304"/>
                      <a:pt x="425" y="304"/>
                    </a:cubicBezTo>
                    <a:cubicBezTo>
                      <a:pt x="426" y="304"/>
                      <a:pt x="426" y="304"/>
                      <a:pt x="426" y="304"/>
                    </a:cubicBezTo>
                    <a:cubicBezTo>
                      <a:pt x="426" y="304"/>
                      <a:pt x="426" y="304"/>
                      <a:pt x="426" y="304"/>
                    </a:cubicBezTo>
                    <a:cubicBezTo>
                      <a:pt x="426" y="307"/>
                      <a:pt x="425" y="309"/>
                      <a:pt x="430" y="304"/>
                    </a:cubicBezTo>
                    <a:cubicBezTo>
                      <a:pt x="431" y="302"/>
                      <a:pt x="431" y="302"/>
                      <a:pt x="431" y="302"/>
                    </a:cubicBezTo>
                    <a:cubicBezTo>
                      <a:pt x="433" y="303"/>
                      <a:pt x="433" y="303"/>
                      <a:pt x="433" y="303"/>
                    </a:cubicBezTo>
                    <a:cubicBezTo>
                      <a:pt x="434" y="303"/>
                      <a:pt x="435" y="303"/>
                      <a:pt x="436" y="303"/>
                    </a:cubicBezTo>
                    <a:cubicBezTo>
                      <a:pt x="436" y="303"/>
                      <a:pt x="436" y="303"/>
                      <a:pt x="436" y="303"/>
                    </a:cubicBezTo>
                    <a:cubicBezTo>
                      <a:pt x="438" y="306"/>
                      <a:pt x="438" y="306"/>
                      <a:pt x="438" y="306"/>
                    </a:cubicBezTo>
                    <a:cubicBezTo>
                      <a:pt x="440" y="307"/>
                      <a:pt x="442" y="308"/>
                      <a:pt x="445" y="306"/>
                    </a:cubicBezTo>
                    <a:cubicBezTo>
                      <a:pt x="447" y="306"/>
                      <a:pt x="448" y="304"/>
                      <a:pt x="449" y="304"/>
                    </a:cubicBezTo>
                    <a:cubicBezTo>
                      <a:pt x="450" y="303"/>
                      <a:pt x="450" y="303"/>
                      <a:pt x="451" y="302"/>
                    </a:cubicBezTo>
                    <a:cubicBezTo>
                      <a:pt x="451" y="302"/>
                      <a:pt x="451" y="302"/>
                      <a:pt x="451" y="302"/>
                    </a:cubicBezTo>
                    <a:cubicBezTo>
                      <a:pt x="451" y="303"/>
                      <a:pt x="451" y="303"/>
                      <a:pt x="451" y="303"/>
                    </a:cubicBezTo>
                    <a:cubicBezTo>
                      <a:pt x="452" y="304"/>
                      <a:pt x="453" y="304"/>
                      <a:pt x="453" y="304"/>
                    </a:cubicBezTo>
                    <a:cubicBezTo>
                      <a:pt x="456" y="306"/>
                      <a:pt x="459" y="305"/>
                      <a:pt x="461" y="303"/>
                    </a:cubicBezTo>
                    <a:cubicBezTo>
                      <a:pt x="463" y="302"/>
                      <a:pt x="463" y="302"/>
                      <a:pt x="463" y="302"/>
                    </a:cubicBezTo>
                    <a:cubicBezTo>
                      <a:pt x="466" y="308"/>
                      <a:pt x="466" y="308"/>
                      <a:pt x="466" y="308"/>
                    </a:cubicBezTo>
                    <a:cubicBezTo>
                      <a:pt x="467" y="309"/>
                      <a:pt x="469" y="310"/>
                      <a:pt x="470" y="309"/>
                    </a:cubicBezTo>
                    <a:cubicBezTo>
                      <a:pt x="472" y="308"/>
                      <a:pt x="473" y="306"/>
                      <a:pt x="474" y="304"/>
                    </a:cubicBezTo>
                    <a:cubicBezTo>
                      <a:pt x="474" y="304"/>
                      <a:pt x="474" y="304"/>
                      <a:pt x="474" y="304"/>
                    </a:cubicBezTo>
                    <a:cubicBezTo>
                      <a:pt x="474" y="304"/>
                      <a:pt x="474" y="304"/>
                      <a:pt x="474" y="304"/>
                    </a:cubicBezTo>
                    <a:cubicBezTo>
                      <a:pt x="476" y="303"/>
                      <a:pt x="476" y="303"/>
                      <a:pt x="477" y="302"/>
                    </a:cubicBezTo>
                    <a:cubicBezTo>
                      <a:pt x="478" y="302"/>
                      <a:pt x="478" y="302"/>
                      <a:pt x="478" y="302"/>
                    </a:cubicBezTo>
                    <a:cubicBezTo>
                      <a:pt x="479" y="302"/>
                      <a:pt x="479" y="302"/>
                      <a:pt x="479" y="302"/>
                    </a:cubicBezTo>
                    <a:cubicBezTo>
                      <a:pt x="480" y="302"/>
                      <a:pt x="481" y="301"/>
                      <a:pt x="482" y="301"/>
                    </a:cubicBezTo>
                    <a:cubicBezTo>
                      <a:pt x="483" y="301"/>
                      <a:pt x="483" y="301"/>
                      <a:pt x="483" y="301"/>
                    </a:cubicBezTo>
                    <a:cubicBezTo>
                      <a:pt x="483" y="302"/>
                      <a:pt x="483" y="302"/>
                      <a:pt x="483" y="302"/>
                    </a:cubicBezTo>
                    <a:cubicBezTo>
                      <a:pt x="484" y="304"/>
                      <a:pt x="486" y="304"/>
                      <a:pt x="487" y="304"/>
                    </a:cubicBezTo>
                    <a:cubicBezTo>
                      <a:pt x="487" y="304"/>
                      <a:pt x="487" y="304"/>
                      <a:pt x="487" y="304"/>
                    </a:cubicBezTo>
                    <a:cubicBezTo>
                      <a:pt x="487" y="304"/>
                      <a:pt x="487" y="304"/>
                      <a:pt x="487" y="304"/>
                    </a:cubicBezTo>
                    <a:cubicBezTo>
                      <a:pt x="489" y="305"/>
                      <a:pt x="492" y="305"/>
                      <a:pt x="496" y="304"/>
                    </a:cubicBezTo>
                    <a:cubicBezTo>
                      <a:pt x="497" y="304"/>
                      <a:pt x="497" y="304"/>
                      <a:pt x="497" y="304"/>
                    </a:cubicBezTo>
                    <a:cubicBezTo>
                      <a:pt x="501" y="305"/>
                      <a:pt x="501" y="305"/>
                      <a:pt x="501" y="305"/>
                    </a:cubicBezTo>
                    <a:cubicBezTo>
                      <a:pt x="502" y="305"/>
                      <a:pt x="504" y="305"/>
                      <a:pt x="506" y="304"/>
                    </a:cubicBezTo>
                    <a:cubicBezTo>
                      <a:pt x="507" y="304"/>
                      <a:pt x="508" y="303"/>
                      <a:pt x="509" y="302"/>
                    </a:cubicBezTo>
                    <a:cubicBezTo>
                      <a:pt x="511" y="301"/>
                      <a:pt x="511" y="301"/>
                      <a:pt x="511" y="301"/>
                    </a:cubicBezTo>
                    <a:cubicBezTo>
                      <a:pt x="511" y="301"/>
                      <a:pt x="511" y="301"/>
                      <a:pt x="511" y="301"/>
                    </a:cubicBezTo>
                    <a:cubicBezTo>
                      <a:pt x="516" y="300"/>
                      <a:pt x="516" y="300"/>
                      <a:pt x="516" y="300"/>
                    </a:cubicBezTo>
                    <a:cubicBezTo>
                      <a:pt x="517" y="300"/>
                      <a:pt x="517" y="300"/>
                      <a:pt x="517" y="300"/>
                    </a:cubicBezTo>
                    <a:cubicBezTo>
                      <a:pt x="517" y="301"/>
                      <a:pt x="518" y="301"/>
                      <a:pt x="519" y="302"/>
                    </a:cubicBezTo>
                    <a:cubicBezTo>
                      <a:pt x="523" y="302"/>
                      <a:pt x="523" y="302"/>
                      <a:pt x="523" y="302"/>
                    </a:cubicBezTo>
                    <a:cubicBezTo>
                      <a:pt x="523" y="304"/>
                      <a:pt x="523" y="304"/>
                      <a:pt x="523" y="304"/>
                    </a:cubicBezTo>
                    <a:cubicBezTo>
                      <a:pt x="523" y="307"/>
                      <a:pt x="523" y="309"/>
                      <a:pt x="528" y="304"/>
                    </a:cubicBezTo>
                    <a:cubicBezTo>
                      <a:pt x="530" y="300"/>
                      <a:pt x="530" y="300"/>
                      <a:pt x="530" y="300"/>
                    </a:cubicBezTo>
                    <a:cubicBezTo>
                      <a:pt x="530" y="300"/>
                      <a:pt x="530" y="300"/>
                      <a:pt x="530" y="300"/>
                    </a:cubicBezTo>
                    <a:cubicBezTo>
                      <a:pt x="535" y="303"/>
                      <a:pt x="536" y="310"/>
                      <a:pt x="543" y="306"/>
                    </a:cubicBezTo>
                    <a:cubicBezTo>
                      <a:pt x="544" y="305"/>
                      <a:pt x="544" y="305"/>
                      <a:pt x="544" y="305"/>
                    </a:cubicBezTo>
                    <a:cubicBezTo>
                      <a:pt x="545" y="306"/>
                      <a:pt x="545" y="306"/>
                      <a:pt x="545" y="306"/>
                    </a:cubicBezTo>
                    <a:cubicBezTo>
                      <a:pt x="549" y="311"/>
                      <a:pt x="553" y="315"/>
                      <a:pt x="556" y="314"/>
                    </a:cubicBezTo>
                    <a:cubicBezTo>
                      <a:pt x="558" y="313"/>
                      <a:pt x="557" y="310"/>
                      <a:pt x="559" y="309"/>
                    </a:cubicBezTo>
                    <a:cubicBezTo>
                      <a:pt x="560" y="309"/>
                      <a:pt x="561" y="308"/>
                      <a:pt x="562" y="308"/>
                    </a:cubicBezTo>
                    <a:cubicBezTo>
                      <a:pt x="563" y="307"/>
                      <a:pt x="563" y="307"/>
                      <a:pt x="563" y="307"/>
                    </a:cubicBezTo>
                    <a:cubicBezTo>
                      <a:pt x="564" y="308"/>
                      <a:pt x="564" y="308"/>
                      <a:pt x="564" y="308"/>
                    </a:cubicBezTo>
                    <a:cubicBezTo>
                      <a:pt x="565" y="309"/>
                      <a:pt x="566" y="310"/>
                      <a:pt x="568" y="309"/>
                    </a:cubicBezTo>
                    <a:cubicBezTo>
                      <a:pt x="570" y="306"/>
                      <a:pt x="570" y="306"/>
                      <a:pt x="570" y="306"/>
                    </a:cubicBezTo>
                    <a:cubicBezTo>
                      <a:pt x="571" y="306"/>
                      <a:pt x="571" y="306"/>
                      <a:pt x="571" y="306"/>
                    </a:cubicBezTo>
                    <a:cubicBezTo>
                      <a:pt x="572" y="306"/>
                      <a:pt x="574" y="306"/>
                      <a:pt x="575" y="306"/>
                    </a:cubicBezTo>
                    <a:cubicBezTo>
                      <a:pt x="578" y="308"/>
                      <a:pt x="581" y="313"/>
                      <a:pt x="584" y="314"/>
                    </a:cubicBezTo>
                    <a:cubicBezTo>
                      <a:pt x="588" y="316"/>
                      <a:pt x="591" y="313"/>
                      <a:pt x="593" y="309"/>
                    </a:cubicBezTo>
                    <a:cubicBezTo>
                      <a:pt x="595" y="304"/>
                      <a:pt x="595" y="304"/>
                      <a:pt x="595" y="304"/>
                    </a:cubicBezTo>
                    <a:cubicBezTo>
                      <a:pt x="598" y="305"/>
                      <a:pt x="598" y="305"/>
                      <a:pt x="598" y="305"/>
                    </a:cubicBezTo>
                    <a:cubicBezTo>
                      <a:pt x="600" y="305"/>
                      <a:pt x="602" y="305"/>
                      <a:pt x="603" y="304"/>
                    </a:cubicBezTo>
                    <a:cubicBezTo>
                      <a:pt x="604" y="304"/>
                      <a:pt x="604" y="304"/>
                      <a:pt x="604" y="304"/>
                    </a:cubicBezTo>
                    <a:cubicBezTo>
                      <a:pt x="605" y="305"/>
                      <a:pt x="605" y="305"/>
                      <a:pt x="605" y="305"/>
                    </a:cubicBezTo>
                    <a:cubicBezTo>
                      <a:pt x="607" y="306"/>
                      <a:pt x="609" y="308"/>
                      <a:pt x="612" y="306"/>
                    </a:cubicBezTo>
                    <a:cubicBezTo>
                      <a:pt x="615" y="305"/>
                      <a:pt x="615" y="303"/>
                      <a:pt x="617" y="301"/>
                    </a:cubicBezTo>
                    <a:cubicBezTo>
                      <a:pt x="619" y="300"/>
                      <a:pt x="621" y="299"/>
                      <a:pt x="624" y="298"/>
                    </a:cubicBezTo>
                    <a:cubicBezTo>
                      <a:pt x="630" y="297"/>
                      <a:pt x="630" y="297"/>
                      <a:pt x="630" y="297"/>
                    </a:cubicBezTo>
                    <a:cubicBezTo>
                      <a:pt x="631" y="301"/>
                      <a:pt x="631" y="301"/>
                      <a:pt x="631" y="301"/>
                    </a:cubicBezTo>
                    <a:cubicBezTo>
                      <a:pt x="633" y="306"/>
                      <a:pt x="635" y="308"/>
                      <a:pt x="637" y="304"/>
                    </a:cubicBezTo>
                    <a:cubicBezTo>
                      <a:pt x="639" y="302"/>
                      <a:pt x="639" y="302"/>
                      <a:pt x="639" y="302"/>
                    </a:cubicBezTo>
                    <a:cubicBezTo>
                      <a:pt x="642" y="306"/>
                      <a:pt x="642" y="306"/>
                      <a:pt x="642" y="306"/>
                    </a:cubicBezTo>
                    <a:cubicBezTo>
                      <a:pt x="646" y="311"/>
                      <a:pt x="650" y="315"/>
                      <a:pt x="653" y="314"/>
                    </a:cubicBezTo>
                    <a:cubicBezTo>
                      <a:pt x="655" y="313"/>
                      <a:pt x="655" y="310"/>
                      <a:pt x="657" y="309"/>
                    </a:cubicBezTo>
                    <a:cubicBezTo>
                      <a:pt x="660" y="307"/>
                      <a:pt x="668" y="305"/>
                      <a:pt x="673" y="306"/>
                    </a:cubicBezTo>
                    <a:cubicBezTo>
                      <a:pt x="676" y="308"/>
                      <a:pt x="679" y="313"/>
                      <a:pt x="681" y="314"/>
                    </a:cubicBezTo>
                    <a:cubicBezTo>
                      <a:pt x="690" y="318"/>
                      <a:pt x="691" y="301"/>
                      <a:pt x="697" y="301"/>
                    </a:cubicBezTo>
                    <a:cubicBezTo>
                      <a:pt x="701" y="301"/>
                      <a:pt x="704" y="309"/>
                      <a:pt x="710" y="306"/>
                    </a:cubicBezTo>
                    <a:cubicBezTo>
                      <a:pt x="712" y="305"/>
                      <a:pt x="712" y="303"/>
                      <a:pt x="715" y="301"/>
                    </a:cubicBezTo>
                    <a:cubicBezTo>
                      <a:pt x="717" y="300"/>
                      <a:pt x="719" y="299"/>
                      <a:pt x="721" y="298"/>
                    </a:cubicBezTo>
                    <a:cubicBezTo>
                      <a:pt x="727" y="297"/>
                      <a:pt x="727" y="297"/>
                      <a:pt x="727" y="297"/>
                    </a:cubicBezTo>
                    <a:cubicBezTo>
                      <a:pt x="732" y="297"/>
                      <a:pt x="732" y="297"/>
                      <a:pt x="732" y="297"/>
                    </a:cubicBezTo>
                    <a:cubicBezTo>
                      <a:pt x="733" y="297"/>
                      <a:pt x="735" y="298"/>
                      <a:pt x="736" y="298"/>
                    </a:cubicBezTo>
                    <a:cubicBezTo>
                      <a:pt x="739" y="299"/>
                      <a:pt x="739" y="299"/>
                      <a:pt x="739" y="299"/>
                    </a:cubicBezTo>
                    <a:cubicBezTo>
                      <a:pt x="739" y="300"/>
                      <a:pt x="739" y="300"/>
                      <a:pt x="739" y="300"/>
                    </a:cubicBezTo>
                    <a:cubicBezTo>
                      <a:pt x="739" y="301"/>
                      <a:pt x="739" y="302"/>
                      <a:pt x="741" y="302"/>
                    </a:cubicBezTo>
                    <a:cubicBezTo>
                      <a:pt x="743" y="301"/>
                      <a:pt x="743" y="301"/>
                      <a:pt x="743" y="301"/>
                    </a:cubicBezTo>
                    <a:cubicBezTo>
                      <a:pt x="743" y="303"/>
                      <a:pt x="743" y="303"/>
                      <a:pt x="743" y="303"/>
                    </a:cubicBezTo>
                    <a:cubicBezTo>
                      <a:pt x="744" y="304"/>
                      <a:pt x="744" y="304"/>
                      <a:pt x="747" y="304"/>
                    </a:cubicBezTo>
                    <a:cubicBezTo>
                      <a:pt x="748" y="304"/>
                      <a:pt x="751" y="301"/>
                      <a:pt x="754" y="300"/>
                    </a:cubicBezTo>
                    <a:cubicBezTo>
                      <a:pt x="754" y="299"/>
                      <a:pt x="754" y="299"/>
                      <a:pt x="754" y="299"/>
                    </a:cubicBezTo>
                    <a:cubicBezTo>
                      <a:pt x="755" y="299"/>
                      <a:pt x="755" y="299"/>
                      <a:pt x="755" y="299"/>
                    </a:cubicBezTo>
                    <a:cubicBezTo>
                      <a:pt x="756" y="299"/>
                      <a:pt x="756" y="299"/>
                      <a:pt x="756" y="299"/>
                    </a:cubicBezTo>
                    <a:cubicBezTo>
                      <a:pt x="775" y="299"/>
                      <a:pt x="775" y="299"/>
                      <a:pt x="775" y="299"/>
                    </a:cubicBezTo>
                    <a:cubicBezTo>
                      <a:pt x="776" y="299"/>
                      <a:pt x="776" y="299"/>
                      <a:pt x="776" y="299"/>
                    </a:cubicBezTo>
                    <a:cubicBezTo>
                      <a:pt x="776" y="299"/>
                      <a:pt x="777" y="299"/>
                      <a:pt x="778" y="299"/>
                    </a:cubicBezTo>
                    <a:cubicBezTo>
                      <a:pt x="780" y="299"/>
                      <a:pt x="780" y="299"/>
                      <a:pt x="780" y="299"/>
                    </a:cubicBezTo>
                    <a:cubicBezTo>
                      <a:pt x="780" y="300"/>
                      <a:pt x="780" y="300"/>
                      <a:pt x="780" y="300"/>
                    </a:cubicBezTo>
                    <a:cubicBezTo>
                      <a:pt x="794" y="300"/>
                      <a:pt x="807" y="300"/>
                      <a:pt x="821" y="301"/>
                    </a:cubicBezTo>
                    <a:cubicBezTo>
                      <a:pt x="837" y="301"/>
                      <a:pt x="837" y="301"/>
                      <a:pt x="837" y="301"/>
                    </a:cubicBezTo>
                    <a:cubicBezTo>
                      <a:pt x="837" y="301"/>
                      <a:pt x="837" y="301"/>
                      <a:pt x="837" y="301"/>
                    </a:cubicBezTo>
                    <a:cubicBezTo>
                      <a:pt x="838" y="302"/>
                      <a:pt x="838" y="302"/>
                      <a:pt x="839" y="302"/>
                    </a:cubicBezTo>
                    <a:cubicBezTo>
                      <a:pt x="841" y="301"/>
                      <a:pt x="841" y="301"/>
                      <a:pt x="841" y="301"/>
                    </a:cubicBezTo>
                    <a:cubicBezTo>
                      <a:pt x="861" y="302"/>
                      <a:pt x="861" y="302"/>
                      <a:pt x="861" y="302"/>
                    </a:cubicBezTo>
                    <a:cubicBezTo>
                      <a:pt x="867" y="302"/>
                      <a:pt x="877" y="303"/>
                      <a:pt x="885" y="301"/>
                    </a:cubicBezTo>
                    <a:cubicBezTo>
                      <a:pt x="889" y="300"/>
                      <a:pt x="889" y="300"/>
                      <a:pt x="889" y="300"/>
                    </a:cubicBezTo>
                    <a:cubicBezTo>
                      <a:pt x="918" y="301"/>
                      <a:pt x="918" y="301"/>
                      <a:pt x="918" y="301"/>
                    </a:cubicBezTo>
                    <a:cubicBezTo>
                      <a:pt x="932" y="301"/>
                      <a:pt x="945" y="302"/>
                      <a:pt x="959" y="302"/>
                    </a:cubicBezTo>
                    <a:cubicBezTo>
                      <a:pt x="970" y="302"/>
                      <a:pt x="998" y="306"/>
                      <a:pt x="998" y="285"/>
                    </a:cubicBezTo>
                    <a:cubicBezTo>
                      <a:pt x="998" y="266"/>
                      <a:pt x="965" y="283"/>
                      <a:pt x="960" y="268"/>
                    </a:cubicBezTo>
                    <a:cubicBezTo>
                      <a:pt x="956" y="255"/>
                      <a:pt x="999" y="259"/>
                      <a:pt x="987" y="248"/>
                    </a:cubicBezTo>
                    <a:cubicBezTo>
                      <a:pt x="984" y="245"/>
                      <a:pt x="941" y="234"/>
                      <a:pt x="957" y="228"/>
                    </a:cubicBezTo>
                    <a:cubicBezTo>
                      <a:pt x="968" y="224"/>
                      <a:pt x="1021" y="232"/>
                      <a:pt x="1020" y="1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D2737DCA-45FE-4F03-A7CE-A926337E9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7061" y="2604516"/>
                <a:ext cx="7169149" cy="1152525"/>
              </a:xfrm>
              <a:custGeom>
                <a:avLst/>
                <a:gdLst>
                  <a:gd name="T0" fmla="*/ 937 w 1036"/>
                  <a:gd name="T1" fmla="*/ 14 h 306"/>
                  <a:gd name="T2" fmla="*/ 902 w 1036"/>
                  <a:gd name="T3" fmla="*/ 19 h 306"/>
                  <a:gd name="T4" fmla="*/ 879 w 1036"/>
                  <a:gd name="T5" fmla="*/ 12 h 306"/>
                  <a:gd name="T6" fmla="*/ 830 w 1036"/>
                  <a:gd name="T7" fmla="*/ 18 h 306"/>
                  <a:gd name="T8" fmla="*/ 799 w 1036"/>
                  <a:gd name="T9" fmla="*/ 16 h 306"/>
                  <a:gd name="T10" fmla="*/ 770 w 1036"/>
                  <a:gd name="T11" fmla="*/ 16 h 306"/>
                  <a:gd name="T12" fmla="*/ 751 w 1036"/>
                  <a:gd name="T13" fmla="*/ 17 h 306"/>
                  <a:gd name="T14" fmla="*/ 730 w 1036"/>
                  <a:gd name="T15" fmla="*/ 18 h 306"/>
                  <a:gd name="T16" fmla="*/ 710 w 1036"/>
                  <a:gd name="T17" fmla="*/ 14 h 306"/>
                  <a:gd name="T18" fmla="*/ 677 w 1036"/>
                  <a:gd name="T19" fmla="*/ 10 h 306"/>
                  <a:gd name="T20" fmla="*/ 631 w 1036"/>
                  <a:gd name="T21" fmla="*/ 10 h 306"/>
                  <a:gd name="T22" fmla="*/ 599 w 1036"/>
                  <a:gd name="T23" fmla="*/ 14 h 306"/>
                  <a:gd name="T24" fmla="*/ 563 w 1036"/>
                  <a:gd name="T25" fmla="*/ 14 h 306"/>
                  <a:gd name="T26" fmla="*/ 541 w 1036"/>
                  <a:gd name="T27" fmla="*/ 14 h 306"/>
                  <a:gd name="T28" fmla="*/ 518 w 1036"/>
                  <a:gd name="T29" fmla="*/ 10 h 306"/>
                  <a:gd name="T30" fmla="*/ 489 w 1036"/>
                  <a:gd name="T31" fmla="*/ 14 h 306"/>
                  <a:gd name="T32" fmla="*/ 467 w 1036"/>
                  <a:gd name="T33" fmla="*/ 12 h 306"/>
                  <a:gd name="T34" fmla="*/ 433 w 1036"/>
                  <a:gd name="T35" fmla="*/ 12 h 306"/>
                  <a:gd name="T36" fmla="*/ 392 w 1036"/>
                  <a:gd name="T37" fmla="*/ 18 h 306"/>
                  <a:gd name="T38" fmla="*/ 353 w 1036"/>
                  <a:gd name="T39" fmla="*/ 16 h 306"/>
                  <a:gd name="T40" fmla="*/ 324 w 1036"/>
                  <a:gd name="T41" fmla="*/ 16 h 306"/>
                  <a:gd name="T42" fmla="*/ 305 w 1036"/>
                  <a:gd name="T43" fmla="*/ 18 h 306"/>
                  <a:gd name="T44" fmla="*/ 285 w 1036"/>
                  <a:gd name="T45" fmla="*/ 19 h 306"/>
                  <a:gd name="T46" fmla="*/ 266 w 1036"/>
                  <a:gd name="T47" fmla="*/ 15 h 306"/>
                  <a:gd name="T48" fmla="*/ 236 w 1036"/>
                  <a:gd name="T49" fmla="*/ 14 h 306"/>
                  <a:gd name="T50" fmla="*/ 199 w 1036"/>
                  <a:gd name="T51" fmla="*/ 15 h 306"/>
                  <a:gd name="T52" fmla="*/ 157 w 1036"/>
                  <a:gd name="T53" fmla="*/ 12 h 306"/>
                  <a:gd name="T54" fmla="*/ 117 w 1036"/>
                  <a:gd name="T55" fmla="*/ 14 h 306"/>
                  <a:gd name="T56" fmla="*/ 89 w 1036"/>
                  <a:gd name="T57" fmla="*/ 15 h 306"/>
                  <a:gd name="T58" fmla="*/ 73 w 1036"/>
                  <a:gd name="T59" fmla="*/ 160 h 306"/>
                  <a:gd name="T60" fmla="*/ 100 w 1036"/>
                  <a:gd name="T61" fmla="*/ 288 h 306"/>
                  <a:gd name="T62" fmla="*/ 124 w 1036"/>
                  <a:gd name="T63" fmla="*/ 293 h 306"/>
                  <a:gd name="T64" fmla="*/ 148 w 1036"/>
                  <a:gd name="T65" fmla="*/ 292 h 306"/>
                  <a:gd name="T66" fmla="*/ 179 w 1036"/>
                  <a:gd name="T67" fmla="*/ 294 h 306"/>
                  <a:gd name="T68" fmla="*/ 197 w 1036"/>
                  <a:gd name="T69" fmla="*/ 289 h 306"/>
                  <a:gd name="T70" fmla="*/ 225 w 1036"/>
                  <a:gd name="T71" fmla="*/ 290 h 306"/>
                  <a:gd name="T72" fmla="*/ 250 w 1036"/>
                  <a:gd name="T73" fmla="*/ 299 h 306"/>
                  <a:gd name="T74" fmla="*/ 296 w 1036"/>
                  <a:gd name="T75" fmla="*/ 283 h 306"/>
                  <a:gd name="T76" fmla="*/ 343 w 1036"/>
                  <a:gd name="T77" fmla="*/ 297 h 306"/>
                  <a:gd name="T78" fmla="*/ 371 w 1036"/>
                  <a:gd name="T79" fmla="*/ 294 h 306"/>
                  <a:gd name="T80" fmla="*/ 398 w 1036"/>
                  <a:gd name="T81" fmla="*/ 289 h 306"/>
                  <a:gd name="T82" fmla="*/ 415 w 1036"/>
                  <a:gd name="T83" fmla="*/ 297 h 306"/>
                  <a:gd name="T84" fmla="*/ 443 w 1036"/>
                  <a:gd name="T85" fmla="*/ 291 h 306"/>
                  <a:gd name="T86" fmla="*/ 479 w 1036"/>
                  <a:gd name="T87" fmla="*/ 305 h 306"/>
                  <a:gd name="T88" fmla="*/ 519 w 1036"/>
                  <a:gd name="T89" fmla="*/ 293 h 306"/>
                  <a:gd name="T90" fmla="*/ 570 w 1036"/>
                  <a:gd name="T91" fmla="*/ 293 h 306"/>
                  <a:gd name="T92" fmla="*/ 594 w 1036"/>
                  <a:gd name="T93" fmla="*/ 292 h 306"/>
                  <a:gd name="T94" fmla="*/ 625 w 1036"/>
                  <a:gd name="T95" fmla="*/ 294 h 306"/>
                  <a:gd name="T96" fmla="*/ 643 w 1036"/>
                  <a:gd name="T97" fmla="*/ 289 h 306"/>
                  <a:gd name="T98" fmla="*/ 672 w 1036"/>
                  <a:gd name="T99" fmla="*/ 290 h 306"/>
                  <a:gd name="T100" fmla="*/ 697 w 1036"/>
                  <a:gd name="T101" fmla="*/ 299 h 306"/>
                  <a:gd name="T102" fmla="*/ 743 w 1036"/>
                  <a:gd name="T103" fmla="*/ 283 h 306"/>
                  <a:gd name="T104" fmla="*/ 790 w 1036"/>
                  <a:gd name="T105" fmla="*/ 297 h 306"/>
                  <a:gd name="T106" fmla="*/ 817 w 1036"/>
                  <a:gd name="T107" fmla="*/ 294 h 306"/>
                  <a:gd name="T108" fmla="*/ 844 w 1036"/>
                  <a:gd name="T109" fmla="*/ 289 h 306"/>
                  <a:gd name="T110" fmla="*/ 862 w 1036"/>
                  <a:gd name="T111" fmla="*/ 297 h 306"/>
                  <a:gd name="T112" fmla="*/ 889 w 1036"/>
                  <a:gd name="T113" fmla="*/ 291 h 306"/>
                  <a:gd name="T114" fmla="*/ 923 w 1036"/>
                  <a:gd name="T115" fmla="*/ 304 h 306"/>
                  <a:gd name="T116" fmla="*/ 990 w 1036"/>
                  <a:gd name="T117" fmla="*/ 288 h 306"/>
                  <a:gd name="T118" fmla="*/ 977 w 1036"/>
                  <a:gd name="T119" fmla="*/ 135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6" h="306">
                    <a:moveTo>
                      <a:pt x="1036" y="112"/>
                    </a:moveTo>
                    <a:cubicBezTo>
                      <a:pt x="1036" y="81"/>
                      <a:pt x="991" y="88"/>
                      <a:pt x="981" y="84"/>
                    </a:cubicBezTo>
                    <a:cubicBezTo>
                      <a:pt x="967" y="78"/>
                      <a:pt x="1005" y="68"/>
                      <a:pt x="1007" y="66"/>
                    </a:cubicBezTo>
                    <a:cubicBezTo>
                      <a:pt x="1018" y="55"/>
                      <a:pt x="981" y="59"/>
                      <a:pt x="984" y="46"/>
                    </a:cubicBezTo>
                    <a:cubicBezTo>
                      <a:pt x="989" y="31"/>
                      <a:pt x="1017" y="48"/>
                      <a:pt x="1017" y="29"/>
                    </a:cubicBezTo>
                    <a:cubicBezTo>
                      <a:pt x="1017" y="10"/>
                      <a:pt x="993" y="14"/>
                      <a:pt x="983" y="14"/>
                    </a:cubicBezTo>
                    <a:cubicBezTo>
                      <a:pt x="972" y="14"/>
                      <a:pt x="960" y="14"/>
                      <a:pt x="948" y="15"/>
                    </a:cubicBezTo>
                    <a:cubicBezTo>
                      <a:pt x="937" y="15"/>
                      <a:pt x="937" y="15"/>
                      <a:pt x="937" y="15"/>
                    </a:cubicBezTo>
                    <a:cubicBezTo>
                      <a:pt x="937" y="14"/>
                      <a:pt x="937" y="14"/>
                      <a:pt x="937" y="14"/>
                    </a:cubicBezTo>
                    <a:cubicBezTo>
                      <a:pt x="936" y="15"/>
                      <a:pt x="936" y="15"/>
                      <a:pt x="936" y="15"/>
                    </a:cubicBezTo>
                    <a:cubicBezTo>
                      <a:pt x="936" y="15"/>
                      <a:pt x="936" y="15"/>
                      <a:pt x="936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0" y="14"/>
                      <a:pt x="920" y="14"/>
                      <a:pt x="920" y="14"/>
                    </a:cubicBezTo>
                    <a:cubicBezTo>
                      <a:pt x="920" y="14"/>
                      <a:pt x="920" y="14"/>
                      <a:pt x="920" y="14"/>
                    </a:cubicBezTo>
                    <a:cubicBezTo>
                      <a:pt x="919" y="13"/>
                      <a:pt x="917" y="12"/>
                      <a:pt x="914" y="12"/>
                    </a:cubicBezTo>
                    <a:cubicBezTo>
                      <a:pt x="910" y="12"/>
                      <a:pt x="906" y="16"/>
                      <a:pt x="902" y="19"/>
                    </a:cubicBezTo>
                    <a:cubicBezTo>
                      <a:pt x="901" y="19"/>
                      <a:pt x="901" y="19"/>
                      <a:pt x="901" y="19"/>
                    </a:cubicBezTo>
                    <a:cubicBezTo>
                      <a:pt x="900" y="20"/>
                      <a:pt x="900" y="20"/>
                      <a:pt x="900" y="20"/>
                    </a:cubicBezTo>
                    <a:cubicBezTo>
                      <a:pt x="899" y="20"/>
                      <a:pt x="899" y="20"/>
                      <a:pt x="899" y="20"/>
                    </a:cubicBezTo>
                    <a:cubicBezTo>
                      <a:pt x="895" y="19"/>
                      <a:pt x="891" y="17"/>
                      <a:pt x="886" y="16"/>
                    </a:cubicBezTo>
                    <a:cubicBezTo>
                      <a:pt x="886" y="16"/>
                      <a:pt x="886" y="16"/>
                      <a:pt x="886" y="16"/>
                    </a:cubicBezTo>
                    <a:cubicBezTo>
                      <a:pt x="884" y="14"/>
                      <a:pt x="884" y="14"/>
                      <a:pt x="884" y="14"/>
                    </a:cubicBezTo>
                    <a:cubicBezTo>
                      <a:pt x="883" y="13"/>
                      <a:pt x="882" y="12"/>
                      <a:pt x="880" y="12"/>
                    </a:cubicBezTo>
                    <a:cubicBezTo>
                      <a:pt x="879" y="12"/>
                      <a:pt x="879" y="12"/>
                      <a:pt x="879" y="12"/>
                    </a:cubicBezTo>
                    <a:cubicBezTo>
                      <a:pt x="879" y="12"/>
                      <a:pt x="879" y="12"/>
                      <a:pt x="879" y="12"/>
                    </a:cubicBezTo>
                    <a:cubicBezTo>
                      <a:pt x="875" y="11"/>
                      <a:pt x="871" y="14"/>
                      <a:pt x="869" y="17"/>
                    </a:cubicBezTo>
                    <a:cubicBezTo>
                      <a:pt x="868" y="17"/>
                      <a:pt x="868" y="17"/>
                      <a:pt x="868" y="17"/>
                    </a:cubicBezTo>
                    <a:cubicBezTo>
                      <a:pt x="861" y="17"/>
                      <a:pt x="861" y="17"/>
                      <a:pt x="861" y="17"/>
                    </a:cubicBezTo>
                    <a:cubicBezTo>
                      <a:pt x="859" y="16"/>
                      <a:pt x="859" y="16"/>
                      <a:pt x="859" y="16"/>
                    </a:cubicBezTo>
                    <a:cubicBezTo>
                      <a:pt x="858" y="16"/>
                      <a:pt x="858" y="16"/>
                      <a:pt x="858" y="16"/>
                    </a:cubicBezTo>
                    <a:cubicBezTo>
                      <a:pt x="856" y="13"/>
                      <a:pt x="853" y="10"/>
                      <a:pt x="852" y="10"/>
                    </a:cubicBezTo>
                    <a:cubicBezTo>
                      <a:pt x="847" y="7"/>
                      <a:pt x="842" y="13"/>
                      <a:pt x="838" y="15"/>
                    </a:cubicBezTo>
                    <a:cubicBezTo>
                      <a:pt x="838" y="15"/>
                      <a:pt x="839" y="17"/>
                      <a:pt x="838" y="18"/>
                    </a:cubicBezTo>
                    <a:cubicBezTo>
                      <a:pt x="836" y="19"/>
                      <a:pt x="833" y="19"/>
                      <a:pt x="830" y="18"/>
                    </a:cubicBezTo>
                    <a:cubicBezTo>
                      <a:pt x="827" y="17"/>
                      <a:pt x="827" y="17"/>
                      <a:pt x="827" y="17"/>
                    </a:cubicBezTo>
                    <a:cubicBezTo>
                      <a:pt x="827" y="15"/>
                      <a:pt x="827" y="15"/>
                      <a:pt x="827" y="15"/>
                    </a:cubicBezTo>
                    <a:cubicBezTo>
                      <a:pt x="825" y="9"/>
                      <a:pt x="823" y="9"/>
                      <a:pt x="820" y="12"/>
                    </a:cubicBezTo>
                    <a:cubicBezTo>
                      <a:pt x="818" y="13"/>
                      <a:pt x="818" y="13"/>
                      <a:pt x="818" y="13"/>
                    </a:cubicBezTo>
                    <a:cubicBezTo>
                      <a:pt x="815" y="10"/>
                      <a:pt x="815" y="10"/>
                      <a:pt x="815" y="10"/>
                    </a:cubicBezTo>
                    <a:cubicBezTo>
                      <a:pt x="812" y="9"/>
                      <a:pt x="809" y="9"/>
                      <a:pt x="806" y="10"/>
                    </a:cubicBezTo>
                    <a:cubicBezTo>
                      <a:pt x="804" y="11"/>
                      <a:pt x="803" y="12"/>
                      <a:pt x="801" y="14"/>
                    </a:cubicBezTo>
                    <a:cubicBezTo>
                      <a:pt x="799" y="16"/>
                      <a:pt x="799" y="16"/>
                      <a:pt x="799" y="16"/>
                    </a:cubicBezTo>
                    <a:cubicBezTo>
                      <a:pt x="799" y="16"/>
                      <a:pt x="799" y="16"/>
                      <a:pt x="799" y="16"/>
                    </a:cubicBezTo>
                    <a:cubicBezTo>
                      <a:pt x="798" y="15"/>
                      <a:pt x="796" y="14"/>
                      <a:pt x="794" y="15"/>
                    </a:cubicBezTo>
                    <a:cubicBezTo>
                      <a:pt x="793" y="16"/>
                      <a:pt x="790" y="16"/>
                      <a:pt x="787" y="17"/>
                    </a:cubicBezTo>
                    <a:cubicBezTo>
                      <a:pt x="779" y="18"/>
                      <a:pt x="779" y="18"/>
                      <a:pt x="779" y="18"/>
                    </a:cubicBezTo>
                    <a:cubicBezTo>
                      <a:pt x="778" y="17"/>
                      <a:pt x="778" y="17"/>
                      <a:pt x="778" y="17"/>
                    </a:cubicBezTo>
                    <a:cubicBezTo>
                      <a:pt x="777" y="16"/>
                      <a:pt x="775" y="14"/>
                      <a:pt x="774" y="14"/>
                    </a:cubicBezTo>
                    <a:cubicBezTo>
                      <a:pt x="773" y="14"/>
                      <a:pt x="773" y="14"/>
                      <a:pt x="773" y="14"/>
                    </a:cubicBezTo>
                    <a:cubicBezTo>
                      <a:pt x="771" y="15"/>
                      <a:pt x="771" y="15"/>
                      <a:pt x="771" y="15"/>
                    </a:cubicBezTo>
                    <a:cubicBezTo>
                      <a:pt x="770" y="16"/>
                      <a:pt x="770" y="16"/>
                      <a:pt x="770" y="16"/>
                    </a:cubicBezTo>
                    <a:cubicBezTo>
                      <a:pt x="770" y="16"/>
                      <a:pt x="770" y="16"/>
                      <a:pt x="770" y="16"/>
                    </a:cubicBezTo>
                    <a:cubicBezTo>
                      <a:pt x="771" y="14"/>
                      <a:pt x="771" y="14"/>
                      <a:pt x="771" y="14"/>
                    </a:cubicBezTo>
                    <a:cubicBezTo>
                      <a:pt x="771" y="13"/>
                      <a:pt x="771" y="12"/>
                      <a:pt x="768" y="12"/>
                    </a:cubicBezTo>
                    <a:cubicBezTo>
                      <a:pt x="767" y="12"/>
                      <a:pt x="765" y="13"/>
                      <a:pt x="764" y="14"/>
                    </a:cubicBezTo>
                    <a:cubicBezTo>
                      <a:pt x="763" y="16"/>
                      <a:pt x="763" y="16"/>
                      <a:pt x="763" y="16"/>
                    </a:cubicBezTo>
                    <a:cubicBezTo>
                      <a:pt x="762" y="16"/>
                      <a:pt x="762" y="16"/>
                      <a:pt x="762" y="16"/>
                    </a:cubicBezTo>
                    <a:cubicBezTo>
                      <a:pt x="759" y="16"/>
                      <a:pt x="756" y="18"/>
                      <a:pt x="753" y="18"/>
                    </a:cubicBezTo>
                    <a:cubicBezTo>
                      <a:pt x="752" y="19"/>
                      <a:pt x="752" y="19"/>
                      <a:pt x="752" y="19"/>
                    </a:cubicBezTo>
                    <a:cubicBezTo>
                      <a:pt x="751" y="18"/>
                      <a:pt x="751" y="18"/>
                      <a:pt x="751" y="18"/>
                    </a:cubicBezTo>
                    <a:cubicBezTo>
                      <a:pt x="751" y="17"/>
                      <a:pt x="751" y="17"/>
                      <a:pt x="751" y="17"/>
                    </a:cubicBezTo>
                    <a:cubicBezTo>
                      <a:pt x="750" y="16"/>
                      <a:pt x="749" y="15"/>
                      <a:pt x="749" y="15"/>
                    </a:cubicBezTo>
                    <a:cubicBezTo>
                      <a:pt x="746" y="14"/>
                      <a:pt x="744" y="15"/>
                      <a:pt x="743" y="17"/>
                    </a:cubicBezTo>
                    <a:cubicBezTo>
                      <a:pt x="742" y="18"/>
                      <a:pt x="742" y="18"/>
                      <a:pt x="742" y="18"/>
                    </a:cubicBezTo>
                    <a:cubicBezTo>
                      <a:pt x="741" y="17"/>
                      <a:pt x="741" y="17"/>
                      <a:pt x="741" y="17"/>
                    </a:cubicBezTo>
                    <a:cubicBezTo>
                      <a:pt x="739" y="15"/>
                      <a:pt x="737" y="14"/>
                      <a:pt x="735" y="15"/>
                    </a:cubicBezTo>
                    <a:cubicBezTo>
                      <a:pt x="734" y="15"/>
                      <a:pt x="733" y="16"/>
                      <a:pt x="733" y="17"/>
                    </a:cubicBezTo>
                    <a:cubicBezTo>
                      <a:pt x="732" y="18"/>
                      <a:pt x="732" y="18"/>
                      <a:pt x="732" y="18"/>
                    </a:cubicBezTo>
                    <a:cubicBezTo>
                      <a:pt x="731" y="19"/>
                      <a:pt x="731" y="19"/>
                      <a:pt x="731" y="19"/>
                    </a:cubicBezTo>
                    <a:cubicBezTo>
                      <a:pt x="730" y="18"/>
                      <a:pt x="730" y="18"/>
                      <a:pt x="730" y="18"/>
                    </a:cubicBezTo>
                    <a:cubicBezTo>
                      <a:pt x="727" y="18"/>
                      <a:pt x="724" y="16"/>
                      <a:pt x="721" y="16"/>
                    </a:cubicBezTo>
                    <a:cubicBezTo>
                      <a:pt x="721" y="16"/>
                      <a:pt x="721" y="16"/>
                      <a:pt x="721" y="16"/>
                    </a:cubicBezTo>
                    <a:cubicBezTo>
                      <a:pt x="719" y="14"/>
                      <a:pt x="719" y="14"/>
                      <a:pt x="719" y="14"/>
                    </a:cubicBezTo>
                    <a:cubicBezTo>
                      <a:pt x="718" y="13"/>
                      <a:pt x="717" y="12"/>
                      <a:pt x="715" y="12"/>
                    </a:cubicBezTo>
                    <a:cubicBezTo>
                      <a:pt x="712" y="12"/>
                      <a:pt x="712" y="13"/>
                      <a:pt x="713" y="14"/>
                    </a:cubicBezTo>
                    <a:cubicBezTo>
                      <a:pt x="713" y="16"/>
                      <a:pt x="713" y="16"/>
                      <a:pt x="713" y="16"/>
                    </a:cubicBezTo>
                    <a:cubicBezTo>
                      <a:pt x="713" y="16"/>
                      <a:pt x="713" y="16"/>
                      <a:pt x="713" y="16"/>
                    </a:cubicBezTo>
                    <a:cubicBezTo>
                      <a:pt x="712" y="15"/>
                      <a:pt x="712" y="15"/>
                      <a:pt x="712" y="15"/>
                    </a:cubicBezTo>
                    <a:cubicBezTo>
                      <a:pt x="710" y="14"/>
                      <a:pt x="710" y="14"/>
                      <a:pt x="710" y="14"/>
                    </a:cubicBezTo>
                    <a:cubicBezTo>
                      <a:pt x="710" y="14"/>
                      <a:pt x="710" y="14"/>
                      <a:pt x="710" y="14"/>
                    </a:cubicBezTo>
                    <a:cubicBezTo>
                      <a:pt x="708" y="14"/>
                      <a:pt x="706" y="16"/>
                      <a:pt x="705" y="17"/>
                    </a:cubicBezTo>
                    <a:cubicBezTo>
                      <a:pt x="704" y="18"/>
                      <a:pt x="704" y="18"/>
                      <a:pt x="704" y="18"/>
                    </a:cubicBezTo>
                    <a:cubicBezTo>
                      <a:pt x="696" y="17"/>
                      <a:pt x="696" y="17"/>
                      <a:pt x="696" y="17"/>
                    </a:cubicBezTo>
                    <a:cubicBezTo>
                      <a:pt x="693" y="16"/>
                      <a:pt x="691" y="16"/>
                      <a:pt x="689" y="15"/>
                    </a:cubicBezTo>
                    <a:cubicBezTo>
                      <a:pt x="687" y="14"/>
                      <a:pt x="686" y="15"/>
                      <a:pt x="684" y="16"/>
                    </a:cubicBezTo>
                    <a:cubicBezTo>
                      <a:pt x="684" y="16"/>
                      <a:pt x="684" y="16"/>
                      <a:pt x="684" y="16"/>
                    </a:cubicBezTo>
                    <a:cubicBezTo>
                      <a:pt x="682" y="14"/>
                      <a:pt x="682" y="14"/>
                      <a:pt x="682" y="14"/>
                    </a:cubicBezTo>
                    <a:cubicBezTo>
                      <a:pt x="681" y="12"/>
                      <a:pt x="679" y="11"/>
                      <a:pt x="677" y="10"/>
                    </a:cubicBezTo>
                    <a:cubicBezTo>
                      <a:pt x="674" y="9"/>
                      <a:pt x="671" y="9"/>
                      <a:pt x="669" y="10"/>
                    </a:cubicBezTo>
                    <a:cubicBezTo>
                      <a:pt x="665" y="13"/>
                      <a:pt x="665" y="13"/>
                      <a:pt x="665" y="13"/>
                    </a:cubicBezTo>
                    <a:cubicBezTo>
                      <a:pt x="664" y="12"/>
                      <a:pt x="664" y="12"/>
                      <a:pt x="664" y="12"/>
                    </a:cubicBezTo>
                    <a:cubicBezTo>
                      <a:pt x="661" y="9"/>
                      <a:pt x="658" y="9"/>
                      <a:pt x="656" y="15"/>
                    </a:cubicBezTo>
                    <a:cubicBezTo>
                      <a:pt x="656" y="17"/>
                      <a:pt x="656" y="17"/>
                      <a:pt x="656" y="17"/>
                    </a:cubicBezTo>
                    <a:cubicBezTo>
                      <a:pt x="654" y="18"/>
                      <a:pt x="654" y="18"/>
                      <a:pt x="654" y="18"/>
                    </a:cubicBezTo>
                    <a:cubicBezTo>
                      <a:pt x="651" y="19"/>
                      <a:pt x="647" y="19"/>
                      <a:pt x="645" y="18"/>
                    </a:cubicBezTo>
                    <a:cubicBezTo>
                      <a:pt x="644" y="17"/>
                      <a:pt x="645" y="15"/>
                      <a:pt x="645" y="15"/>
                    </a:cubicBezTo>
                    <a:cubicBezTo>
                      <a:pt x="641" y="13"/>
                      <a:pt x="636" y="7"/>
                      <a:pt x="631" y="10"/>
                    </a:cubicBezTo>
                    <a:cubicBezTo>
                      <a:pt x="631" y="10"/>
                      <a:pt x="628" y="13"/>
                      <a:pt x="625" y="16"/>
                    </a:cubicBezTo>
                    <a:cubicBezTo>
                      <a:pt x="625" y="16"/>
                      <a:pt x="625" y="16"/>
                      <a:pt x="625" y="16"/>
                    </a:cubicBezTo>
                    <a:cubicBezTo>
                      <a:pt x="622" y="17"/>
                      <a:pt x="622" y="17"/>
                      <a:pt x="622" y="17"/>
                    </a:cubicBezTo>
                    <a:cubicBezTo>
                      <a:pt x="615" y="17"/>
                      <a:pt x="615" y="17"/>
                      <a:pt x="615" y="17"/>
                    </a:cubicBezTo>
                    <a:cubicBezTo>
                      <a:pt x="615" y="17"/>
                      <a:pt x="615" y="17"/>
                      <a:pt x="615" y="17"/>
                    </a:cubicBezTo>
                    <a:cubicBezTo>
                      <a:pt x="612" y="14"/>
                      <a:pt x="609" y="11"/>
                      <a:pt x="604" y="12"/>
                    </a:cubicBezTo>
                    <a:cubicBezTo>
                      <a:pt x="604" y="12"/>
                      <a:pt x="604" y="12"/>
                      <a:pt x="604" y="12"/>
                    </a:cubicBezTo>
                    <a:cubicBezTo>
                      <a:pt x="603" y="12"/>
                      <a:pt x="603" y="12"/>
                      <a:pt x="603" y="12"/>
                    </a:cubicBezTo>
                    <a:cubicBezTo>
                      <a:pt x="602" y="12"/>
                      <a:pt x="600" y="13"/>
                      <a:pt x="599" y="14"/>
                    </a:cubicBezTo>
                    <a:cubicBezTo>
                      <a:pt x="598" y="16"/>
                      <a:pt x="598" y="16"/>
                      <a:pt x="598" y="16"/>
                    </a:cubicBezTo>
                    <a:cubicBezTo>
                      <a:pt x="598" y="16"/>
                      <a:pt x="598" y="16"/>
                      <a:pt x="598" y="16"/>
                    </a:cubicBezTo>
                    <a:cubicBezTo>
                      <a:pt x="598" y="14"/>
                      <a:pt x="598" y="14"/>
                      <a:pt x="598" y="14"/>
                    </a:cubicBezTo>
                    <a:cubicBezTo>
                      <a:pt x="598" y="9"/>
                      <a:pt x="597" y="4"/>
                      <a:pt x="597" y="0"/>
                    </a:cubicBezTo>
                    <a:cubicBezTo>
                      <a:pt x="592" y="19"/>
                      <a:pt x="581" y="9"/>
                      <a:pt x="572" y="12"/>
                    </a:cubicBezTo>
                    <a:cubicBezTo>
                      <a:pt x="572" y="13"/>
                      <a:pt x="572" y="13"/>
                      <a:pt x="572" y="13"/>
                    </a:cubicBezTo>
                    <a:cubicBezTo>
                      <a:pt x="569" y="12"/>
                      <a:pt x="569" y="12"/>
                      <a:pt x="569" y="12"/>
                    </a:cubicBezTo>
                    <a:cubicBezTo>
                      <a:pt x="566" y="12"/>
                      <a:pt x="564" y="13"/>
                      <a:pt x="563" y="14"/>
                    </a:cubicBezTo>
                    <a:cubicBezTo>
                      <a:pt x="563" y="14"/>
                      <a:pt x="563" y="14"/>
                      <a:pt x="563" y="14"/>
                    </a:cubicBezTo>
                    <a:cubicBezTo>
                      <a:pt x="560" y="15"/>
                      <a:pt x="560" y="15"/>
                      <a:pt x="560" y="15"/>
                    </a:cubicBezTo>
                    <a:cubicBezTo>
                      <a:pt x="560" y="15"/>
                      <a:pt x="560" y="15"/>
                      <a:pt x="560" y="15"/>
                    </a:cubicBezTo>
                    <a:cubicBezTo>
                      <a:pt x="557" y="14"/>
                      <a:pt x="557" y="14"/>
                      <a:pt x="557" y="14"/>
                    </a:cubicBezTo>
                    <a:cubicBezTo>
                      <a:pt x="552" y="14"/>
                      <a:pt x="552" y="14"/>
                      <a:pt x="552" y="14"/>
                    </a:cubicBezTo>
                    <a:cubicBezTo>
                      <a:pt x="552" y="12"/>
                      <a:pt x="552" y="12"/>
                      <a:pt x="552" y="12"/>
                    </a:cubicBezTo>
                    <a:cubicBezTo>
                      <a:pt x="549" y="6"/>
                      <a:pt x="551" y="9"/>
                      <a:pt x="549" y="12"/>
                    </a:cubicBezTo>
                    <a:cubicBezTo>
                      <a:pt x="547" y="14"/>
                      <a:pt x="547" y="14"/>
                      <a:pt x="547" y="14"/>
                    </a:cubicBezTo>
                    <a:cubicBezTo>
                      <a:pt x="541" y="14"/>
                      <a:pt x="541" y="14"/>
                      <a:pt x="541" y="14"/>
                    </a:cubicBezTo>
                    <a:cubicBezTo>
                      <a:pt x="541" y="14"/>
                      <a:pt x="541" y="14"/>
                      <a:pt x="541" y="14"/>
                    </a:cubicBezTo>
                    <a:cubicBezTo>
                      <a:pt x="540" y="13"/>
                      <a:pt x="540" y="13"/>
                      <a:pt x="540" y="13"/>
                    </a:cubicBezTo>
                    <a:cubicBezTo>
                      <a:pt x="535" y="9"/>
                      <a:pt x="531" y="1"/>
                      <a:pt x="527" y="7"/>
                    </a:cubicBezTo>
                    <a:cubicBezTo>
                      <a:pt x="526" y="9"/>
                      <a:pt x="525" y="11"/>
                      <a:pt x="524" y="12"/>
                    </a:cubicBezTo>
                    <a:cubicBezTo>
                      <a:pt x="523" y="13"/>
                      <a:pt x="523" y="13"/>
                      <a:pt x="523" y="13"/>
                    </a:cubicBezTo>
                    <a:cubicBezTo>
                      <a:pt x="521" y="11"/>
                      <a:pt x="520" y="10"/>
                      <a:pt x="519" y="10"/>
                    </a:cubicBezTo>
                    <a:cubicBezTo>
                      <a:pt x="519" y="10"/>
                      <a:pt x="519" y="10"/>
                      <a:pt x="519" y="10"/>
                    </a:cubicBezTo>
                    <a:cubicBezTo>
                      <a:pt x="519" y="10"/>
                      <a:pt x="519" y="10"/>
                      <a:pt x="519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7" y="10"/>
                      <a:pt x="516" y="11"/>
                      <a:pt x="514" y="13"/>
                    </a:cubicBezTo>
                    <a:cubicBezTo>
                      <a:pt x="513" y="12"/>
                      <a:pt x="513" y="12"/>
                      <a:pt x="513" y="12"/>
                    </a:cubicBezTo>
                    <a:cubicBezTo>
                      <a:pt x="512" y="11"/>
                      <a:pt x="511" y="9"/>
                      <a:pt x="509" y="7"/>
                    </a:cubicBezTo>
                    <a:cubicBezTo>
                      <a:pt x="505" y="1"/>
                      <a:pt x="502" y="9"/>
                      <a:pt x="497" y="13"/>
                    </a:cubicBezTo>
                    <a:cubicBezTo>
                      <a:pt x="496" y="14"/>
                      <a:pt x="496" y="14"/>
                      <a:pt x="496" y="14"/>
                    </a:cubicBezTo>
                    <a:cubicBezTo>
                      <a:pt x="496" y="14"/>
                      <a:pt x="496" y="14"/>
                      <a:pt x="496" y="14"/>
                    </a:cubicBezTo>
                    <a:cubicBezTo>
                      <a:pt x="489" y="14"/>
                      <a:pt x="489" y="14"/>
                      <a:pt x="489" y="14"/>
                    </a:cubicBezTo>
                    <a:cubicBezTo>
                      <a:pt x="488" y="12"/>
                      <a:pt x="488" y="12"/>
                      <a:pt x="488" y="12"/>
                    </a:cubicBezTo>
                    <a:cubicBezTo>
                      <a:pt x="485" y="9"/>
                      <a:pt x="488" y="6"/>
                      <a:pt x="485" y="12"/>
                    </a:cubicBezTo>
                    <a:cubicBezTo>
                      <a:pt x="484" y="14"/>
                      <a:pt x="484" y="14"/>
                      <a:pt x="484" y="14"/>
                    </a:cubicBezTo>
                    <a:cubicBezTo>
                      <a:pt x="480" y="14"/>
                      <a:pt x="480" y="14"/>
                      <a:pt x="480" y="14"/>
                    </a:cubicBezTo>
                    <a:cubicBezTo>
                      <a:pt x="477" y="15"/>
                      <a:pt x="477" y="15"/>
                      <a:pt x="477" y="15"/>
                    </a:cubicBezTo>
                    <a:cubicBezTo>
                      <a:pt x="477" y="15"/>
                      <a:pt x="477" y="15"/>
                      <a:pt x="477" y="15"/>
                    </a:cubicBezTo>
                    <a:cubicBezTo>
                      <a:pt x="474" y="14"/>
                      <a:pt x="474" y="14"/>
                      <a:pt x="474" y="14"/>
                    </a:cubicBezTo>
                    <a:cubicBezTo>
                      <a:pt x="474" y="14"/>
                      <a:pt x="474" y="14"/>
                      <a:pt x="474" y="14"/>
                    </a:cubicBezTo>
                    <a:cubicBezTo>
                      <a:pt x="473" y="13"/>
                      <a:pt x="471" y="12"/>
                      <a:pt x="467" y="12"/>
                    </a:cubicBezTo>
                    <a:cubicBezTo>
                      <a:pt x="465" y="13"/>
                      <a:pt x="465" y="13"/>
                      <a:pt x="465" y="13"/>
                    </a:cubicBezTo>
                    <a:cubicBezTo>
                      <a:pt x="465" y="12"/>
                      <a:pt x="465" y="12"/>
                      <a:pt x="465" y="12"/>
                    </a:cubicBezTo>
                    <a:cubicBezTo>
                      <a:pt x="456" y="9"/>
                      <a:pt x="445" y="19"/>
                      <a:pt x="439" y="0"/>
                    </a:cubicBezTo>
                    <a:cubicBezTo>
                      <a:pt x="439" y="4"/>
                      <a:pt x="439" y="9"/>
                      <a:pt x="439" y="14"/>
                    </a:cubicBezTo>
                    <a:cubicBezTo>
                      <a:pt x="439" y="16"/>
                      <a:pt x="439" y="16"/>
                      <a:pt x="439" y="16"/>
                    </a:cubicBezTo>
                    <a:cubicBezTo>
                      <a:pt x="439" y="16"/>
                      <a:pt x="439" y="16"/>
                      <a:pt x="439" y="16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6" y="13"/>
                      <a:pt x="435" y="12"/>
                      <a:pt x="434" y="12"/>
                    </a:cubicBezTo>
                    <a:cubicBezTo>
                      <a:pt x="433" y="12"/>
                      <a:pt x="433" y="12"/>
                      <a:pt x="433" y="12"/>
                    </a:cubicBezTo>
                    <a:cubicBezTo>
                      <a:pt x="433" y="12"/>
                      <a:pt x="433" y="12"/>
                      <a:pt x="433" y="12"/>
                    </a:cubicBezTo>
                    <a:cubicBezTo>
                      <a:pt x="428" y="11"/>
                      <a:pt x="425" y="14"/>
                      <a:pt x="422" y="17"/>
                    </a:cubicBezTo>
                    <a:cubicBezTo>
                      <a:pt x="421" y="17"/>
                      <a:pt x="421" y="17"/>
                      <a:pt x="421" y="17"/>
                    </a:cubicBezTo>
                    <a:cubicBezTo>
                      <a:pt x="414" y="17"/>
                      <a:pt x="414" y="17"/>
                      <a:pt x="414" y="17"/>
                    </a:cubicBezTo>
                    <a:cubicBezTo>
                      <a:pt x="412" y="16"/>
                      <a:pt x="412" y="16"/>
                      <a:pt x="412" y="16"/>
                    </a:cubicBezTo>
                    <a:cubicBezTo>
                      <a:pt x="411" y="16"/>
                      <a:pt x="411" y="16"/>
                      <a:pt x="411" y="16"/>
                    </a:cubicBezTo>
                    <a:cubicBezTo>
                      <a:pt x="409" y="13"/>
                      <a:pt x="406" y="10"/>
                      <a:pt x="406" y="10"/>
                    </a:cubicBezTo>
                    <a:cubicBezTo>
                      <a:pt x="401" y="7"/>
                      <a:pt x="396" y="13"/>
                      <a:pt x="392" y="15"/>
                    </a:cubicBezTo>
                    <a:cubicBezTo>
                      <a:pt x="391" y="15"/>
                      <a:pt x="392" y="17"/>
                      <a:pt x="392" y="18"/>
                    </a:cubicBezTo>
                    <a:cubicBezTo>
                      <a:pt x="390" y="19"/>
                      <a:pt x="386" y="19"/>
                      <a:pt x="383" y="18"/>
                    </a:cubicBezTo>
                    <a:cubicBezTo>
                      <a:pt x="381" y="17"/>
                      <a:pt x="381" y="17"/>
                      <a:pt x="381" y="17"/>
                    </a:cubicBezTo>
                    <a:cubicBezTo>
                      <a:pt x="381" y="15"/>
                      <a:pt x="381" y="15"/>
                      <a:pt x="381" y="15"/>
                    </a:cubicBezTo>
                    <a:cubicBezTo>
                      <a:pt x="379" y="9"/>
                      <a:pt x="376" y="9"/>
                      <a:pt x="373" y="12"/>
                    </a:cubicBezTo>
                    <a:cubicBezTo>
                      <a:pt x="372" y="13"/>
                      <a:pt x="372" y="13"/>
                      <a:pt x="372" y="13"/>
                    </a:cubicBezTo>
                    <a:cubicBezTo>
                      <a:pt x="368" y="10"/>
                      <a:pt x="368" y="10"/>
                      <a:pt x="368" y="10"/>
                    </a:cubicBezTo>
                    <a:cubicBezTo>
                      <a:pt x="366" y="9"/>
                      <a:pt x="363" y="9"/>
                      <a:pt x="360" y="10"/>
                    </a:cubicBezTo>
                    <a:cubicBezTo>
                      <a:pt x="358" y="11"/>
                      <a:pt x="356" y="12"/>
                      <a:pt x="354" y="14"/>
                    </a:cubicBezTo>
                    <a:cubicBezTo>
                      <a:pt x="353" y="16"/>
                      <a:pt x="353" y="16"/>
                      <a:pt x="353" y="16"/>
                    </a:cubicBezTo>
                    <a:cubicBezTo>
                      <a:pt x="353" y="16"/>
                      <a:pt x="353" y="16"/>
                      <a:pt x="353" y="16"/>
                    </a:cubicBezTo>
                    <a:cubicBezTo>
                      <a:pt x="351" y="15"/>
                      <a:pt x="350" y="14"/>
                      <a:pt x="348" y="15"/>
                    </a:cubicBezTo>
                    <a:cubicBezTo>
                      <a:pt x="346" y="16"/>
                      <a:pt x="344" y="16"/>
                      <a:pt x="341" y="17"/>
                    </a:cubicBezTo>
                    <a:cubicBezTo>
                      <a:pt x="333" y="18"/>
                      <a:pt x="333" y="18"/>
                      <a:pt x="333" y="18"/>
                    </a:cubicBezTo>
                    <a:cubicBezTo>
                      <a:pt x="332" y="17"/>
                      <a:pt x="332" y="17"/>
                      <a:pt x="332" y="17"/>
                    </a:cubicBezTo>
                    <a:cubicBezTo>
                      <a:pt x="331" y="16"/>
                      <a:pt x="329" y="14"/>
                      <a:pt x="327" y="14"/>
                    </a:cubicBezTo>
                    <a:cubicBezTo>
                      <a:pt x="327" y="14"/>
                      <a:pt x="327" y="14"/>
                      <a:pt x="327" y="14"/>
                    </a:cubicBezTo>
                    <a:cubicBezTo>
                      <a:pt x="325" y="15"/>
                      <a:pt x="325" y="15"/>
                      <a:pt x="325" y="15"/>
                    </a:cubicBezTo>
                    <a:cubicBezTo>
                      <a:pt x="324" y="16"/>
                      <a:pt x="324" y="16"/>
                      <a:pt x="324" y="16"/>
                    </a:cubicBezTo>
                    <a:cubicBezTo>
                      <a:pt x="324" y="16"/>
                      <a:pt x="324" y="16"/>
                      <a:pt x="324" y="16"/>
                    </a:cubicBezTo>
                    <a:cubicBezTo>
                      <a:pt x="324" y="14"/>
                      <a:pt x="324" y="14"/>
                      <a:pt x="324" y="14"/>
                    </a:cubicBezTo>
                    <a:cubicBezTo>
                      <a:pt x="324" y="13"/>
                      <a:pt x="324" y="12"/>
                      <a:pt x="322" y="12"/>
                    </a:cubicBezTo>
                    <a:cubicBezTo>
                      <a:pt x="320" y="12"/>
                      <a:pt x="319" y="13"/>
                      <a:pt x="318" y="14"/>
                    </a:cubicBezTo>
                    <a:cubicBezTo>
                      <a:pt x="316" y="16"/>
                      <a:pt x="316" y="16"/>
                      <a:pt x="316" y="16"/>
                    </a:cubicBezTo>
                    <a:cubicBezTo>
                      <a:pt x="316" y="16"/>
                      <a:pt x="316" y="16"/>
                      <a:pt x="316" y="16"/>
                    </a:cubicBezTo>
                    <a:cubicBezTo>
                      <a:pt x="313" y="16"/>
                      <a:pt x="310" y="18"/>
                      <a:pt x="307" y="18"/>
                    </a:cubicBezTo>
                    <a:cubicBezTo>
                      <a:pt x="306" y="19"/>
                      <a:pt x="306" y="19"/>
                      <a:pt x="306" y="19"/>
                    </a:cubicBezTo>
                    <a:cubicBezTo>
                      <a:pt x="305" y="18"/>
                      <a:pt x="305" y="18"/>
                      <a:pt x="305" y="18"/>
                    </a:cubicBezTo>
                    <a:cubicBezTo>
                      <a:pt x="304" y="17"/>
                      <a:pt x="304" y="17"/>
                      <a:pt x="304" y="17"/>
                    </a:cubicBezTo>
                    <a:cubicBezTo>
                      <a:pt x="303" y="16"/>
                      <a:pt x="303" y="15"/>
                      <a:pt x="302" y="15"/>
                    </a:cubicBezTo>
                    <a:cubicBezTo>
                      <a:pt x="300" y="14"/>
                      <a:pt x="298" y="15"/>
                      <a:pt x="296" y="17"/>
                    </a:cubicBezTo>
                    <a:cubicBezTo>
                      <a:pt x="295" y="18"/>
                      <a:pt x="295" y="18"/>
                      <a:pt x="295" y="18"/>
                    </a:cubicBezTo>
                    <a:cubicBezTo>
                      <a:pt x="294" y="17"/>
                      <a:pt x="294" y="17"/>
                      <a:pt x="294" y="17"/>
                    </a:cubicBezTo>
                    <a:cubicBezTo>
                      <a:pt x="293" y="15"/>
                      <a:pt x="291" y="14"/>
                      <a:pt x="288" y="15"/>
                    </a:cubicBezTo>
                    <a:cubicBezTo>
                      <a:pt x="288" y="15"/>
                      <a:pt x="287" y="16"/>
                      <a:pt x="286" y="17"/>
                    </a:cubicBezTo>
                    <a:cubicBezTo>
                      <a:pt x="285" y="18"/>
                      <a:pt x="285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4" y="18"/>
                      <a:pt x="284" y="18"/>
                      <a:pt x="284" y="18"/>
                    </a:cubicBezTo>
                    <a:cubicBezTo>
                      <a:pt x="281" y="18"/>
                      <a:pt x="278" y="16"/>
                      <a:pt x="275" y="16"/>
                    </a:cubicBezTo>
                    <a:cubicBezTo>
                      <a:pt x="274" y="16"/>
                      <a:pt x="274" y="16"/>
                      <a:pt x="274" y="16"/>
                    </a:cubicBezTo>
                    <a:cubicBezTo>
                      <a:pt x="273" y="14"/>
                      <a:pt x="273" y="14"/>
                      <a:pt x="273" y="14"/>
                    </a:cubicBezTo>
                    <a:cubicBezTo>
                      <a:pt x="272" y="13"/>
                      <a:pt x="270" y="12"/>
                      <a:pt x="269" y="12"/>
                    </a:cubicBezTo>
                    <a:cubicBezTo>
                      <a:pt x="266" y="12"/>
                      <a:pt x="266" y="13"/>
                      <a:pt x="266" y="14"/>
                    </a:cubicBezTo>
                    <a:cubicBezTo>
                      <a:pt x="267" y="16"/>
                      <a:pt x="267" y="16"/>
                      <a:pt x="267" y="16"/>
                    </a:cubicBezTo>
                    <a:cubicBezTo>
                      <a:pt x="267" y="16"/>
                      <a:pt x="267" y="16"/>
                      <a:pt x="267" y="16"/>
                    </a:cubicBezTo>
                    <a:cubicBezTo>
                      <a:pt x="266" y="15"/>
                      <a:pt x="266" y="15"/>
                      <a:pt x="266" y="15"/>
                    </a:cubicBezTo>
                    <a:cubicBezTo>
                      <a:pt x="264" y="14"/>
                      <a:pt x="264" y="14"/>
                      <a:pt x="264" y="14"/>
                    </a:cubicBezTo>
                    <a:cubicBezTo>
                      <a:pt x="263" y="14"/>
                      <a:pt x="263" y="14"/>
                      <a:pt x="263" y="14"/>
                    </a:cubicBezTo>
                    <a:cubicBezTo>
                      <a:pt x="262" y="14"/>
                      <a:pt x="260" y="16"/>
                      <a:pt x="259" y="17"/>
                    </a:cubicBezTo>
                    <a:cubicBezTo>
                      <a:pt x="258" y="18"/>
                      <a:pt x="258" y="18"/>
                      <a:pt x="258" y="18"/>
                    </a:cubicBezTo>
                    <a:cubicBezTo>
                      <a:pt x="249" y="17"/>
                      <a:pt x="249" y="17"/>
                      <a:pt x="249" y="17"/>
                    </a:cubicBezTo>
                    <a:cubicBezTo>
                      <a:pt x="247" y="16"/>
                      <a:pt x="244" y="16"/>
                      <a:pt x="243" y="15"/>
                    </a:cubicBezTo>
                    <a:cubicBezTo>
                      <a:pt x="241" y="14"/>
                      <a:pt x="239" y="15"/>
                      <a:pt x="238" y="16"/>
                    </a:cubicBezTo>
                    <a:cubicBezTo>
                      <a:pt x="238" y="16"/>
                      <a:pt x="238" y="16"/>
                      <a:pt x="238" y="16"/>
                    </a:cubicBezTo>
                    <a:cubicBezTo>
                      <a:pt x="236" y="14"/>
                      <a:pt x="236" y="14"/>
                      <a:pt x="236" y="14"/>
                    </a:cubicBezTo>
                    <a:cubicBezTo>
                      <a:pt x="234" y="12"/>
                      <a:pt x="233" y="11"/>
                      <a:pt x="231" y="10"/>
                    </a:cubicBezTo>
                    <a:cubicBezTo>
                      <a:pt x="228" y="9"/>
                      <a:pt x="225" y="9"/>
                      <a:pt x="222" y="10"/>
                    </a:cubicBezTo>
                    <a:cubicBezTo>
                      <a:pt x="218" y="13"/>
                      <a:pt x="218" y="13"/>
                      <a:pt x="218" y="13"/>
                    </a:cubicBezTo>
                    <a:cubicBezTo>
                      <a:pt x="217" y="12"/>
                      <a:pt x="217" y="12"/>
                      <a:pt x="217" y="12"/>
                    </a:cubicBezTo>
                    <a:cubicBezTo>
                      <a:pt x="214" y="9"/>
                      <a:pt x="212" y="9"/>
                      <a:pt x="210" y="15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07" y="18"/>
                      <a:pt x="207" y="18"/>
                      <a:pt x="207" y="18"/>
                    </a:cubicBezTo>
                    <a:cubicBezTo>
                      <a:pt x="204" y="19"/>
                      <a:pt x="201" y="19"/>
                      <a:pt x="199" y="18"/>
                    </a:cubicBezTo>
                    <a:cubicBezTo>
                      <a:pt x="198" y="17"/>
                      <a:pt x="199" y="15"/>
                      <a:pt x="199" y="15"/>
                    </a:cubicBezTo>
                    <a:cubicBezTo>
                      <a:pt x="195" y="13"/>
                      <a:pt x="190" y="7"/>
                      <a:pt x="185" y="10"/>
                    </a:cubicBezTo>
                    <a:cubicBezTo>
                      <a:pt x="184" y="10"/>
                      <a:pt x="181" y="13"/>
                      <a:pt x="179" y="16"/>
                    </a:cubicBezTo>
                    <a:cubicBezTo>
                      <a:pt x="178" y="16"/>
                      <a:pt x="178" y="16"/>
                      <a:pt x="178" y="16"/>
                    </a:cubicBezTo>
                    <a:cubicBezTo>
                      <a:pt x="176" y="17"/>
                      <a:pt x="176" y="17"/>
                      <a:pt x="176" y="17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68" y="17"/>
                      <a:pt x="168" y="17"/>
                      <a:pt x="168" y="17"/>
                    </a:cubicBezTo>
                    <a:cubicBezTo>
                      <a:pt x="166" y="14"/>
                      <a:pt x="162" y="11"/>
                      <a:pt x="157" y="12"/>
                    </a:cubicBezTo>
                    <a:cubicBezTo>
                      <a:pt x="157" y="12"/>
                      <a:pt x="157" y="12"/>
                      <a:pt x="157" y="12"/>
                    </a:cubicBezTo>
                    <a:cubicBezTo>
                      <a:pt x="157" y="12"/>
                      <a:pt x="157" y="12"/>
                      <a:pt x="157" y="12"/>
                    </a:cubicBezTo>
                    <a:cubicBezTo>
                      <a:pt x="155" y="12"/>
                      <a:pt x="154" y="13"/>
                      <a:pt x="153" y="14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46" y="17"/>
                      <a:pt x="142" y="19"/>
                      <a:pt x="138" y="20"/>
                    </a:cubicBezTo>
                    <a:cubicBezTo>
                      <a:pt x="137" y="20"/>
                      <a:pt x="137" y="20"/>
                      <a:pt x="137" y="20"/>
                    </a:cubicBezTo>
                    <a:cubicBezTo>
                      <a:pt x="135" y="19"/>
                      <a:pt x="135" y="19"/>
                      <a:pt x="135" y="19"/>
                    </a:cubicBezTo>
                    <a:cubicBezTo>
                      <a:pt x="135" y="19"/>
                      <a:pt x="135" y="19"/>
                      <a:pt x="135" y="19"/>
                    </a:cubicBezTo>
                    <a:cubicBezTo>
                      <a:pt x="131" y="16"/>
                      <a:pt x="127" y="12"/>
                      <a:pt x="123" y="12"/>
                    </a:cubicBezTo>
                    <a:cubicBezTo>
                      <a:pt x="120" y="12"/>
                      <a:pt x="118" y="13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0" y="14"/>
                      <a:pt x="100" y="14"/>
                      <a:pt x="100" y="14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77" y="14"/>
                      <a:pt x="65" y="14"/>
                      <a:pt x="54" y="14"/>
                    </a:cubicBezTo>
                    <a:cubicBezTo>
                      <a:pt x="44" y="14"/>
                      <a:pt x="20" y="10"/>
                      <a:pt x="20" y="29"/>
                    </a:cubicBezTo>
                    <a:cubicBezTo>
                      <a:pt x="20" y="48"/>
                      <a:pt x="48" y="31"/>
                      <a:pt x="52" y="46"/>
                    </a:cubicBezTo>
                    <a:cubicBezTo>
                      <a:pt x="56" y="59"/>
                      <a:pt x="19" y="55"/>
                      <a:pt x="30" y="66"/>
                    </a:cubicBezTo>
                    <a:cubicBezTo>
                      <a:pt x="32" y="68"/>
                      <a:pt x="69" y="78"/>
                      <a:pt x="55" y="84"/>
                    </a:cubicBezTo>
                    <a:cubicBezTo>
                      <a:pt x="46" y="88"/>
                      <a:pt x="0" y="81"/>
                      <a:pt x="1" y="112"/>
                    </a:cubicBezTo>
                    <a:cubicBezTo>
                      <a:pt x="2" y="146"/>
                      <a:pt x="59" y="101"/>
                      <a:pt x="59" y="135"/>
                    </a:cubicBezTo>
                    <a:cubicBezTo>
                      <a:pt x="60" y="146"/>
                      <a:pt x="40" y="138"/>
                      <a:pt x="40" y="144"/>
                    </a:cubicBezTo>
                    <a:cubicBezTo>
                      <a:pt x="40" y="151"/>
                      <a:pt x="69" y="147"/>
                      <a:pt x="73" y="160"/>
                    </a:cubicBezTo>
                    <a:cubicBezTo>
                      <a:pt x="79" y="179"/>
                      <a:pt x="16" y="155"/>
                      <a:pt x="17" y="188"/>
                    </a:cubicBezTo>
                    <a:cubicBezTo>
                      <a:pt x="17" y="221"/>
                      <a:pt x="56" y="203"/>
                      <a:pt x="73" y="214"/>
                    </a:cubicBezTo>
                    <a:cubicBezTo>
                      <a:pt x="76" y="215"/>
                      <a:pt x="80" y="227"/>
                      <a:pt x="78" y="232"/>
                    </a:cubicBezTo>
                    <a:cubicBezTo>
                      <a:pt x="73" y="246"/>
                      <a:pt x="52" y="220"/>
                      <a:pt x="50" y="235"/>
                    </a:cubicBezTo>
                    <a:cubicBezTo>
                      <a:pt x="48" y="260"/>
                      <a:pt x="93" y="240"/>
                      <a:pt x="91" y="264"/>
                    </a:cubicBezTo>
                    <a:cubicBezTo>
                      <a:pt x="89" y="289"/>
                      <a:pt x="56" y="272"/>
                      <a:pt x="48" y="272"/>
                    </a:cubicBezTo>
                    <a:cubicBezTo>
                      <a:pt x="21" y="272"/>
                      <a:pt x="24" y="288"/>
                      <a:pt x="47" y="288"/>
                    </a:cubicBezTo>
                    <a:cubicBezTo>
                      <a:pt x="100" y="287"/>
                      <a:pt x="100" y="287"/>
                      <a:pt x="100" y="287"/>
                    </a:cubicBezTo>
                    <a:cubicBezTo>
                      <a:pt x="100" y="288"/>
                      <a:pt x="100" y="288"/>
                      <a:pt x="100" y="288"/>
                    </a:cubicBezTo>
                    <a:cubicBezTo>
                      <a:pt x="103" y="287"/>
                      <a:pt x="103" y="287"/>
                      <a:pt x="103" y="287"/>
                    </a:cubicBezTo>
                    <a:cubicBezTo>
                      <a:pt x="103" y="287"/>
                      <a:pt x="103" y="287"/>
                      <a:pt x="103" y="287"/>
                    </a:cubicBezTo>
                    <a:cubicBezTo>
                      <a:pt x="111" y="287"/>
                      <a:pt x="111" y="287"/>
                      <a:pt x="111" y="287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13" y="304"/>
                      <a:pt x="113" y="304"/>
                      <a:pt x="113" y="304"/>
                    </a:cubicBezTo>
                    <a:cubicBezTo>
                      <a:pt x="114" y="304"/>
                      <a:pt x="114" y="304"/>
                      <a:pt x="114" y="304"/>
                    </a:cubicBezTo>
                    <a:cubicBezTo>
                      <a:pt x="116" y="303"/>
                      <a:pt x="119" y="300"/>
                      <a:pt x="121" y="296"/>
                    </a:cubicBezTo>
                    <a:cubicBezTo>
                      <a:pt x="124" y="293"/>
                      <a:pt x="124" y="293"/>
                      <a:pt x="124" y="293"/>
                    </a:cubicBezTo>
                    <a:cubicBezTo>
                      <a:pt x="125" y="294"/>
                      <a:pt x="125" y="294"/>
                      <a:pt x="125" y="294"/>
                    </a:cubicBezTo>
                    <a:cubicBezTo>
                      <a:pt x="128" y="299"/>
                      <a:pt x="129" y="296"/>
                      <a:pt x="131" y="291"/>
                    </a:cubicBezTo>
                    <a:cubicBezTo>
                      <a:pt x="132" y="287"/>
                      <a:pt x="132" y="287"/>
                      <a:pt x="132" y="287"/>
                    </a:cubicBezTo>
                    <a:cubicBezTo>
                      <a:pt x="134" y="287"/>
                      <a:pt x="134" y="287"/>
                      <a:pt x="134" y="287"/>
                    </a:cubicBezTo>
                    <a:cubicBezTo>
                      <a:pt x="137" y="292"/>
                      <a:pt x="137" y="292"/>
                      <a:pt x="137" y="292"/>
                    </a:cubicBezTo>
                    <a:cubicBezTo>
                      <a:pt x="139" y="294"/>
                      <a:pt x="141" y="296"/>
                      <a:pt x="144" y="294"/>
                    </a:cubicBezTo>
                    <a:cubicBezTo>
                      <a:pt x="145" y="293"/>
                      <a:pt x="146" y="292"/>
                      <a:pt x="147" y="291"/>
                    </a:cubicBezTo>
                    <a:cubicBezTo>
                      <a:pt x="148" y="291"/>
                      <a:pt x="148" y="291"/>
                      <a:pt x="148" y="291"/>
                    </a:cubicBezTo>
                    <a:cubicBezTo>
                      <a:pt x="148" y="292"/>
                      <a:pt x="148" y="292"/>
                      <a:pt x="148" y="292"/>
                    </a:cubicBezTo>
                    <a:cubicBezTo>
                      <a:pt x="150" y="297"/>
                      <a:pt x="151" y="297"/>
                      <a:pt x="152" y="295"/>
                    </a:cubicBezTo>
                    <a:cubicBezTo>
                      <a:pt x="153" y="292"/>
                      <a:pt x="153" y="292"/>
                      <a:pt x="153" y="292"/>
                    </a:cubicBezTo>
                    <a:cubicBezTo>
                      <a:pt x="156" y="290"/>
                      <a:pt x="156" y="290"/>
                      <a:pt x="156" y="290"/>
                    </a:cubicBezTo>
                    <a:cubicBezTo>
                      <a:pt x="158" y="289"/>
                      <a:pt x="158" y="289"/>
                      <a:pt x="158" y="289"/>
                    </a:cubicBezTo>
                    <a:cubicBezTo>
                      <a:pt x="158" y="289"/>
                      <a:pt x="158" y="289"/>
                      <a:pt x="158" y="289"/>
                    </a:cubicBezTo>
                    <a:cubicBezTo>
                      <a:pt x="164" y="290"/>
                      <a:pt x="169" y="302"/>
                      <a:pt x="175" y="299"/>
                    </a:cubicBezTo>
                    <a:cubicBezTo>
                      <a:pt x="176" y="299"/>
                      <a:pt x="175" y="297"/>
                      <a:pt x="175" y="297"/>
                    </a:cubicBezTo>
                    <a:cubicBezTo>
                      <a:pt x="178" y="297"/>
                      <a:pt x="178" y="297"/>
                      <a:pt x="178" y="297"/>
                    </a:cubicBezTo>
                    <a:cubicBezTo>
                      <a:pt x="179" y="296"/>
                      <a:pt x="179" y="295"/>
                      <a:pt x="179" y="294"/>
                    </a:cubicBezTo>
                    <a:cubicBezTo>
                      <a:pt x="179" y="293"/>
                      <a:pt x="179" y="293"/>
                      <a:pt x="179" y="293"/>
                    </a:cubicBezTo>
                    <a:cubicBezTo>
                      <a:pt x="182" y="294"/>
                      <a:pt x="182" y="294"/>
                      <a:pt x="182" y="294"/>
                    </a:cubicBezTo>
                    <a:cubicBezTo>
                      <a:pt x="182" y="294"/>
                      <a:pt x="182" y="294"/>
                      <a:pt x="182" y="294"/>
                    </a:cubicBezTo>
                    <a:cubicBezTo>
                      <a:pt x="182" y="295"/>
                      <a:pt x="182" y="295"/>
                      <a:pt x="182" y="295"/>
                    </a:cubicBezTo>
                    <a:cubicBezTo>
                      <a:pt x="183" y="297"/>
                      <a:pt x="184" y="298"/>
                      <a:pt x="185" y="299"/>
                    </a:cubicBezTo>
                    <a:cubicBezTo>
                      <a:pt x="188" y="302"/>
                      <a:pt x="190" y="296"/>
                      <a:pt x="192" y="292"/>
                    </a:cubicBezTo>
                    <a:cubicBezTo>
                      <a:pt x="193" y="289"/>
                      <a:pt x="193" y="289"/>
                      <a:pt x="193" y="289"/>
                    </a:cubicBezTo>
                    <a:cubicBezTo>
                      <a:pt x="194" y="289"/>
                      <a:pt x="194" y="289"/>
                      <a:pt x="194" y="289"/>
                    </a:cubicBezTo>
                    <a:cubicBezTo>
                      <a:pt x="195" y="289"/>
                      <a:pt x="196" y="290"/>
                      <a:pt x="197" y="289"/>
                    </a:cubicBezTo>
                    <a:cubicBezTo>
                      <a:pt x="200" y="287"/>
                      <a:pt x="200" y="287"/>
                      <a:pt x="200" y="287"/>
                    </a:cubicBezTo>
                    <a:cubicBezTo>
                      <a:pt x="200" y="288"/>
                      <a:pt x="200" y="288"/>
                      <a:pt x="200" y="288"/>
                    </a:cubicBezTo>
                    <a:cubicBezTo>
                      <a:pt x="201" y="290"/>
                      <a:pt x="201" y="293"/>
                      <a:pt x="204" y="294"/>
                    </a:cubicBezTo>
                    <a:cubicBezTo>
                      <a:pt x="205" y="295"/>
                      <a:pt x="206" y="296"/>
                      <a:pt x="207" y="297"/>
                    </a:cubicBezTo>
                    <a:cubicBezTo>
                      <a:pt x="212" y="300"/>
                      <a:pt x="214" y="294"/>
                      <a:pt x="218" y="291"/>
                    </a:cubicBezTo>
                    <a:cubicBezTo>
                      <a:pt x="218" y="291"/>
                      <a:pt x="218" y="291"/>
                      <a:pt x="218" y="291"/>
                    </a:cubicBezTo>
                    <a:cubicBezTo>
                      <a:pt x="220" y="294"/>
                      <a:pt x="220" y="294"/>
                      <a:pt x="220" y="294"/>
                    </a:cubicBezTo>
                    <a:cubicBezTo>
                      <a:pt x="225" y="301"/>
                      <a:pt x="223" y="296"/>
                      <a:pt x="224" y="292"/>
                    </a:cubicBezTo>
                    <a:cubicBezTo>
                      <a:pt x="225" y="291"/>
                      <a:pt x="225" y="291"/>
                      <a:pt x="225" y="290"/>
                    </a:cubicBezTo>
                    <a:cubicBezTo>
                      <a:pt x="226" y="289"/>
                      <a:pt x="226" y="289"/>
                      <a:pt x="226" y="289"/>
                    </a:cubicBezTo>
                    <a:cubicBezTo>
                      <a:pt x="239" y="289"/>
                      <a:pt x="239" y="289"/>
                      <a:pt x="239" y="289"/>
                    </a:cubicBezTo>
                    <a:cubicBezTo>
                      <a:pt x="241" y="289"/>
                      <a:pt x="241" y="289"/>
                      <a:pt x="241" y="289"/>
                    </a:cubicBezTo>
                    <a:cubicBezTo>
                      <a:pt x="242" y="291"/>
                      <a:pt x="242" y="291"/>
                      <a:pt x="242" y="291"/>
                    </a:cubicBezTo>
                    <a:cubicBezTo>
                      <a:pt x="243" y="292"/>
                      <a:pt x="244" y="294"/>
                      <a:pt x="244" y="294"/>
                    </a:cubicBezTo>
                    <a:cubicBezTo>
                      <a:pt x="247" y="294"/>
                      <a:pt x="247" y="294"/>
                      <a:pt x="247" y="294"/>
                    </a:cubicBezTo>
                    <a:cubicBezTo>
                      <a:pt x="247" y="297"/>
                      <a:pt x="247" y="297"/>
                      <a:pt x="247" y="297"/>
                    </a:cubicBezTo>
                    <a:cubicBezTo>
                      <a:pt x="250" y="297"/>
                      <a:pt x="250" y="297"/>
                      <a:pt x="250" y="297"/>
                    </a:cubicBezTo>
                    <a:cubicBezTo>
                      <a:pt x="251" y="297"/>
                      <a:pt x="250" y="299"/>
                      <a:pt x="250" y="299"/>
                    </a:cubicBezTo>
                    <a:cubicBezTo>
                      <a:pt x="258" y="302"/>
                      <a:pt x="262" y="286"/>
                      <a:pt x="270" y="289"/>
                    </a:cubicBezTo>
                    <a:cubicBezTo>
                      <a:pt x="273" y="290"/>
                      <a:pt x="274" y="302"/>
                      <a:pt x="278" y="292"/>
                    </a:cubicBezTo>
                    <a:cubicBezTo>
                      <a:pt x="278" y="291"/>
                      <a:pt x="278" y="291"/>
                      <a:pt x="278" y="291"/>
                    </a:cubicBezTo>
                    <a:cubicBezTo>
                      <a:pt x="278" y="291"/>
                      <a:pt x="278" y="291"/>
                      <a:pt x="278" y="291"/>
                    </a:cubicBezTo>
                    <a:cubicBezTo>
                      <a:pt x="279" y="292"/>
                      <a:pt x="280" y="293"/>
                      <a:pt x="282" y="294"/>
                    </a:cubicBezTo>
                    <a:cubicBezTo>
                      <a:pt x="284" y="296"/>
                      <a:pt x="287" y="294"/>
                      <a:pt x="289" y="292"/>
                    </a:cubicBezTo>
                    <a:cubicBezTo>
                      <a:pt x="294" y="283"/>
                      <a:pt x="294" y="283"/>
                      <a:pt x="294" y="283"/>
                    </a:cubicBezTo>
                    <a:cubicBezTo>
                      <a:pt x="295" y="282"/>
                      <a:pt x="295" y="282"/>
                      <a:pt x="295" y="282"/>
                    </a:cubicBezTo>
                    <a:cubicBezTo>
                      <a:pt x="296" y="283"/>
                      <a:pt x="296" y="283"/>
                      <a:pt x="296" y="283"/>
                    </a:cubicBezTo>
                    <a:cubicBezTo>
                      <a:pt x="302" y="292"/>
                      <a:pt x="302" y="292"/>
                      <a:pt x="302" y="292"/>
                    </a:cubicBezTo>
                    <a:cubicBezTo>
                      <a:pt x="304" y="294"/>
                      <a:pt x="306" y="296"/>
                      <a:pt x="309" y="294"/>
                    </a:cubicBezTo>
                    <a:cubicBezTo>
                      <a:pt x="310" y="293"/>
                      <a:pt x="311" y="292"/>
                      <a:pt x="312" y="291"/>
                    </a:cubicBezTo>
                    <a:cubicBezTo>
                      <a:pt x="312" y="291"/>
                      <a:pt x="312" y="291"/>
                      <a:pt x="312" y="291"/>
                    </a:cubicBezTo>
                    <a:cubicBezTo>
                      <a:pt x="313" y="292"/>
                      <a:pt x="313" y="292"/>
                      <a:pt x="313" y="292"/>
                    </a:cubicBezTo>
                    <a:cubicBezTo>
                      <a:pt x="317" y="302"/>
                      <a:pt x="317" y="290"/>
                      <a:pt x="320" y="289"/>
                    </a:cubicBezTo>
                    <a:cubicBezTo>
                      <a:pt x="328" y="286"/>
                      <a:pt x="332" y="302"/>
                      <a:pt x="340" y="299"/>
                    </a:cubicBezTo>
                    <a:cubicBezTo>
                      <a:pt x="341" y="299"/>
                      <a:pt x="340" y="297"/>
                      <a:pt x="340" y="297"/>
                    </a:cubicBezTo>
                    <a:cubicBezTo>
                      <a:pt x="343" y="297"/>
                      <a:pt x="343" y="297"/>
                      <a:pt x="343" y="297"/>
                    </a:cubicBezTo>
                    <a:cubicBezTo>
                      <a:pt x="344" y="294"/>
                      <a:pt x="344" y="294"/>
                      <a:pt x="344" y="294"/>
                    </a:cubicBezTo>
                    <a:cubicBezTo>
                      <a:pt x="346" y="294"/>
                      <a:pt x="346" y="294"/>
                      <a:pt x="346" y="294"/>
                    </a:cubicBezTo>
                    <a:cubicBezTo>
                      <a:pt x="347" y="294"/>
                      <a:pt x="348" y="292"/>
                      <a:pt x="349" y="291"/>
                    </a:cubicBezTo>
                    <a:cubicBezTo>
                      <a:pt x="350" y="289"/>
                      <a:pt x="350" y="289"/>
                      <a:pt x="350" y="289"/>
                    </a:cubicBezTo>
                    <a:cubicBezTo>
                      <a:pt x="352" y="289"/>
                      <a:pt x="352" y="289"/>
                      <a:pt x="352" y="289"/>
                    </a:cubicBezTo>
                    <a:cubicBezTo>
                      <a:pt x="365" y="289"/>
                      <a:pt x="365" y="289"/>
                      <a:pt x="365" y="289"/>
                    </a:cubicBezTo>
                    <a:cubicBezTo>
                      <a:pt x="365" y="290"/>
                      <a:pt x="365" y="290"/>
                      <a:pt x="365" y="290"/>
                    </a:cubicBezTo>
                    <a:cubicBezTo>
                      <a:pt x="366" y="291"/>
                      <a:pt x="366" y="291"/>
                      <a:pt x="366" y="292"/>
                    </a:cubicBezTo>
                    <a:cubicBezTo>
                      <a:pt x="368" y="296"/>
                      <a:pt x="365" y="301"/>
                      <a:pt x="371" y="294"/>
                    </a:cubicBezTo>
                    <a:cubicBezTo>
                      <a:pt x="373" y="291"/>
                      <a:pt x="373" y="291"/>
                      <a:pt x="373" y="291"/>
                    </a:cubicBezTo>
                    <a:cubicBezTo>
                      <a:pt x="373" y="291"/>
                      <a:pt x="373" y="291"/>
                      <a:pt x="373" y="291"/>
                    </a:cubicBezTo>
                    <a:cubicBezTo>
                      <a:pt x="377" y="294"/>
                      <a:pt x="378" y="300"/>
                      <a:pt x="384" y="297"/>
                    </a:cubicBezTo>
                    <a:cubicBezTo>
                      <a:pt x="385" y="296"/>
                      <a:pt x="386" y="295"/>
                      <a:pt x="387" y="294"/>
                    </a:cubicBezTo>
                    <a:cubicBezTo>
                      <a:pt x="389" y="293"/>
                      <a:pt x="389" y="290"/>
                      <a:pt x="390" y="288"/>
                    </a:cubicBezTo>
                    <a:cubicBezTo>
                      <a:pt x="391" y="287"/>
                      <a:pt x="391" y="287"/>
                      <a:pt x="391" y="287"/>
                    </a:cubicBezTo>
                    <a:cubicBezTo>
                      <a:pt x="393" y="289"/>
                      <a:pt x="393" y="289"/>
                      <a:pt x="393" y="289"/>
                    </a:cubicBezTo>
                    <a:cubicBezTo>
                      <a:pt x="394" y="290"/>
                      <a:pt x="395" y="289"/>
                      <a:pt x="397" y="289"/>
                    </a:cubicBezTo>
                    <a:cubicBezTo>
                      <a:pt x="398" y="289"/>
                      <a:pt x="398" y="289"/>
                      <a:pt x="398" y="289"/>
                    </a:cubicBezTo>
                    <a:cubicBezTo>
                      <a:pt x="399" y="292"/>
                      <a:pt x="399" y="292"/>
                      <a:pt x="399" y="292"/>
                    </a:cubicBezTo>
                    <a:cubicBezTo>
                      <a:pt x="401" y="296"/>
                      <a:pt x="402" y="302"/>
                      <a:pt x="405" y="299"/>
                    </a:cubicBezTo>
                    <a:cubicBezTo>
                      <a:pt x="406" y="298"/>
                      <a:pt x="407" y="297"/>
                      <a:pt x="408" y="295"/>
                    </a:cubicBezTo>
                    <a:cubicBezTo>
                      <a:pt x="408" y="294"/>
                      <a:pt x="408" y="294"/>
                      <a:pt x="408" y="294"/>
                    </a:cubicBezTo>
                    <a:cubicBezTo>
                      <a:pt x="409" y="294"/>
                      <a:pt x="409" y="294"/>
                      <a:pt x="409" y="294"/>
                    </a:cubicBezTo>
                    <a:cubicBezTo>
                      <a:pt x="411" y="293"/>
                      <a:pt x="411" y="293"/>
                      <a:pt x="411" y="293"/>
                    </a:cubicBezTo>
                    <a:cubicBezTo>
                      <a:pt x="412" y="294"/>
                      <a:pt x="412" y="294"/>
                      <a:pt x="412" y="294"/>
                    </a:cubicBezTo>
                    <a:cubicBezTo>
                      <a:pt x="412" y="295"/>
                      <a:pt x="412" y="296"/>
                      <a:pt x="412" y="297"/>
                    </a:cubicBezTo>
                    <a:cubicBezTo>
                      <a:pt x="415" y="297"/>
                      <a:pt x="415" y="297"/>
                      <a:pt x="415" y="297"/>
                    </a:cubicBezTo>
                    <a:cubicBezTo>
                      <a:pt x="416" y="297"/>
                      <a:pt x="415" y="299"/>
                      <a:pt x="415" y="299"/>
                    </a:cubicBezTo>
                    <a:cubicBezTo>
                      <a:pt x="422" y="302"/>
                      <a:pt x="426" y="290"/>
                      <a:pt x="432" y="289"/>
                    </a:cubicBezTo>
                    <a:cubicBezTo>
                      <a:pt x="433" y="289"/>
                      <a:pt x="433" y="289"/>
                      <a:pt x="433" y="289"/>
                    </a:cubicBezTo>
                    <a:cubicBezTo>
                      <a:pt x="434" y="290"/>
                      <a:pt x="434" y="290"/>
                      <a:pt x="434" y="290"/>
                    </a:cubicBezTo>
                    <a:cubicBezTo>
                      <a:pt x="437" y="292"/>
                      <a:pt x="437" y="292"/>
                      <a:pt x="437" y="292"/>
                    </a:cubicBezTo>
                    <a:cubicBezTo>
                      <a:pt x="439" y="295"/>
                      <a:pt x="439" y="295"/>
                      <a:pt x="439" y="295"/>
                    </a:cubicBezTo>
                    <a:cubicBezTo>
                      <a:pt x="440" y="297"/>
                      <a:pt x="441" y="297"/>
                      <a:pt x="443" y="292"/>
                    </a:cubicBezTo>
                    <a:cubicBezTo>
                      <a:pt x="443" y="291"/>
                      <a:pt x="443" y="291"/>
                      <a:pt x="443" y="291"/>
                    </a:cubicBezTo>
                    <a:cubicBezTo>
                      <a:pt x="443" y="291"/>
                      <a:pt x="443" y="291"/>
                      <a:pt x="443" y="291"/>
                    </a:cubicBezTo>
                    <a:cubicBezTo>
                      <a:pt x="444" y="292"/>
                      <a:pt x="445" y="293"/>
                      <a:pt x="447" y="294"/>
                    </a:cubicBezTo>
                    <a:cubicBezTo>
                      <a:pt x="449" y="296"/>
                      <a:pt x="451" y="294"/>
                      <a:pt x="453" y="292"/>
                    </a:cubicBezTo>
                    <a:cubicBezTo>
                      <a:pt x="455" y="289"/>
                      <a:pt x="455" y="289"/>
                      <a:pt x="455" y="289"/>
                    </a:cubicBezTo>
                    <a:cubicBezTo>
                      <a:pt x="459" y="289"/>
                      <a:pt x="459" y="289"/>
                      <a:pt x="459" y="289"/>
                    </a:cubicBezTo>
                    <a:cubicBezTo>
                      <a:pt x="460" y="291"/>
                      <a:pt x="460" y="291"/>
                      <a:pt x="460" y="291"/>
                    </a:cubicBezTo>
                    <a:cubicBezTo>
                      <a:pt x="461" y="296"/>
                      <a:pt x="463" y="299"/>
                      <a:pt x="465" y="294"/>
                    </a:cubicBezTo>
                    <a:cubicBezTo>
                      <a:pt x="467" y="293"/>
                      <a:pt x="467" y="293"/>
                      <a:pt x="467" y="293"/>
                    </a:cubicBezTo>
                    <a:cubicBezTo>
                      <a:pt x="469" y="296"/>
                      <a:pt x="469" y="296"/>
                      <a:pt x="469" y="296"/>
                    </a:cubicBezTo>
                    <a:cubicBezTo>
                      <a:pt x="473" y="301"/>
                      <a:pt x="476" y="306"/>
                      <a:pt x="479" y="305"/>
                    </a:cubicBezTo>
                    <a:cubicBezTo>
                      <a:pt x="480" y="304"/>
                      <a:pt x="480" y="300"/>
                      <a:pt x="482" y="299"/>
                    </a:cubicBezTo>
                    <a:cubicBezTo>
                      <a:pt x="484" y="298"/>
                      <a:pt x="491" y="295"/>
                      <a:pt x="495" y="297"/>
                    </a:cubicBezTo>
                    <a:cubicBezTo>
                      <a:pt x="498" y="298"/>
                      <a:pt x="501" y="303"/>
                      <a:pt x="503" y="305"/>
                    </a:cubicBezTo>
                    <a:cubicBezTo>
                      <a:pt x="507" y="306"/>
                      <a:pt x="509" y="303"/>
                      <a:pt x="511" y="299"/>
                    </a:cubicBezTo>
                    <a:cubicBezTo>
                      <a:pt x="512" y="297"/>
                      <a:pt x="512" y="297"/>
                      <a:pt x="512" y="297"/>
                    </a:cubicBezTo>
                    <a:cubicBezTo>
                      <a:pt x="513" y="297"/>
                      <a:pt x="513" y="297"/>
                      <a:pt x="513" y="297"/>
                    </a:cubicBezTo>
                    <a:cubicBezTo>
                      <a:pt x="515" y="296"/>
                      <a:pt x="516" y="294"/>
                      <a:pt x="518" y="293"/>
                    </a:cubicBezTo>
                    <a:cubicBezTo>
                      <a:pt x="518" y="292"/>
                      <a:pt x="518" y="292"/>
                      <a:pt x="518" y="292"/>
                    </a:cubicBezTo>
                    <a:cubicBezTo>
                      <a:pt x="519" y="293"/>
                      <a:pt x="519" y="293"/>
                      <a:pt x="519" y="293"/>
                    </a:cubicBezTo>
                    <a:cubicBezTo>
                      <a:pt x="521" y="294"/>
                      <a:pt x="522" y="296"/>
                      <a:pt x="524" y="297"/>
                    </a:cubicBezTo>
                    <a:cubicBezTo>
                      <a:pt x="525" y="297"/>
                      <a:pt x="525" y="297"/>
                      <a:pt x="525" y="297"/>
                    </a:cubicBezTo>
                    <a:cubicBezTo>
                      <a:pt x="526" y="299"/>
                      <a:pt x="526" y="299"/>
                      <a:pt x="526" y="299"/>
                    </a:cubicBezTo>
                    <a:cubicBezTo>
                      <a:pt x="528" y="303"/>
                      <a:pt x="530" y="306"/>
                      <a:pt x="534" y="305"/>
                    </a:cubicBezTo>
                    <a:cubicBezTo>
                      <a:pt x="536" y="303"/>
                      <a:pt x="539" y="298"/>
                      <a:pt x="541" y="297"/>
                    </a:cubicBezTo>
                    <a:cubicBezTo>
                      <a:pt x="545" y="295"/>
                      <a:pt x="552" y="298"/>
                      <a:pt x="555" y="299"/>
                    </a:cubicBezTo>
                    <a:cubicBezTo>
                      <a:pt x="557" y="300"/>
                      <a:pt x="556" y="304"/>
                      <a:pt x="558" y="305"/>
                    </a:cubicBezTo>
                    <a:cubicBezTo>
                      <a:pt x="561" y="306"/>
                      <a:pt x="564" y="301"/>
                      <a:pt x="568" y="296"/>
                    </a:cubicBezTo>
                    <a:cubicBezTo>
                      <a:pt x="570" y="293"/>
                      <a:pt x="570" y="293"/>
                      <a:pt x="570" y="293"/>
                    </a:cubicBezTo>
                    <a:cubicBezTo>
                      <a:pt x="572" y="294"/>
                      <a:pt x="572" y="294"/>
                      <a:pt x="572" y="294"/>
                    </a:cubicBezTo>
                    <a:cubicBezTo>
                      <a:pt x="574" y="299"/>
                      <a:pt x="576" y="296"/>
                      <a:pt x="577" y="291"/>
                    </a:cubicBezTo>
                    <a:cubicBezTo>
                      <a:pt x="578" y="289"/>
                      <a:pt x="578" y="289"/>
                      <a:pt x="578" y="289"/>
                    </a:cubicBezTo>
                    <a:cubicBezTo>
                      <a:pt x="582" y="289"/>
                      <a:pt x="582" y="289"/>
                      <a:pt x="582" y="289"/>
                    </a:cubicBezTo>
                    <a:cubicBezTo>
                      <a:pt x="583" y="292"/>
                      <a:pt x="583" y="292"/>
                      <a:pt x="583" y="292"/>
                    </a:cubicBezTo>
                    <a:cubicBezTo>
                      <a:pt x="585" y="294"/>
                      <a:pt x="588" y="296"/>
                      <a:pt x="590" y="294"/>
                    </a:cubicBezTo>
                    <a:cubicBezTo>
                      <a:pt x="592" y="293"/>
                      <a:pt x="593" y="292"/>
                      <a:pt x="594" y="291"/>
                    </a:cubicBezTo>
                    <a:cubicBezTo>
                      <a:pt x="594" y="291"/>
                      <a:pt x="594" y="291"/>
                      <a:pt x="594" y="291"/>
                    </a:cubicBezTo>
                    <a:cubicBezTo>
                      <a:pt x="594" y="292"/>
                      <a:pt x="594" y="292"/>
                      <a:pt x="594" y="292"/>
                    </a:cubicBezTo>
                    <a:cubicBezTo>
                      <a:pt x="596" y="297"/>
                      <a:pt x="597" y="297"/>
                      <a:pt x="598" y="295"/>
                    </a:cubicBezTo>
                    <a:cubicBezTo>
                      <a:pt x="600" y="292"/>
                      <a:pt x="600" y="292"/>
                      <a:pt x="600" y="292"/>
                    </a:cubicBezTo>
                    <a:cubicBezTo>
                      <a:pt x="603" y="290"/>
                      <a:pt x="603" y="290"/>
                      <a:pt x="603" y="290"/>
                    </a:cubicBezTo>
                    <a:cubicBezTo>
                      <a:pt x="604" y="289"/>
                      <a:pt x="604" y="289"/>
                      <a:pt x="604" y="289"/>
                    </a:cubicBezTo>
                    <a:cubicBezTo>
                      <a:pt x="605" y="289"/>
                      <a:pt x="605" y="289"/>
                      <a:pt x="605" y="289"/>
                    </a:cubicBezTo>
                    <a:cubicBezTo>
                      <a:pt x="611" y="290"/>
                      <a:pt x="615" y="302"/>
                      <a:pt x="622" y="299"/>
                    </a:cubicBezTo>
                    <a:cubicBezTo>
                      <a:pt x="622" y="299"/>
                      <a:pt x="621" y="297"/>
                      <a:pt x="622" y="297"/>
                    </a:cubicBezTo>
                    <a:cubicBezTo>
                      <a:pt x="625" y="297"/>
                      <a:pt x="625" y="297"/>
                      <a:pt x="625" y="297"/>
                    </a:cubicBezTo>
                    <a:cubicBezTo>
                      <a:pt x="625" y="296"/>
                      <a:pt x="625" y="295"/>
                      <a:pt x="625" y="294"/>
                    </a:cubicBezTo>
                    <a:cubicBezTo>
                      <a:pt x="626" y="293"/>
                      <a:pt x="626" y="293"/>
                      <a:pt x="626" y="293"/>
                    </a:cubicBezTo>
                    <a:cubicBezTo>
                      <a:pt x="628" y="294"/>
                      <a:pt x="628" y="294"/>
                      <a:pt x="628" y="294"/>
                    </a:cubicBezTo>
                    <a:cubicBezTo>
                      <a:pt x="629" y="294"/>
                      <a:pt x="629" y="294"/>
                      <a:pt x="629" y="294"/>
                    </a:cubicBezTo>
                    <a:cubicBezTo>
                      <a:pt x="629" y="295"/>
                      <a:pt x="629" y="295"/>
                      <a:pt x="629" y="295"/>
                    </a:cubicBezTo>
                    <a:cubicBezTo>
                      <a:pt x="630" y="297"/>
                      <a:pt x="630" y="298"/>
                      <a:pt x="632" y="299"/>
                    </a:cubicBezTo>
                    <a:cubicBezTo>
                      <a:pt x="634" y="302"/>
                      <a:pt x="636" y="296"/>
                      <a:pt x="638" y="292"/>
                    </a:cubicBezTo>
                    <a:cubicBezTo>
                      <a:pt x="639" y="289"/>
                      <a:pt x="639" y="289"/>
                      <a:pt x="639" y="289"/>
                    </a:cubicBezTo>
                    <a:cubicBezTo>
                      <a:pt x="640" y="289"/>
                      <a:pt x="640" y="289"/>
                      <a:pt x="640" y="289"/>
                    </a:cubicBezTo>
                    <a:cubicBezTo>
                      <a:pt x="641" y="289"/>
                      <a:pt x="642" y="290"/>
                      <a:pt x="643" y="289"/>
                    </a:cubicBezTo>
                    <a:cubicBezTo>
                      <a:pt x="646" y="287"/>
                      <a:pt x="646" y="287"/>
                      <a:pt x="646" y="287"/>
                    </a:cubicBezTo>
                    <a:cubicBezTo>
                      <a:pt x="647" y="288"/>
                      <a:pt x="647" y="288"/>
                      <a:pt x="647" y="288"/>
                    </a:cubicBezTo>
                    <a:cubicBezTo>
                      <a:pt x="647" y="290"/>
                      <a:pt x="648" y="293"/>
                      <a:pt x="650" y="294"/>
                    </a:cubicBezTo>
                    <a:cubicBezTo>
                      <a:pt x="651" y="295"/>
                      <a:pt x="652" y="296"/>
                      <a:pt x="653" y="297"/>
                    </a:cubicBezTo>
                    <a:cubicBezTo>
                      <a:pt x="659" y="300"/>
                      <a:pt x="660" y="294"/>
                      <a:pt x="664" y="291"/>
                    </a:cubicBezTo>
                    <a:cubicBezTo>
                      <a:pt x="664" y="291"/>
                      <a:pt x="664" y="291"/>
                      <a:pt x="664" y="291"/>
                    </a:cubicBezTo>
                    <a:cubicBezTo>
                      <a:pt x="666" y="294"/>
                      <a:pt x="666" y="294"/>
                      <a:pt x="666" y="294"/>
                    </a:cubicBezTo>
                    <a:cubicBezTo>
                      <a:pt x="672" y="301"/>
                      <a:pt x="669" y="296"/>
                      <a:pt x="671" y="292"/>
                    </a:cubicBezTo>
                    <a:cubicBezTo>
                      <a:pt x="671" y="291"/>
                      <a:pt x="671" y="291"/>
                      <a:pt x="672" y="290"/>
                    </a:cubicBezTo>
                    <a:cubicBezTo>
                      <a:pt x="672" y="289"/>
                      <a:pt x="672" y="289"/>
                      <a:pt x="672" y="289"/>
                    </a:cubicBezTo>
                    <a:cubicBezTo>
                      <a:pt x="685" y="289"/>
                      <a:pt x="685" y="289"/>
                      <a:pt x="685" y="289"/>
                    </a:cubicBezTo>
                    <a:cubicBezTo>
                      <a:pt x="687" y="289"/>
                      <a:pt x="687" y="289"/>
                      <a:pt x="687" y="289"/>
                    </a:cubicBezTo>
                    <a:cubicBezTo>
                      <a:pt x="688" y="291"/>
                      <a:pt x="688" y="291"/>
                      <a:pt x="688" y="291"/>
                    </a:cubicBezTo>
                    <a:cubicBezTo>
                      <a:pt x="689" y="292"/>
                      <a:pt x="690" y="294"/>
                      <a:pt x="691" y="294"/>
                    </a:cubicBezTo>
                    <a:cubicBezTo>
                      <a:pt x="693" y="294"/>
                      <a:pt x="693" y="294"/>
                      <a:pt x="693" y="294"/>
                    </a:cubicBezTo>
                    <a:cubicBezTo>
                      <a:pt x="694" y="297"/>
                      <a:pt x="694" y="297"/>
                      <a:pt x="694" y="297"/>
                    </a:cubicBezTo>
                    <a:cubicBezTo>
                      <a:pt x="697" y="297"/>
                      <a:pt x="697" y="297"/>
                      <a:pt x="697" y="297"/>
                    </a:cubicBezTo>
                    <a:cubicBezTo>
                      <a:pt x="697" y="297"/>
                      <a:pt x="696" y="299"/>
                      <a:pt x="697" y="299"/>
                    </a:cubicBezTo>
                    <a:cubicBezTo>
                      <a:pt x="704" y="302"/>
                      <a:pt x="709" y="286"/>
                      <a:pt x="717" y="289"/>
                    </a:cubicBezTo>
                    <a:cubicBezTo>
                      <a:pt x="720" y="290"/>
                      <a:pt x="720" y="302"/>
                      <a:pt x="724" y="292"/>
                    </a:cubicBezTo>
                    <a:cubicBezTo>
                      <a:pt x="724" y="291"/>
                      <a:pt x="724" y="291"/>
                      <a:pt x="724" y="291"/>
                    </a:cubicBezTo>
                    <a:cubicBezTo>
                      <a:pt x="724" y="291"/>
                      <a:pt x="724" y="291"/>
                      <a:pt x="724" y="291"/>
                    </a:cubicBezTo>
                    <a:cubicBezTo>
                      <a:pt x="726" y="292"/>
                      <a:pt x="727" y="293"/>
                      <a:pt x="728" y="294"/>
                    </a:cubicBezTo>
                    <a:cubicBezTo>
                      <a:pt x="731" y="296"/>
                      <a:pt x="733" y="294"/>
                      <a:pt x="735" y="292"/>
                    </a:cubicBezTo>
                    <a:cubicBezTo>
                      <a:pt x="740" y="283"/>
                      <a:pt x="740" y="283"/>
                      <a:pt x="740" y="283"/>
                    </a:cubicBezTo>
                    <a:cubicBezTo>
                      <a:pt x="742" y="282"/>
                      <a:pt x="742" y="282"/>
                      <a:pt x="742" y="282"/>
                    </a:cubicBezTo>
                    <a:cubicBezTo>
                      <a:pt x="743" y="283"/>
                      <a:pt x="743" y="283"/>
                      <a:pt x="743" y="283"/>
                    </a:cubicBezTo>
                    <a:cubicBezTo>
                      <a:pt x="748" y="292"/>
                      <a:pt x="748" y="292"/>
                      <a:pt x="748" y="292"/>
                    </a:cubicBezTo>
                    <a:cubicBezTo>
                      <a:pt x="750" y="294"/>
                      <a:pt x="753" y="296"/>
                      <a:pt x="755" y="294"/>
                    </a:cubicBezTo>
                    <a:cubicBezTo>
                      <a:pt x="757" y="293"/>
                      <a:pt x="758" y="292"/>
                      <a:pt x="759" y="291"/>
                    </a:cubicBezTo>
                    <a:cubicBezTo>
                      <a:pt x="759" y="291"/>
                      <a:pt x="759" y="291"/>
                      <a:pt x="759" y="291"/>
                    </a:cubicBezTo>
                    <a:cubicBezTo>
                      <a:pt x="759" y="292"/>
                      <a:pt x="759" y="292"/>
                      <a:pt x="759" y="292"/>
                    </a:cubicBezTo>
                    <a:cubicBezTo>
                      <a:pt x="763" y="302"/>
                      <a:pt x="763" y="290"/>
                      <a:pt x="767" y="289"/>
                    </a:cubicBezTo>
                    <a:cubicBezTo>
                      <a:pt x="775" y="286"/>
                      <a:pt x="779" y="302"/>
                      <a:pt x="786" y="299"/>
                    </a:cubicBezTo>
                    <a:cubicBezTo>
                      <a:pt x="787" y="299"/>
                      <a:pt x="786" y="297"/>
                      <a:pt x="786" y="297"/>
                    </a:cubicBezTo>
                    <a:cubicBezTo>
                      <a:pt x="790" y="297"/>
                      <a:pt x="790" y="297"/>
                      <a:pt x="790" y="297"/>
                    </a:cubicBezTo>
                    <a:cubicBezTo>
                      <a:pt x="790" y="294"/>
                      <a:pt x="790" y="294"/>
                      <a:pt x="790" y="294"/>
                    </a:cubicBezTo>
                    <a:cubicBezTo>
                      <a:pt x="793" y="294"/>
                      <a:pt x="793" y="294"/>
                      <a:pt x="793" y="294"/>
                    </a:cubicBezTo>
                    <a:cubicBezTo>
                      <a:pt x="793" y="294"/>
                      <a:pt x="794" y="292"/>
                      <a:pt x="795" y="291"/>
                    </a:cubicBezTo>
                    <a:cubicBezTo>
                      <a:pt x="796" y="289"/>
                      <a:pt x="796" y="289"/>
                      <a:pt x="796" y="289"/>
                    </a:cubicBezTo>
                    <a:cubicBezTo>
                      <a:pt x="798" y="289"/>
                      <a:pt x="798" y="289"/>
                      <a:pt x="798" y="289"/>
                    </a:cubicBezTo>
                    <a:cubicBezTo>
                      <a:pt x="811" y="289"/>
                      <a:pt x="811" y="289"/>
                      <a:pt x="811" y="289"/>
                    </a:cubicBezTo>
                    <a:cubicBezTo>
                      <a:pt x="812" y="290"/>
                      <a:pt x="812" y="290"/>
                      <a:pt x="812" y="290"/>
                    </a:cubicBezTo>
                    <a:cubicBezTo>
                      <a:pt x="812" y="291"/>
                      <a:pt x="812" y="291"/>
                      <a:pt x="812" y="292"/>
                    </a:cubicBezTo>
                    <a:cubicBezTo>
                      <a:pt x="814" y="296"/>
                      <a:pt x="812" y="301"/>
                      <a:pt x="817" y="294"/>
                    </a:cubicBezTo>
                    <a:cubicBezTo>
                      <a:pt x="819" y="291"/>
                      <a:pt x="819" y="291"/>
                      <a:pt x="819" y="291"/>
                    </a:cubicBezTo>
                    <a:cubicBezTo>
                      <a:pt x="819" y="291"/>
                      <a:pt x="819" y="291"/>
                      <a:pt x="819" y="291"/>
                    </a:cubicBezTo>
                    <a:cubicBezTo>
                      <a:pt x="823" y="294"/>
                      <a:pt x="825" y="300"/>
                      <a:pt x="830" y="297"/>
                    </a:cubicBezTo>
                    <a:cubicBezTo>
                      <a:pt x="831" y="296"/>
                      <a:pt x="832" y="295"/>
                      <a:pt x="833" y="294"/>
                    </a:cubicBezTo>
                    <a:cubicBezTo>
                      <a:pt x="836" y="293"/>
                      <a:pt x="836" y="290"/>
                      <a:pt x="837" y="288"/>
                    </a:cubicBezTo>
                    <a:cubicBezTo>
                      <a:pt x="837" y="287"/>
                      <a:pt x="837" y="287"/>
                      <a:pt x="837" y="287"/>
                    </a:cubicBezTo>
                    <a:cubicBezTo>
                      <a:pt x="840" y="289"/>
                      <a:pt x="840" y="289"/>
                      <a:pt x="840" y="289"/>
                    </a:cubicBezTo>
                    <a:cubicBezTo>
                      <a:pt x="841" y="290"/>
                      <a:pt x="842" y="289"/>
                      <a:pt x="843" y="289"/>
                    </a:cubicBezTo>
                    <a:cubicBezTo>
                      <a:pt x="844" y="289"/>
                      <a:pt x="844" y="289"/>
                      <a:pt x="844" y="289"/>
                    </a:cubicBezTo>
                    <a:cubicBezTo>
                      <a:pt x="845" y="292"/>
                      <a:pt x="845" y="292"/>
                      <a:pt x="845" y="292"/>
                    </a:cubicBezTo>
                    <a:cubicBezTo>
                      <a:pt x="847" y="296"/>
                      <a:pt x="849" y="302"/>
                      <a:pt x="851" y="299"/>
                    </a:cubicBezTo>
                    <a:cubicBezTo>
                      <a:pt x="853" y="298"/>
                      <a:pt x="854" y="297"/>
                      <a:pt x="855" y="295"/>
                    </a:cubicBezTo>
                    <a:cubicBezTo>
                      <a:pt x="855" y="294"/>
                      <a:pt x="855" y="294"/>
                      <a:pt x="855" y="294"/>
                    </a:cubicBezTo>
                    <a:cubicBezTo>
                      <a:pt x="855" y="294"/>
                      <a:pt x="855" y="294"/>
                      <a:pt x="855" y="294"/>
                    </a:cubicBezTo>
                    <a:cubicBezTo>
                      <a:pt x="857" y="293"/>
                      <a:pt x="857" y="293"/>
                      <a:pt x="857" y="293"/>
                    </a:cubicBezTo>
                    <a:cubicBezTo>
                      <a:pt x="858" y="294"/>
                      <a:pt x="858" y="294"/>
                      <a:pt x="858" y="294"/>
                    </a:cubicBezTo>
                    <a:cubicBezTo>
                      <a:pt x="858" y="295"/>
                      <a:pt x="858" y="296"/>
                      <a:pt x="859" y="297"/>
                    </a:cubicBezTo>
                    <a:cubicBezTo>
                      <a:pt x="862" y="297"/>
                      <a:pt x="862" y="297"/>
                      <a:pt x="862" y="297"/>
                    </a:cubicBezTo>
                    <a:cubicBezTo>
                      <a:pt x="862" y="297"/>
                      <a:pt x="861" y="299"/>
                      <a:pt x="862" y="299"/>
                    </a:cubicBezTo>
                    <a:cubicBezTo>
                      <a:pt x="868" y="302"/>
                      <a:pt x="872" y="290"/>
                      <a:pt x="879" y="289"/>
                    </a:cubicBezTo>
                    <a:cubicBezTo>
                      <a:pt x="879" y="289"/>
                      <a:pt x="879" y="289"/>
                      <a:pt x="879" y="289"/>
                    </a:cubicBezTo>
                    <a:cubicBezTo>
                      <a:pt x="881" y="290"/>
                      <a:pt x="881" y="290"/>
                      <a:pt x="881" y="290"/>
                    </a:cubicBezTo>
                    <a:cubicBezTo>
                      <a:pt x="883" y="292"/>
                      <a:pt x="883" y="292"/>
                      <a:pt x="883" y="292"/>
                    </a:cubicBezTo>
                    <a:cubicBezTo>
                      <a:pt x="885" y="295"/>
                      <a:pt x="885" y="295"/>
                      <a:pt x="885" y="295"/>
                    </a:cubicBezTo>
                    <a:cubicBezTo>
                      <a:pt x="886" y="297"/>
                      <a:pt x="887" y="297"/>
                      <a:pt x="889" y="292"/>
                    </a:cubicBezTo>
                    <a:cubicBezTo>
                      <a:pt x="889" y="291"/>
                      <a:pt x="889" y="291"/>
                      <a:pt x="889" y="291"/>
                    </a:cubicBezTo>
                    <a:cubicBezTo>
                      <a:pt x="889" y="291"/>
                      <a:pt x="889" y="291"/>
                      <a:pt x="889" y="291"/>
                    </a:cubicBezTo>
                    <a:cubicBezTo>
                      <a:pt x="890" y="292"/>
                      <a:pt x="892" y="293"/>
                      <a:pt x="893" y="294"/>
                    </a:cubicBezTo>
                    <a:cubicBezTo>
                      <a:pt x="896" y="296"/>
                      <a:pt x="898" y="294"/>
                      <a:pt x="900" y="292"/>
                    </a:cubicBezTo>
                    <a:cubicBezTo>
                      <a:pt x="903" y="287"/>
                      <a:pt x="903" y="287"/>
                      <a:pt x="903" y="287"/>
                    </a:cubicBezTo>
                    <a:cubicBezTo>
                      <a:pt x="905" y="287"/>
                      <a:pt x="905" y="287"/>
                      <a:pt x="905" y="287"/>
                    </a:cubicBezTo>
                    <a:cubicBezTo>
                      <a:pt x="906" y="291"/>
                      <a:pt x="906" y="291"/>
                      <a:pt x="906" y="291"/>
                    </a:cubicBezTo>
                    <a:cubicBezTo>
                      <a:pt x="908" y="296"/>
                      <a:pt x="909" y="299"/>
                      <a:pt x="912" y="294"/>
                    </a:cubicBezTo>
                    <a:cubicBezTo>
                      <a:pt x="913" y="293"/>
                      <a:pt x="913" y="293"/>
                      <a:pt x="913" y="293"/>
                    </a:cubicBezTo>
                    <a:cubicBezTo>
                      <a:pt x="916" y="296"/>
                      <a:pt x="916" y="296"/>
                      <a:pt x="916" y="296"/>
                    </a:cubicBezTo>
                    <a:cubicBezTo>
                      <a:pt x="918" y="300"/>
                      <a:pt x="921" y="303"/>
                      <a:pt x="923" y="304"/>
                    </a:cubicBezTo>
                    <a:cubicBezTo>
                      <a:pt x="924" y="304"/>
                      <a:pt x="924" y="304"/>
                      <a:pt x="924" y="304"/>
                    </a:cubicBezTo>
                    <a:cubicBezTo>
                      <a:pt x="924" y="288"/>
                      <a:pt x="924" y="288"/>
                      <a:pt x="924" y="288"/>
                    </a:cubicBezTo>
                    <a:cubicBezTo>
                      <a:pt x="924" y="288"/>
                      <a:pt x="924" y="288"/>
                      <a:pt x="924" y="288"/>
                    </a:cubicBezTo>
                    <a:cubicBezTo>
                      <a:pt x="926" y="287"/>
                      <a:pt x="926" y="287"/>
                      <a:pt x="926" y="287"/>
                    </a:cubicBezTo>
                    <a:cubicBezTo>
                      <a:pt x="934" y="287"/>
                      <a:pt x="934" y="287"/>
                      <a:pt x="934" y="287"/>
                    </a:cubicBezTo>
                    <a:cubicBezTo>
                      <a:pt x="934" y="287"/>
                      <a:pt x="934" y="287"/>
                      <a:pt x="934" y="287"/>
                    </a:cubicBezTo>
                    <a:cubicBezTo>
                      <a:pt x="937" y="288"/>
                      <a:pt x="937" y="288"/>
                      <a:pt x="937" y="288"/>
                    </a:cubicBezTo>
                    <a:cubicBezTo>
                      <a:pt x="937" y="287"/>
                      <a:pt x="937" y="287"/>
                      <a:pt x="937" y="287"/>
                    </a:cubicBezTo>
                    <a:cubicBezTo>
                      <a:pt x="990" y="288"/>
                      <a:pt x="990" y="288"/>
                      <a:pt x="990" y="288"/>
                    </a:cubicBezTo>
                    <a:cubicBezTo>
                      <a:pt x="1013" y="288"/>
                      <a:pt x="1016" y="272"/>
                      <a:pt x="989" y="272"/>
                    </a:cubicBezTo>
                    <a:cubicBezTo>
                      <a:pt x="981" y="272"/>
                      <a:pt x="948" y="289"/>
                      <a:pt x="946" y="264"/>
                    </a:cubicBezTo>
                    <a:cubicBezTo>
                      <a:pt x="943" y="240"/>
                      <a:pt x="989" y="260"/>
                      <a:pt x="987" y="235"/>
                    </a:cubicBezTo>
                    <a:cubicBezTo>
                      <a:pt x="985" y="220"/>
                      <a:pt x="964" y="246"/>
                      <a:pt x="959" y="232"/>
                    </a:cubicBezTo>
                    <a:cubicBezTo>
                      <a:pt x="957" y="227"/>
                      <a:pt x="961" y="215"/>
                      <a:pt x="964" y="214"/>
                    </a:cubicBezTo>
                    <a:cubicBezTo>
                      <a:pt x="981" y="203"/>
                      <a:pt x="1020" y="221"/>
                      <a:pt x="1020" y="188"/>
                    </a:cubicBezTo>
                    <a:cubicBezTo>
                      <a:pt x="1021" y="155"/>
                      <a:pt x="958" y="179"/>
                      <a:pt x="964" y="160"/>
                    </a:cubicBezTo>
                    <a:cubicBezTo>
                      <a:pt x="967" y="147"/>
                      <a:pt x="997" y="151"/>
                      <a:pt x="997" y="144"/>
                    </a:cubicBezTo>
                    <a:cubicBezTo>
                      <a:pt x="997" y="138"/>
                      <a:pt x="977" y="146"/>
                      <a:pt x="977" y="135"/>
                    </a:cubicBezTo>
                    <a:cubicBezTo>
                      <a:pt x="978" y="101"/>
                      <a:pt x="1035" y="146"/>
                      <a:pt x="1036" y="1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0CFB9050-9E74-4A55-A51F-A33C9EB47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6397" y="3579846"/>
                <a:ext cx="7058090" cy="1076325"/>
              </a:xfrm>
              <a:custGeom>
                <a:avLst/>
                <a:gdLst>
                  <a:gd name="T0" fmla="*/ 63 w 1020"/>
                  <a:gd name="T1" fmla="*/ 121 h 286"/>
                  <a:gd name="T2" fmla="*/ 96 w 1020"/>
                  <a:gd name="T3" fmla="*/ 248 h 286"/>
                  <a:gd name="T4" fmla="*/ 119 w 1020"/>
                  <a:gd name="T5" fmla="*/ 271 h 286"/>
                  <a:gd name="T6" fmla="*/ 152 w 1020"/>
                  <a:gd name="T7" fmla="*/ 277 h 286"/>
                  <a:gd name="T8" fmla="*/ 188 w 1020"/>
                  <a:gd name="T9" fmla="*/ 279 h 286"/>
                  <a:gd name="T10" fmla="*/ 219 w 1020"/>
                  <a:gd name="T11" fmla="*/ 268 h 286"/>
                  <a:gd name="T12" fmla="*/ 234 w 1020"/>
                  <a:gd name="T13" fmla="*/ 262 h 286"/>
                  <a:gd name="T14" fmla="*/ 286 w 1020"/>
                  <a:gd name="T15" fmla="*/ 272 h 286"/>
                  <a:gd name="T16" fmla="*/ 308 w 1020"/>
                  <a:gd name="T17" fmla="*/ 272 h 286"/>
                  <a:gd name="T18" fmla="*/ 333 w 1020"/>
                  <a:gd name="T19" fmla="*/ 272 h 286"/>
                  <a:gd name="T20" fmla="*/ 367 w 1020"/>
                  <a:gd name="T21" fmla="*/ 276 h 286"/>
                  <a:gd name="T22" fmla="*/ 396 w 1020"/>
                  <a:gd name="T23" fmla="*/ 276 h 286"/>
                  <a:gd name="T24" fmla="*/ 414 w 1020"/>
                  <a:gd name="T25" fmla="*/ 272 h 286"/>
                  <a:gd name="T26" fmla="*/ 425 w 1020"/>
                  <a:gd name="T27" fmla="*/ 280 h 286"/>
                  <a:gd name="T28" fmla="*/ 440 w 1020"/>
                  <a:gd name="T29" fmla="*/ 274 h 286"/>
                  <a:gd name="T30" fmla="*/ 457 w 1020"/>
                  <a:gd name="T31" fmla="*/ 273 h 286"/>
                  <a:gd name="T32" fmla="*/ 475 w 1020"/>
                  <a:gd name="T33" fmla="*/ 274 h 286"/>
                  <a:gd name="T34" fmla="*/ 489 w 1020"/>
                  <a:gd name="T35" fmla="*/ 276 h 286"/>
                  <a:gd name="T36" fmla="*/ 508 w 1020"/>
                  <a:gd name="T37" fmla="*/ 273 h 286"/>
                  <a:gd name="T38" fmla="*/ 526 w 1020"/>
                  <a:gd name="T39" fmla="*/ 275 h 286"/>
                  <a:gd name="T40" fmla="*/ 544 w 1020"/>
                  <a:gd name="T41" fmla="*/ 274 h 286"/>
                  <a:gd name="T42" fmla="*/ 572 w 1020"/>
                  <a:gd name="T43" fmla="*/ 274 h 286"/>
                  <a:gd name="T44" fmla="*/ 599 w 1020"/>
                  <a:gd name="T45" fmla="*/ 279 h 286"/>
                  <a:gd name="T46" fmla="*/ 616 w 1020"/>
                  <a:gd name="T47" fmla="*/ 277 h 286"/>
                  <a:gd name="T48" fmla="*/ 635 w 1020"/>
                  <a:gd name="T49" fmla="*/ 280 h 286"/>
                  <a:gd name="T50" fmla="*/ 714 w 1020"/>
                  <a:gd name="T51" fmla="*/ 282 h 286"/>
                  <a:gd name="T52" fmla="*/ 783 w 1020"/>
                  <a:gd name="T53" fmla="*/ 267 h 286"/>
                  <a:gd name="T54" fmla="*/ 827 w 1020"/>
                  <a:gd name="T55" fmla="*/ 275 h 286"/>
                  <a:gd name="T56" fmla="*/ 854 w 1020"/>
                  <a:gd name="T57" fmla="*/ 277 h 286"/>
                  <a:gd name="T58" fmla="*/ 890 w 1020"/>
                  <a:gd name="T59" fmla="*/ 275 h 286"/>
                  <a:gd name="T60" fmla="*/ 989 w 1020"/>
                  <a:gd name="T61" fmla="*/ 231 h 286"/>
                  <a:gd name="T62" fmla="*/ 943 w 1020"/>
                  <a:gd name="T63" fmla="*/ 86 h 286"/>
                  <a:gd name="T64" fmla="*/ 915 w 1020"/>
                  <a:gd name="T65" fmla="*/ 13 h 286"/>
                  <a:gd name="T66" fmla="*/ 885 w 1020"/>
                  <a:gd name="T67" fmla="*/ 18 h 286"/>
                  <a:gd name="T68" fmla="*/ 856 w 1020"/>
                  <a:gd name="T69" fmla="*/ 13 h 286"/>
                  <a:gd name="T70" fmla="*/ 804 w 1020"/>
                  <a:gd name="T71" fmla="*/ 22 h 286"/>
                  <a:gd name="T72" fmla="*/ 789 w 1020"/>
                  <a:gd name="T73" fmla="*/ 16 h 286"/>
                  <a:gd name="T74" fmla="*/ 759 w 1020"/>
                  <a:gd name="T75" fmla="*/ 5 h 286"/>
                  <a:gd name="T76" fmla="*/ 722 w 1020"/>
                  <a:gd name="T77" fmla="*/ 8 h 286"/>
                  <a:gd name="T78" fmla="*/ 693 w 1020"/>
                  <a:gd name="T79" fmla="*/ 13 h 286"/>
                  <a:gd name="T80" fmla="*/ 665 w 1020"/>
                  <a:gd name="T81" fmla="*/ 8 h 286"/>
                  <a:gd name="T82" fmla="*/ 643 w 1020"/>
                  <a:gd name="T83" fmla="*/ 8 h 286"/>
                  <a:gd name="T84" fmla="*/ 614 w 1020"/>
                  <a:gd name="T85" fmla="*/ 5 h 286"/>
                  <a:gd name="T86" fmla="*/ 601 w 1020"/>
                  <a:gd name="T87" fmla="*/ 12 h 286"/>
                  <a:gd name="T88" fmla="*/ 585 w 1020"/>
                  <a:gd name="T89" fmla="*/ 3 h 286"/>
                  <a:gd name="T90" fmla="*/ 572 w 1020"/>
                  <a:gd name="T91" fmla="*/ 13 h 286"/>
                  <a:gd name="T92" fmla="*/ 549 w 1020"/>
                  <a:gd name="T93" fmla="*/ 12 h 286"/>
                  <a:gd name="T94" fmla="*/ 540 w 1020"/>
                  <a:gd name="T95" fmla="*/ 10 h 286"/>
                  <a:gd name="T96" fmla="*/ 527 w 1020"/>
                  <a:gd name="T97" fmla="*/ 12 h 286"/>
                  <a:gd name="T98" fmla="*/ 506 w 1020"/>
                  <a:gd name="T99" fmla="*/ 3 h 286"/>
                  <a:gd name="T100" fmla="*/ 485 w 1020"/>
                  <a:gd name="T101" fmla="*/ 13 h 286"/>
                  <a:gd name="T102" fmla="*/ 463 w 1020"/>
                  <a:gd name="T103" fmla="*/ 12 h 286"/>
                  <a:gd name="T104" fmla="*/ 436 w 1020"/>
                  <a:gd name="T105" fmla="*/ 12 h 286"/>
                  <a:gd name="T106" fmla="*/ 415 w 1020"/>
                  <a:gd name="T107" fmla="*/ 8 h 286"/>
                  <a:gd name="T108" fmla="*/ 395 w 1020"/>
                  <a:gd name="T109" fmla="*/ 7 h 286"/>
                  <a:gd name="T110" fmla="*/ 344 w 1020"/>
                  <a:gd name="T111" fmla="*/ 3 h 286"/>
                  <a:gd name="T112" fmla="*/ 257 w 1020"/>
                  <a:gd name="T113" fmla="*/ 10 h 286"/>
                  <a:gd name="T114" fmla="*/ 213 w 1020"/>
                  <a:gd name="T115" fmla="*/ 17 h 286"/>
                  <a:gd name="T116" fmla="*/ 170 w 1020"/>
                  <a:gd name="T117" fmla="*/ 11 h 286"/>
                  <a:gd name="T118" fmla="*/ 141 w 1020"/>
                  <a:gd name="T119" fmla="*/ 15 h 286"/>
                  <a:gd name="T120" fmla="*/ 57 w 1020"/>
                  <a:gd name="T121" fmla="*/ 3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20" h="286">
                    <a:moveTo>
                      <a:pt x="47" y="2"/>
                    </a:moveTo>
                    <a:cubicBezTo>
                      <a:pt x="35" y="2"/>
                      <a:pt x="21" y="4"/>
                      <a:pt x="21" y="18"/>
                    </a:cubicBezTo>
                    <a:cubicBezTo>
                      <a:pt x="21" y="37"/>
                      <a:pt x="51" y="20"/>
                      <a:pt x="55" y="34"/>
                    </a:cubicBezTo>
                    <a:cubicBezTo>
                      <a:pt x="59" y="47"/>
                      <a:pt x="20" y="43"/>
                      <a:pt x="31" y="53"/>
                    </a:cubicBezTo>
                    <a:cubicBezTo>
                      <a:pt x="34" y="56"/>
                      <a:pt x="73" y="66"/>
                      <a:pt x="58" y="72"/>
                    </a:cubicBezTo>
                    <a:cubicBezTo>
                      <a:pt x="48" y="76"/>
                      <a:pt x="0" y="68"/>
                      <a:pt x="1" y="99"/>
                    </a:cubicBezTo>
                    <a:cubicBezTo>
                      <a:pt x="2" y="132"/>
                      <a:pt x="62" y="88"/>
                      <a:pt x="63" y="121"/>
                    </a:cubicBezTo>
                    <a:cubicBezTo>
                      <a:pt x="63" y="132"/>
                      <a:pt x="43" y="125"/>
                      <a:pt x="43" y="131"/>
                    </a:cubicBezTo>
                    <a:cubicBezTo>
                      <a:pt x="43" y="137"/>
                      <a:pt x="73" y="133"/>
                      <a:pt x="77" y="146"/>
                    </a:cubicBezTo>
                    <a:cubicBezTo>
                      <a:pt x="83" y="165"/>
                      <a:pt x="17" y="141"/>
                      <a:pt x="17" y="174"/>
                    </a:cubicBezTo>
                    <a:cubicBezTo>
                      <a:pt x="18" y="206"/>
                      <a:pt x="59" y="188"/>
                      <a:pt x="77" y="199"/>
                    </a:cubicBezTo>
                    <a:cubicBezTo>
                      <a:pt x="80" y="200"/>
                      <a:pt x="85" y="211"/>
                      <a:pt x="82" y="217"/>
                    </a:cubicBezTo>
                    <a:cubicBezTo>
                      <a:pt x="77" y="230"/>
                      <a:pt x="55" y="205"/>
                      <a:pt x="53" y="220"/>
                    </a:cubicBezTo>
                    <a:cubicBezTo>
                      <a:pt x="50" y="244"/>
                      <a:pt x="99" y="224"/>
                      <a:pt x="96" y="248"/>
                    </a:cubicBezTo>
                    <a:cubicBezTo>
                      <a:pt x="94" y="272"/>
                      <a:pt x="59" y="256"/>
                      <a:pt x="50" y="256"/>
                    </a:cubicBezTo>
                    <a:cubicBezTo>
                      <a:pt x="22" y="256"/>
                      <a:pt x="25" y="271"/>
                      <a:pt x="49" y="271"/>
                    </a:cubicBezTo>
                    <a:cubicBezTo>
                      <a:pt x="106" y="271"/>
                      <a:pt x="106" y="271"/>
                      <a:pt x="106" y="271"/>
                    </a:cubicBezTo>
                    <a:cubicBezTo>
                      <a:pt x="106" y="271"/>
                      <a:pt x="106" y="271"/>
                      <a:pt x="106" y="271"/>
                    </a:cubicBezTo>
                    <a:cubicBezTo>
                      <a:pt x="107" y="271"/>
                      <a:pt x="107" y="271"/>
                      <a:pt x="107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21" y="271"/>
                      <a:pt x="121" y="271"/>
                      <a:pt x="121" y="271"/>
                    </a:cubicBezTo>
                    <a:cubicBezTo>
                      <a:pt x="122" y="272"/>
                      <a:pt x="122" y="272"/>
                      <a:pt x="122" y="272"/>
                    </a:cubicBezTo>
                    <a:cubicBezTo>
                      <a:pt x="128" y="273"/>
                      <a:pt x="131" y="270"/>
                      <a:pt x="135" y="267"/>
                    </a:cubicBezTo>
                    <a:cubicBezTo>
                      <a:pt x="138" y="265"/>
                      <a:pt x="138" y="265"/>
                      <a:pt x="138" y="265"/>
                    </a:cubicBezTo>
                    <a:cubicBezTo>
                      <a:pt x="139" y="266"/>
                      <a:pt x="139" y="266"/>
                      <a:pt x="139" y="266"/>
                    </a:cubicBezTo>
                    <a:cubicBezTo>
                      <a:pt x="142" y="271"/>
                      <a:pt x="147" y="279"/>
                      <a:pt x="152" y="277"/>
                    </a:cubicBezTo>
                    <a:cubicBezTo>
                      <a:pt x="154" y="276"/>
                      <a:pt x="155" y="275"/>
                      <a:pt x="156" y="274"/>
                    </a:cubicBezTo>
                    <a:cubicBezTo>
                      <a:pt x="156" y="274"/>
                      <a:pt x="156" y="274"/>
                      <a:pt x="156" y="274"/>
                    </a:cubicBezTo>
                    <a:cubicBezTo>
                      <a:pt x="156" y="274"/>
                      <a:pt x="156" y="274"/>
                      <a:pt x="156" y="274"/>
                    </a:cubicBezTo>
                    <a:cubicBezTo>
                      <a:pt x="160" y="285"/>
                      <a:pt x="161" y="273"/>
                      <a:pt x="164" y="272"/>
                    </a:cubicBezTo>
                    <a:cubicBezTo>
                      <a:pt x="173" y="269"/>
                      <a:pt x="177" y="284"/>
                      <a:pt x="185" y="282"/>
                    </a:cubicBezTo>
                    <a:cubicBezTo>
                      <a:pt x="185" y="279"/>
                      <a:pt x="185" y="279"/>
                      <a:pt x="185" y="279"/>
                    </a:cubicBezTo>
                    <a:cubicBezTo>
                      <a:pt x="188" y="279"/>
                      <a:pt x="188" y="279"/>
                      <a:pt x="188" y="279"/>
                    </a:cubicBezTo>
                    <a:cubicBezTo>
                      <a:pt x="189" y="278"/>
                      <a:pt x="189" y="275"/>
                      <a:pt x="190" y="274"/>
                    </a:cubicBezTo>
                    <a:cubicBezTo>
                      <a:pt x="196" y="269"/>
                      <a:pt x="200" y="270"/>
                      <a:pt x="206" y="267"/>
                    </a:cubicBezTo>
                    <a:cubicBezTo>
                      <a:pt x="208" y="266"/>
                      <a:pt x="207" y="263"/>
                      <a:pt x="209" y="262"/>
                    </a:cubicBezTo>
                    <a:cubicBezTo>
                      <a:pt x="210" y="262"/>
                      <a:pt x="215" y="261"/>
                      <a:pt x="216" y="262"/>
                    </a:cubicBezTo>
                    <a:cubicBezTo>
                      <a:pt x="217" y="264"/>
                      <a:pt x="217" y="264"/>
                      <a:pt x="217" y="264"/>
                    </a:cubicBezTo>
                    <a:cubicBezTo>
                      <a:pt x="218" y="265"/>
                      <a:pt x="218" y="265"/>
                      <a:pt x="218" y="265"/>
                    </a:cubicBezTo>
                    <a:cubicBezTo>
                      <a:pt x="219" y="268"/>
                      <a:pt x="219" y="268"/>
                      <a:pt x="219" y="268"/>
                    </a:cubicBezTo>
                    <a:cubicBezTo>
                      <a:pt x="220" y="271"/>
                      <a:pt x="221" y="273"/>
                      <a:pt x="224" y="274"/>
                    </a:cubicBezTo>
                    <a:cubicBezTo>
                      <a:pt x="225" y="274"/>
                      <a:pt x="225" y="274"/>
                      <a:pt x="225" y="274"/>
                    </a:cubicBezTo>
                    <a:cubicBezTo>
                      <a:pt x="226" y="274"/>
                      <a:pt x="226" y="274"/>
                      <a:pt x="226" y="274"/>
                    </a:cubicBezTo>
                    <a:cubicBezTo>
                      <a:pt x="229" y="273"/>
                      <a:pt x="230" y="271"/>
                      <a:pt x="231" y="268"/>
                    </a:cubicBezTo>
                    <a:cubicBezTo>
                      <a:pt x="232" y="265"/>
                      <a:pt x="232" y="265"/>
                      <a:pt x="232" y="265"/>
                    </a:cubicBezTo>
                    <a:cubicBezTo>
                      <a:pt x="232" y="264"/>
                      <a:pt x="232" y="264"/>
                      <a:pt x="232" y="264"/>
                    </a:cubicBezTo>
                    <a:cubicBezTo>
                      <a:pt x="234" y="262"/>
                      <a:pt x="234" y="262"/>
                      <a:pt x="234" y="262"/>
                    </a:cubicBezTo>
                    <a:cubicBezTo>
                      <a:pt x="235" y="261"/>
                      <a:pt x="240" y="262"/>
                      <a:pt x="241" y="262"/>
                    </a:cubicBezTo>
                    <a:cubicBezTo>
                      <a:pt x="243" y="263"/>
                      <a:pt x="242" y="266"/>
                      <a:pt x="244" y="267"/>
                    </a:cubicBezTo>
                    <a:cubicBezTo>
                      <a:pt x="250" y="270"/>
                      <a:pt x="254" y="269"/>
                      <a:pt x="260" y="274"/>
                    </a:cubicBezTo>
                    <a:cubicBezTo>
                      <a:pt x="261" y="275"/>
                      <a:pt x="261" y="278"/>
                      <a:pt x="261" y="279"/>
                    </a:cubicBezTo>
                    <a:cubicBezTo>
                      <a:pt x="265" y="279"/>
                      <a:pt x="265" y="279"/>
                      <a:pt x="265" y="279"/>
                    </a:cubicBezTo>
                    <a:cubicBezTo>
                      <a:pt x="265" y="282"/>
                      <a:pt x="265" y="282"/>
                      <a:pt x="265" y="282"/>
                    </a:cubicBezTo>
                    <a:cubicBezTo>
                      <a:pt x="273" y="284"/>
                      <a:pt x="277" y="269"/>
                      <a:pt x="286" y="272"/>
                    </a:cubicBezTo>
                    <a:cubicBezTo>
                      <a:pt x="289" y="273"/>
                      <a:pt x="290" y="285"/>
                      <a:pt x="294" y="274"/>
                    </a:cubicBezTo>
                    <a:cubicBezTo>
                      <a:pt x="294" y="274"/>
                      <a:pt x="294" y="274"/>
                      <a:pt x="294" y="274"/>
                    </a:cubicBezTo>
                    <a:cubicBezTo>
                      <a:pt x="294" y="274"/>
                      <a:pt x="294" y="274"/>
                      <a:pt x="294" y="274"/>
                    </a:cubicBezTo>
                    <a:cubicBezTo>
                      <a:pt x="295" y="275"/>
                      <a:pt x="296" y="276"/>
                      <a:pt x="298" y="277"/>
                    </a:cubicBezTo>
                    <a:cubicBezTo>
                      <a:pt x="300" y="278"/>
                      <a:pt x="303" y="277"/>
                      <a:pt x="305" y="274"/>
                    </a:cubicBezTo>
                    <a:cubicBezTo>
                      <a:pt x="307" y="272"/>
                      <a:pt x="307" y="272"/>
                      <a:pt x="307" y="272"/>
                    </a:cubicBezTo>
                    <a:cubicBezTo>
                      <a:pt x="308" y="272"/>
                      <a:pt x="308" y="272"/>
                      <a:pt x="308" y="272"/>
                    </a:cubicBezTo>
                    <a:cubicBezTo>
                      <a:pt x="309" y="273"/>
                      <a:pt x="310" y="276"/>
                      <a:pt x="312" y="277"/>
                    </a:cubicBezTo>
                    <a:cubicBezTo>
                      <a:pt x="318" y="279"/>
                      <a:pt x="321" y="276"/>
                      <a:pt x="324" y="273"/>
                    </a:cubicBezTo>
                    <a:cubicBezTo>
                      <a:pt x="325" y="272"/>
                      <a:pt x="325" y="272"/>
                      <a:pt x="325" y="272"/>
                    </a:cubicBezTo>
                    <a:cubicBezTo>
                      <a:pt x="327" y="272"/>
                      <a:pt x="327" y="272"/>
                      <a:pt x="327" y="272"/>
                    </a:cubicBezTo>
                    <a:cubicBezTo>
                      <a:pt x="329" y="271"/>
                      <a:pt x="329" y="271"/>
                      <a:pt x="329" y="271"/>
                    </a:cubicBezTo>
                    <a:cubicBezTo>
                      <a:pt x="332" y="271"/>
                      <a:pt x="332" y="271"/>
                      <a:pt x="332" y="271"/>
                    </a:cubicBezTo>
                    <a:cubicBezTo>
                      <a:pt x="333" y="272"/>
                      <a:pt x="333" y="272"/>
                      <a:pt x="333" y="272"/>
                    </a:cubicBezTo>
                    <a:cubicBezTo>
                      <a:pt x="335" y="274"/>
                      <a:pt x="340" y="279"/>
                      <a:pt x="341" y="280"/>
                    </a:cubicBezTo>
                    <a:cubicBezTo>
                      <a:pt x="344" y="281"/>
                      <a:pt x="347" y="280"/>
                      <a:pt x="349" y="279"/>
                    </a:cubicBezTo>
                    <a:cubicBezTo>
                      <a:pt x="354" y="276"/>
                      <a:pt x="354" y="276"/>
                      <a:pt x="354" y="276"/>
                    </a:cubicBezTo>
                    <a:cubicBezTo>
                      <a:pt x="355" y="277"/>
                      <a:pt x="355" y="277"/>
                      <a:pt x="355" y="277"/>
                    </a:cubicBezTo>
                    <a:cubicBezTo>
                      <a:pt x="357" y="278"/>
                      <a:pt x="360" y="278"/>
                      <a:pt x="363" y="277"/>
                    </a:cubicBezTo>
                    <a:cubicBezTo>
                      <a:pt x="366" y="277"/>
                      <a:pt x="366" y="277"/>
                      <a:pt x="366" y="277"/>
                    </a:cubicBezTo>
                    <a:cubicBezTo>
                      <a:pt x="366" y="277"/>
                      <a:pt x="367" y="276"/>
                      <a:pt x="367" y="276"/>
                    </a:cubicBezTo>
                    <a:cubicBezTo>
                      <a:pt x="368" y="275"/>
                      <a:pt x="368" y="275"/>
                      <a:pt x="368" y="275"/>
                    </a:cubicBezTo>
                    <a:cubicBezTo>
                      <a:pt x="368" y="275"/>
                      <a:pt x="368" y="275"/>
                      <a:pt x="368" y="275"/>
                    </a:cubicBezTo>
                    <a:cubicBezTo>
                      <a:pt x="370" y="280"/>
                      <a:pt x="372" y="280"/>
                      <a:pt x="376" y="278"/>
                    </a:cubicBezTo>
                    <a:cubicBezTo>
                      <a:pt x="377" y="277"/>
                      <a:pt x="377" y="277"/>
                      <a:pt x="377" y="277"/>
                    </a:cubicBezTo>
                    <a:cubicBezTo>
                      <a:pt x="381" y="279"/>
                      <a:pt x="381" y="279"/>
                      <a:pt x="381" y="279"/>
                    </a:cubicBezTo>
                    <a:cubicBezTo>
                      <a:pt x="384" y="280"/>
                      <a:pt x="386" y="281"/>
                      <a:pt x="390" y="280"/>
                    </a:cubicBezTo>
                    <a:cubicBezTo>
                      <a:pt x="392" y="279"/>
                      <a:pt x="394" y="277"/>
                      <a:pt x="396" y="276"/>
                    </a:cubicBezTo>
                    <a:cubicBezTo>
                      <a:pt x="396" y="275"/>
                      <a:pt x="396" y="275"/>
                      <a:pt x="396" y="275"/>
                    </a:cubicBezTo>
                    <a:cubicBezTo>
                      <a:pt x="396" y="275"/>
                      <a:pt x="396" y="275"/>
                      <a:pt x="396" y="275"/>
                    </a:cubicBezTo>
                    <a:cubicBezTo>
                      <a:pt x="399" y="279"/>
                      <a:pt x="399" y="279"/>
                      <a:pt x="399" y="279"/>
                    </a:cubicBezTo>
                    <a:cubicBezTo>
                      <a:pt x="401" y="280"/>
                      <a:pt x="403" y="281"/>
                      <a:pt x="406" y="279"/>
                    </a:cubicBezTo>
                    <a:cubicBezTo>
                      <a:pt x="408" y="278"/>
                      <a:pt x="408" y="278"/>
                      <a:pt x="408" y="278"/>
                    </a:cubicBezTo>
                    <a:cubicBezTo>
                      <a:pt x="409" y="278"/>
                      <a:pt x="409" y="278"/>
                      <a:pt x="409" y="278"/>
                    </a:cubicBezTo>
                    <a:cubicBezTo>
                      <a:pt x="411" y="279"/>
                      <a:pt x="412" y="273"/>
                      <a:pt x="414" y="272"/>
                    </a:cubicBezTo>
                    <a:cubicBezTo>
                      <a:pt x="416" y="272"/>
                      <a:pt x="416" y="272"/>
                      <a:pt x="416" y="272"/>
                    </a:cubicBezTo>
                    <a:cubicBezTo>
                      <a:pt x="416" y="272"/>
                      <a:pt x="416" y="272"/>
                      <a:pt x="416" y="272"/>
                    </a:cubicBezTo>
                    <a:cubicBezTo>
                      <a:pt x="418" y="272"/>
                      <a:pt x="418" y="272"/>
                      <a:pt x="418" y="272"/>
                    </a:cubicBezTo>
                    <a:cubicBezTo>
                      <a:pt x="419" y="272"/>
                      <a:pt x="419" y="272"/>
                      <a:pt x="419" y="272"/>
                    </a:cubicBezTo>
                    <a:cubicBezTo>
                      <a:pt x="419" y="273"/>
                      <a:pt x="420" y="273"/>
                      <a:pt x="421" y="274"/>
                    </a:cubicBezTo>
                    <a:cubicBezTo>
                      <a:pt x="422" y="275"/>
                      <a:pt x="422" y="275"/>
                      <a:pt x="422" y="275"/>
                    </a:cubicBezTo>
                    <a:cubicBezTo>
                      <a:pt x="425" y="280"/>
                      <a:pt x="425" y="280"/>
                      <a:pt x="425" y="280"/>
                    </a:cubicBezTo>
                    <a:cubicBezTo>
                      <a:pt x="426" y="282"/>
                      <a:pt x="427" y="283"/>
                      <a:pt x="428" y="282"/>
                    </a:cubicBezTo>
                    <a:cubicBezTo>
                      <a:pt x="429" y="280"/>
                      <a:pt x="429" y="280"/>
                      <a:pt x="429" y="280"/>
                    </a:cubicBezTo>
                    <a:cubicBezTo>
                      <a:pt x="430" y="281"/>
                      <a:pt x="430" y="281"/>
                      <a:pt x="430" y="281"/>
                    </a:cubicBezTo>
                    <a:cubicBezTo>
                      <a:pt x="431" y="282"/>
                      <a:pt x="433" y="282"/>
                      <a:pt x="435" y="282"/>
                    </a:cubicBezTo>
                    <a:cubicBezTo>
                      <a:pt x="435" y="279"/>
                      <a:pt x="435" y="279"/>
                      <a:pt x="435" y="279"/>
                    </a:cubicBezTo>
                    <a:cubicBezTo>
                      <a:pt x="438" y="279"/>
                      <a:pt x="438" y="279"/>
                      <a:pt x="438" y="279"/>
                    </a:cubicBezTo>
                    <a:cubicBezTo>
                      <a:pt x="439" y="278"/>
                      <a:pt x="439" y="275"/>
                      <a:pt x="440" y="274"/>
                    </a:cubicBezTo>
                    <a:cubicBezTo>
                      <a:pt x="441" y="273"/>
                      <a:pt x="443" y="272"/>
                      <a:pt x="444" y="271"/>
                    </a:cubicBezTo>
                    <a:cubicBezTo>
                      <a:pt x="446" y="271"/>
                      <a:pt x="446" y="271"/>
                      <a:pt x="446" y="271"/>
                    </a:cubicBezTo>
                    <a:cubicBezTo>
                      <a:pt x="446" y="271"/>
                      <a:pt x="446" y="271"/>
                      <a:pt x="446" y="271"/>
                    </a:cubicBezTo>
                    <a:cubicBezTo>
                      <a:pt x="448" y="272"/>
                      <a:pt x="448" y="272"/>
                      <a:pt x="448" y="272"/>
                    </a:cubicBezTo>
                    <a:cubicBezTo>
                      <a:pt x="449" y="273"/>
                      <a:pt x="449" y="273"/>
                      <a:pt x="449" y="273"/>
                    </a:cubicBezTo>
                    <a:cubicBezTo>
                      <a:pt x="449" y="274"/>
                      <a:pt x="450" y="275"/>
                      <a:pt x="451" y="275"/>
                    </a:cubicBezTo>
                    <a:cubicBezTo>
                      <a:pt x="454" y="276"/>
                      <a:pt x="455" y="275"/>
                      <a:pt x="457" y="273"/>
                    </a:cubicBezTo>
                    <a:cubicBezTo>
                      <a:pt x="458" y="272"/>
                      <a:pt x="458" y="272"/>
                      <a:pt x="458" y="272"/>
                    </a:cubicBezTo>
                    <a:cubicBezTo>
                      <a:pt x="459" y="272"/>
                      <a:pt x="459" y="272"/>
                      <a:pt x="459" y="272"/>
                    </a:cubicBezTo>
                    <a:cubicBezTo>
                      <a:pt x="461" y="274"/>
                      <a:pt x="463" y="275"/>
                      <a:pt x="466" y="274"/>
                    </a:cubicBezTo>
                    <a:cubicBezTo>
                      <a:pt x="472" y="272"/>
                      <a:pt x="472" y="272"/>
                      <a:pt x="472" y="272"/>
                    </a:cubicBezTo>
                    <a:cubicBezTo>
                      <a:pt x="472" y="272"/>
                      <a:pt x="472" y="272"/>
                      <a:pt x="472" y="272"/>
                    </a:cubicBezTo>
                    <a:cubicBezTo>
                      <a:pt x="474" y="274"/>
                      <a:pt x="474" y="274"/>
                      <a:pt x="474" y="274"/>
                    </a:cubicBezTo>
                    <a:cubicBezTo>
                      <a:pt x="475" y="274"/>
                      <a:pt x="475" y="274"/>
                      <a:pt x="475" y="274"/>
                    </a:cubicBezTo>
                    <a:cubicBezTo>
                      <a:pt x="476" y="274"/>
                      <a:pt x="476" y="274"/>
                      <a:pt x="476" y="274"/>
                    </a:cubicBezTo>
                    <a:cubicBezTo>
                      <a:pt x="477" y="273"/>
                      <a:pt x="477" y="273"/>
                      <a:pt x="477" y="273"/>
                    </a:cubicBezTo>
                    <a:cubicBezTo>
                      <a:pt x="480" y="274"/>
                      <a:pt x="480" y="274"/>
                      <a:pt x="480" y="274"/>
                    </a:cubicBezTo>
                    <a:cubicBezTo>
                      <a:pt x="480" y="274"/>
                      <a:pt x="480" y="274"/>
                      <a:pt x="480" y="274"/>
                    </a:cubicBezTo>
                    <a:cubicBezTo>
                      <a:pt x="482" y="276"/>
                      <a:pt x="482" y="276"/>
                      <a:pt x="482" y="276"/>
                    </a:cubicBezTo>
                    <a:cubicBezTo>
                      <a:pt x="483" y="277"/>
                      <a:pt x="485" y="277"/>
                      <a:pt x="486" y="277"/>
                    </a:cubicBezTo>
                    <a:cubicBezTo>
                      <a:pt x="489" y="277"/>
                      <a:pt x="489" y="277"/>
                      <a:pt x="489" y="276"/>
                    </a:cubicBezTo>
                    <a:cubicBezTo>
                      <a:pt x="488" y="274"/>
                      <a:pt x="488" y="274"/>
                      <a:pt x="488" y="274"/>
                    </a:cubicBezTo>
                    <a:cubicBezTo>
                      <a:pt x="490" y="274"/>
                      <a:pt x="490" y="274"/>
                      <a:pt x="490" y="274"/>
                    </a:cubicBezTo>
                    <a:cubicBezTo>
                      <a:pt x="492" y="272"/>
                      <a:pt x="492" y="272"/>
                      <a:pt x="492" y="272"/>
                    </a:cubicBezTo>
                    <a:cubicBezTo>
                      <a:pt x="493" y="272"/>
                      <a:pt x="493" y="272"/>
                      <a:pt x="493" y="272"/>
                    </a:cubicBezTo>
                    <a:cubicBezTo>
                      <a:pt x="495" y="272"/>
                      <a:pt x="497" y="272"/>
                      <a:pt x="498" y="272"/>
                    </a:cubicBezTo>
                    <a:cubicBezTo>
                      <a:pt x="500" y="272"/>
                      <a:pt x="504" y="273"/>
                      <a:pt x="507" y="273"/>
                    </a:cubicBezTo>
                    <a:cubicBezTo>
                      <a:pt x="508" y="273"/>
                      <a:pt x="508" y="273"/>
                      <a:pt x="508" y="273"/>
                    </a:cubicBezTo>
                    <a:cubicBezTo>
                      <a:pt x="510" y="274"/>
                      <a:pt x="510" y="274"/>
                      <a:pt x="510" y="274"/>
                    </a:cubicBezTo>
                    <a:cubicBezTo>
                      <a:pt x="511" y="275"/>
                      <a:pt x="510" y="278"/>
                      <a:pt x="511" y="279"/>
                    </a:cubicBezTo>
                    <a:cubicBezTo>
                      <a:pt x="515" y="279"/>
                      <a:pt x="515" y="279"/>
                      <a:pt x="515" y="279"/>
                    </a:cubicBezTo>
                    <a:cubicBezTo>
                      <a:pt x="515" y="282"/>
                      <a:pt x="515" y="282"/>
                      <a:pt x="515" y="282"/>
                    </a:cubicBezTo>
                    <a:cubicBezTo>
                      <a:pt x="519" y="283"/>
                      <a:pt x="522" y="280"/>
                      <a:pt x="525" y="276"/>
                    </a:cubicBezTo>
                    <a:cubicBezTo>
                      <a:pt x="526" y="275"/>
                      <a:pt x="526" y="275"/>
                      <a:pt x="526" y="275"/>
                    </a:cubicBezTo>
                    <a:cubicBezTo>
                      <a:pt x="526" y="275"/>
                      <a:pt x="526" y="275"/>
                      <a:pt x="526" y="275"/>
                    </a:cubicBezTo>
                    <a:cubicBezTo>
                      <a:pt x="527" y="275"/>
                      <a:pt x="527" y="275"/>
                      <a:pt x="528" y="275"/>
                    </a:cubicBezTo>
                    <a:cubicBezTo>
                      <a:pt x="530" y="273"/>
                      <a:pt x="530" y="273"/>
                      <a:pt x="530" y="273"/>
                    </a:cubicBezTo>
                    <a:cubicBezTo>
                      <a:pt x="530" y="272"/>
                      <a:pt x="530" y="272"/>
                      <a:pt x="530" y="272"/>
                    </a:cubicBezTo>
                    <a:cubicBezTo>
                      <a:pt x="532" y="271"/>
                      <a:pt x="533" y="271"/>
                      <a:pt x="535" y="272"/>
                    </a:cubicBezTo>
                    <a:cubicBezTo>
                      <a:pt x="539" y="273"/>
                      <a:pt x="539" y="285"/>
                      <a:pt x="544" y="274"/>
                    </a:cubicBezTo>
                    <a:cubicBezTo>
                      <a:pt x="544" y="274"/>
                      <a:pt x="544" y="274"/>
                      <a:pt x="544" y="274"/>
                    </a:cubicBezTo>
                    <a:cubicBezTo>
                      <a:pt x="544" y="274"/>
                      <a:pt x="544" y="274"/>
                      <a:pt x="544" y="274"/>
                    </a:cubicBezTo>
                    <a:cubicBezTo>
                      <a:pt x="545" y="275"/>
                      <a:pt x="546" y="276"/>
                      <a:pt x="548" y="277"/>
                    </a:cubicBezTo>
                    <a:cubicBezTo>
                      <a:pt x="550" y="278"/>
                      <a:pt x="553" y="277"/>
                      <a:pt x="555" y="274"/>
                    </a:cubicBezTo>
                    <a:cubicBezTo>
                      <a:pt x="557" y="272"/>
                      <a:pt x="557" y="272"/>
                      <a:pt x="557" y="272"/>
                    </a:cubicBezTo>
                    <a:cubicBezTo>
                      <a:pt x="557" y="272"/>
                      <a:pt x="557" y="272"/>
                      <a:pt x="557" y="272"/>
                    </a:cubicBezTo>
                    <a:cubicBezTo>
                      <a:pt x="559" y="273"/>
                      <a:pt x="559" y="276"/>
                      <a:pt x="562" y="277"/>
                    </a:cubicBezTo>
                    <a:cubicBezTo>
                      <a:pt x="565" y="278"/>
                      <a:pt x="567" y="278"/>
                      <a:pt x="569" y="277"/>
                    </a:cubicBezTo>
                    <a:cubicBezTo>
                      <a:pt x="572" y="274"/>
                      <a:pt x="572" y="274"/>
                      <a:pt x="572" y="274"/>
                    </a:cubicBezTo>
                    <a:cubicBezTo>
                      <a:pt x="574" y="275"/>
                      <a:pt x="574" y="275"/>
                      <a:pt x="574" y="275"/>
                    </a:cubicBezTo>
                    <a:cubicBezTo>
                      <a:pt x="575" y="275"/>
                      <a:pt x="576" y="275"/>
                      <a:pt x="577" y="275"/>
                    </a:cubicBezTo>
                    <a:cubicBezTo>
                      <a:pt x="578" y="274"/>
                      <a:pt x="579" y="274"/>
                      <a:pt x="580" y="274"/>
                    </a:cubicBezTo>
                    <a:cubicBezTo>
                      <a:pt x="584" y="273"/>
                      <a:pt x="584" y="273"/>
                      <a:pt x="584" y="273"/>
                    </a:cubicBezTo>
                    <a:cubicBezTo>
                      <a:pt x="585" y="274"/>
                      <a:pt x="585" y="274"/>
                      <a:pt x="585" y="274"/>
                    </a:cubicBezTo>
                    <a:cubicBezTo>
                      <a:pt x="587" y="276"/>
                      <a:pt x="591" y="279"/>
                      <a:pt x="591" y="280"/>
                    </a:cubicBezTo>
                    <a:cubicBezTo>
                      <a:pt x="594" y="281"/>
                      <a:pt x="596" y="280"/>
                      <a:pt x="599" y="279"/>
                    </a:cubicBezTo>
                    <a:cubicBezTo>
                      <a:pt x="602" y="277"/>
                      <a:pt x="602" y="277"/>
                      <a:pt x="602" y="277"/>
                    </a:cubicBezTo>
                    <a:cubicBezTo>
                      <a:pt x="603" y="277"/>
                      <a:pt x="603" y="277"/>
                      <a:pt x="603" y="277"/>
                    </a:cubicBezTo>
                    <a:cubicBezTo>
                      <a:pt x="603" y="277"/>
                      <a:pt x="604" y="277"/>
                      <a:pt x="604" y="277"/>
                    </a:cubicBezTo>
                    <a:cubicBezTo>
                      <a:pt x="605" y="277"/>
                      <a:pt x="605" y="277"/>
                      <a:pt x="605" y="277"/>
                    </a:cubicBezTo>
                    <a:cubicBezTo>
                      <a:pt x="608" y="278"/>
                      <a:pt x="608" y="278"/>
                      <a:pt x="608" y="278"/>
                    </a:cubicBezTo>
                    <a:cubicBezTo>
                      <a:pt x="610" y="278"/>
                      <a:pt x="611" y="277"/>
                      <a:pt x="613" y="277"/>
                    </a:cubicBezTo>
                    <a:cubicBezTo>
                      <a:pt x="616" y="277"/>
                      <a:pt x="616" y="277"/>
                      <a:pt x="616" y="277"/>
                    </a:cubicBezTo>
                    <a:cubicBezTo>
                      <a:pt x="616" y="277"/>
                      <a:pt x="617" y="276"/>
                      <a:pt x="617" y="276"/>
                    </a:cubicBezTo>
                    <a:cubicBezTo>
                      <a:pt x="618" y="275"/>
                      <a:pt x="618" y="275"/>
                      <a:pt x="618" y="275"/>
                    </a:cubicBezTo>
                    <a:cubicBezTo>
                      <a:pt x="618" y="275"/>
                      <a:pt x="618" y="275"/>
                      <a:pt x="618" y="275"/>
                    </a:cubicBezTo>
                    <a:cubicBezTo>
                      <a:pt x="619" y="280"/>
                      <a:pt x="622" y="280"/>
                      <a:pt x="626" y="278"/>
                    </a:cubicBezTo>
                    <a:cubicBezTo>
                      <a:pt x="627" y="277"/>
                      <a:pt x="627" y="277"/>
                      <a:pt x="627" y="277"/>
                    </a:cubicBezTo>
                    <a:cubicBezTo>
                      <a:pt x="631" y="279"/>
                      <a:pt x="631" y="279"/>
                      <a:pt x="631" y="279"/>
                    </a:cubicBezTo>
                    <a:cubicBezTo>
                      <a:pt x="632" y="280"/>
                      <a:pt x="634" y="280"/>
                      <a:pt x="635" y="280"/>
                    </a:cubicBezTo>
                    <a:cubicBezTo>
                      <a:pt x="640" y="280"/>
                      <a:pt x="640" y="280"/>
                      <a:pt x="640" y="280"/>
                    </a:cubicBezTo>
                    <a:cubicBezTo>
                      <a:pt x="639" y="280"/>
                      <a:pt x="639" y="280"/>
                      <a:pt x="639" y="280"/>
                    </a:cubicBezTo>
                    <a:cubicBezTo>
                      <a:pt x="675" y="281"/>
                      <a:pt x="675" y="281"/>
                      <a:pt x="675" y="281"/>
                    </a:cubicBezTo>
                    <a:cubicBezTo>
                      <a:pt x="676" y="282"/>
                      <a:pt x="676" y="282"/>
                      <a:pt x="676" y="282"/>
                    </a:cubicBezTo>
                    <a:cubicBezTo>
                      <a:pt x="677" y="282"/>
                      <a:pt x="677" y="282"/>
                      <a:pt x="678" y="282"/>
                    </a:cubicBezTo>
                    <a:cubicBezTo>
                      <a:pt x="679" y="281"/>
                      <a:pt x="679" y="281"/>
                      <a:pt x="679" y="281"/>
                    </a:cubicBezTo>
                    <a:cubicBezTo>
                      <a:pt x="714" y="282"/>
                      <a:pt x="714" y="282"/>
                      <a:pt x="714" y="282"/>
                    </a:cubicBezTo>
                    <a:cubicBezTo>
                      <a:pt x="723" y="282"/>
                      <a:pt x="743" y="285"/>
                      <a:pt x="748" y="273"/>
                    </a:cubicBezTo>
                    <a:cubicBezTo>
                      <a:pt x="748" y="272"/>
                      <a:pt x="748" y="272"/>
                      <a:pt x="748" y="272"/>
                    </a:cubicBezTo>
                    <a:cubicBezTo>
                      <a:pt x="756" y="273"/>
                      <a:pt x="756" y="273"/>
                      <a:pt x="756" y="273"/>
                    </a:cubicBezTo>
                    <a:cubicBezTo>
                      <a:pt x="759" y="273"/>
                      <a:pt x="762" y="274"/>
                      <a:pt x="764" y="275"/>
                    </a:cubicBezTo>
                    <a:cubicBezTo>
                      <a:pt x="767" y="277"/>
                      <a:pt x="771" y="272"/>
                      <a:pt x="773" y="272"/>
                    </a:cubicBezTo>
                    <a:cubicBezTo>
                      <a:pt x="775" y="272"/>
                      <a:pt x="775" y="277"/>
                      <a:pt x="778" y="275"/>
                    </a:cubicBezTo>
                    <a:cubicBezTo>
                      <a:pt x="780" y="273"/>
                      <a:pt x="781" y="269"/>
                      <a:pt x="783" y="267"/>
                    </a:cubicBezTo>
                    <a:cubicBezTo>
                      <a:pt x="789" y="262"/>
                      <a:pt x="790" y="267"/>
                      <a:pt x="794" y="267"/>
                    </a:cubicBezTo>
                    <a:cubicBezTo>
                      <a:pt x="795" y="267"/>
                      <a:pt x="795" y="267"/>
                      <a:pt x="795" y="267"/>
                    </a:cubicBezTo>
                    <a:cubicBezTo>
                      <a:pt x="796" y="267"/>
                      <a:pt x="796" y="267"/>
                      <a:pt x="796" y="267"/>
                    </a:cubicBezTo>
                    <a:cubicBezTo>
                      <a:pt x="801" y="267"/>
                      <a:pt x="802" y="262"/>
                      <a:pt x="808" y="267"/>
                    </a:cubicBezTo>
                    <a:cubicBezTo>
                      <a:pt x="809" y="269"/>
                      <a:pt x="810" y="273"/>
                      <a:pt x="812" y="275"/>
                    </a:cubicBezTo>
                    <a:cubicBezTo>
                      <a:pt x="815" y="277"/>
                      <a:pt x="815" y="272"/>
                      <a:pt x="817" y="272"/>
                    </a:cubicBezTo>
                    <a:cubicBezTo>
                      <a:pt x="820" y="272"/>
                      <a:pt x="823" y="277"/>
                      <a:pt x="827" y="275"/>
                    </a:cubicBezTo>
                    <a:cubicBezTo>
                      <a:pt x="830" y="273"/>
                      <a:pt x="837" y="272"/>
                      <a:pt x="843" y="272"/>
                    </a:cubicBezTo>
                    <a:cubicBezTo>
                      <a:pt x="844" y="272"/>
                      <a:pt x="845" y="272"/>
                      <a:pt x="847" y="272"/>
                    </a:cubicBezTo>
                    <a:cubicBezTo>
                      <a:pt x="849" y="272"/>
                      <a:pt x="849" y="272"/>
                      <a:pt x="849" y="272"/>
                    </a:cubicBezTo>
                    <a:cubicBezTo>
                      <a:pt x="851" y="274"/>
                      <a:pt x="851" y="274"/>
                      <a:pt x="851" y="274"/>
                    </a:cubicBezTo>
                    <a:cubicBezTo>
                      <a:pt x="852" y="274"/>
                      <a:pt x="852" y="274"/>
                      <a:pt x="852" y="274"/>
                    </a:cubicBezTo>
                    <a:cubicBezTo>
                      <a:pt x="852" y="276"/>
                      <a:pt x="852" y="276"/>
                      <a:pt x="852" y="276"/>
                    </a:cubicBezTo>
                    <a:cubicBezTo>
                      <a:pt x="852" y="277"/>
                      <a:pt x="852" y="277"/>
                      <a:pt x="854" y="277"/>
                    </a:cubicBezTo>
                    <a:cubicBezTo>
                      <a:pt x="856" y="277"/>
                      <a:pt x="857" y="277"/>
                      <a:pt x="858" y="276"/>
                    </a:cubicBezTo>
                    <a:cubicBezTo>
                      <a:pt x="860" y="274"/>
                      <a:pt x="860" y="274"/>
                      <a:pt x="860" y="274"/>
                    </a:cubicBezTo>
                    <a:cubicBezTo>
                      <a:pt x="861" y="274"/>
                      <a:pt x="861" y="274"/>
                      <a:pt x="861" y="274"/>
                    </a:cubicBezTo>
                    <a:cubicBezTo>
                      <a:pt x="867" y="273"/>
                      <a:pt x="873" y="270"/>
                      <a:pt x="879" y="270"/>
                    </a:cubicBezTo>
                    <a:cubicBezTo>
                      <a:pt x="882" y="270"/>
                      <a:pt x="882" y="270"/>
                      <a:pt x="882" y="270"/>
                    </a:cubicBezTo>
                    <a:cubicBezTo>
                      <a:pt x="884" y="273"/>
                      <a:pt x="884" y="273"/>
                      <a:pt x="884" y="273"/>
                    </a:cubicBezTo>
                    <a:cubicBezTo>
                      <a:pt x="885" y="275"/>
                      <a:pt x="887" y="276"/>
                      <a:pt x="890" y="275"/>
                    </a:cubicBezTo>
                    <a:cubicBezTo>
                      <a:pt x="890" y="275"/>
                      <a:pt x="890" y="274"/>
                      <a:pt x="891" y="274"/>
                    </a:cubicBezTo>
                    <a:cubicBezTo>
                      <a:pt x="891" y="274"/>
                      <a:pt x="891" y="274"/>
                      <a:pt x="891" y="274"/>
                    </a:cubicBezTo>
                    <a:cubicBezTo>
                      <a:pt x="889" y="280"/>
                      <a:pt x="889" y="280"/>
                      <a:pt x="889" y="280"/>
                    </a:cubicBezTo>
                    <a:cubicBezTo>
                      <a:pt x="914" y="280"/>
                      <a:pt x="939" y="282"/>
                      <a:pt x="964" y="282"/>
                    </a:cubicBezTo>
                    <a:cubicBezTo>
                      <a:pt x="974" y="282"/>
                      <a:pt x="999" y="286"/>
                      <a:pt x="999" y="266"/>
                    </a:cubicBezTo>
                    <a:cubicBezTo>
                      <a:pt x="999" y="248"/>
                      <a:pt x="969" y="265"/>
                      <a:pt x="965" y="250"/>
                    </a:cubicBezTo>
                    <a:cubicBezTo>
                      <a:pt x="961" y="238"/>
                      <a:pt x="1000" y="242"/>
                      <a:pt x="989" y="231"/>
                    </a:cubicBezTo>
                    <a:cubicBezTo>
                      <a:pt x="986" y="229"/>
                      <a:pt x="947" y="219"/>
                      <a:pt x="962" y="213"/>
                    </a:cubicBezTo>
                    <a:cubicBezTo>
                      <a:pt x="972" y="209"/>
                      <a:pt x="1020" y="216"/>
                      <a:pt x="1019" y="185"/>
                    </a:cubicBezTo>
                    <a:cubicBezTo>
                      <a:pt x="1018" y="152"/>
                      <a:pt x="958" y="196"/>
                      <a:pt x="957" y="163"/>
                    </a:cubicBezTo>
                    <a:cubicBezTo>
                      <a:pt x="957" y="152"/>
                      <a:pt x="978" y="160"/>
                      <a:pt x="978" y="154"/>
                    </a:cubicBezTo>
                    <a:cubicBezTo>
                      <a:pt x="978" y="147"/>
                      <a:pt x="947" y="151"/>
                      <a:pt x="943" y="138"/>
                    </a:cubicBezTo>
                    <a:cubicBezTo>
                      <a:pt x="937" y="119"/>
                      <a:pt x="1003" y="143"/>
                      <a:pt x="1003" y="111"/>
                    </a:cubicBezTo>
                    <a:cubicBezTo>
                      <a:pt x="1002" y="78"/>
                      <a:pt x="961" y="97"/>
                      <a:pt x="943" y="86"/>
                    </a:cubicBezTo>
                    <a:cubicBezTo>
                      <a:pt x="940" y="84"/>
                      <a:pt x="936" y="73"/>
                      <a:pt x="938" y="68"/>
                    </a:cubicBezTo>
                    <a:cubicBezTo>
                      <a:pt x="943" y="55"/>
                      <a:pt x="966" y="80"/>
                      <a:pt x="967" y="65"/>
                    </a:cubicBezTo>
                    <a:cubicBezTo>
                      <a:pt x="970" y="40"/>
                      <a:pt x="921" y="60"/>
                      <a:pt x="924" y="36"/>
                    </a:cubicBezTo>
                    <a:cubicBezTo>
                      <a:pt x="926" y="12"/>
                      <a:pt x="962" y="28"/>
                      <a:pt x="970" y="28"/>
                    </a:cubicBezTo>
                    <a:cubicBezTo>
                      <a:pt x="998" y="28"/>
                      <a:pt x="995" y="13"/>
                      <a:pt x="971" y="13"/>
                    </a:cubicBezTo>
                    <a:cubicBezTo>
                      <a:pt x="915" y="14"/>
                      <a:pt x="915" y="14"/>
                      <a:pt x="915" y="14"/>
                    </a:cubicBezTo>
                    <a:cubicBezTo>
                      <a:pt x="915" y="13"/>
                      <a:pt x="915" y="13"/>
                      <a:pt x="915" y="13"/>
                    </a:cubicBezTo>
                    <a:cubicBezTo>
                      <a:pt x="913" y="14"/>
                      <a:pt x="913" y="14"/>
                      <a:pt x="913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0" y="14"/>
                      <a:pt x="900" y="14"/>
                      <a:pt x="900" y="14"/>
                    </a:cubicBezTo>
                    <a:cubicBezTo>
                      <a:pt x="898" y="13"/>
                      <a:pt x="898" y="13"/>
                      <a:pt x="898" y="13"/>
                    </a:cubicBezTo>
                    <a:cubicBezTo>
                      <a:pt x="893" y="11"/>
                      <a:pt x="889" y="14"/>
                      <a:pt x="885" y="18"/>
                    </a:cubicBezTo>
                    <a:cubicBezTo>
                      <a:pt x="882" y="20"/>
                      <a:pt x="882" y="20"/>
                      <a:pt x="882" y="20"/>
                    </a:cubicBezTo>
                    <a:cubicBezTo>
                      <a:pt x="881" y="19"/>
                      <a:pt x="881" y="19"/>
                      <a:pt x="881" y="19"/>
                    </a:cubicBezTo>
                    <a:cubicBezTo>
                      <a:pt x="878" y="13"/>
                      <a:pt x="873" y="5"/>
                      <a:pt x="868" y="8"/>
                    </a:cubicBezTo>
                    <a:cubicBezTo>
                      <a:pt x="867" y="9"/>
                      <a:pt x="865" y="10"/>
                      <a:pt x="864" y="11"/>
                    </a:cubicBezTo>
                    <a:cubicBezTo>
                      <a:pt x="864" y="11"/>
                      <a:pt x="864" y="11"/>
                      <a:pt x="864" y="11"/>
                    </a:cubicBezTo>
                    <a:cubicBezTo>
                      <a:pt x="864" y="10"/>
                      <a:pt x="864" y="10"/>
                      <a:pt x="864" y="10"/>
                    </a:cubicBezTo>
                    <a:cubicBezTo>
                      <a:pt x="860" y="0"/>
                      <a:pt x="859" y="11"/>
                      <a:pt x="856" y="13"/>
                    </a:cubicBezTo>
                    <a:cubicBezTo>
                      <a:pt x="848" y="16"/>
                      <a:pt x="843" y="0"/>
                      <a:pt x="835" y="3"/>
                    </a:cubicBezTo>
                    <a:cubicBezTo>
                      <a:pt x="835" y="5"/>
                      <a:pt x="835" y="5"/>
                      <a:pt x="835" y="5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31" y="7"/>
                      <a:pt x="831" y="9"/>
                      <a:pt x="830" y="10"/>
                    </a:cubicBezTo>
                    <a:cubicBezTo>
                      <a:pt x="824" y="15"/>
                      <a:pt x="820" y="14"/>
                      <a:pt x="814" y="18"/>
                    </a:cubicBezTo>
                    <a:cubicBezTo>
                      <a:pt x="812" y="19"/>
                      <a:pt x="813" y="21"/>
                      <a:pt x="811" y="22"/>
                    </a:cubicBezTo>
                    <a:cubicBezTo>
                      <a:pt x="810" y="23"/>
                      <a:pt x="805" y="23"/>
                      <a:pt x="804" y="22"/>
                    </a:cubicBezTo>
                    <a:cubicBezTo>
                      <a:pt x="803" y="20"/>
                      <a:pt x="803" y="20"/>
                      <a:pt x="803" y="20"/>
                    </a:cubicBezTo>
                    <a:cubicBezTo>
                      <a:pt x="802" y="19"/>
                      <a:pt x="802" y="19"/>
                      <a:pt x="802" y="19"/>
                    </a:cubicBezTo>
                    <a:cubicBezTo>
                      <a:pt x="801" y="16"/>
                      <a:pt x="801" y="16"/>
                      <a:pt x="801" y="16"/>
                    </a:cubicBezTo>
                    <a:cubicBezTo>
                      <a:pt x="800" y="14"/>
                      <a:pt x="799" y="11"/>
                      <a:pt x="796" y="10"/>
                    </a:cubicBezTo>
                    <a:cubicBezTo>
                      <a:pt x="795" y="10"/>
                      <a:pt x="795" y="10"/>
                      <a:pt x="795" y="10"/>
                    </a:cubicBezTo>
                    <a:cubicBezTo>
                      <a:pt x="794" y="10"/>
                      <a:pt x="794" y="10"/>
                      <a:pt x="794" y="10"/>
                    </a:cubicBezTo>
                    <a:cubicBezTo>
                      <a:pt x="792" y="11"/>
                      <a:pt x="790" y="14"/>
                      <a:pt x="789" y="16"/>
                    </a:cubicBezTo>
                    <a:cubicBezTo>
                      <a:pt x="788" y="19"/>
                      <a:pt x="788" y="19"/>
                      <a:pt x="788" y="19"/>
                    </a:cubicBezTo>
                    <a:cubicBezTo>
                      <a:pt x="788" y="20"/>
                      <a:pt x="788" y="20"/>
                      <a:pt x="788" y="20"/>
                    </a:cubicBezTo>
                    <a:cubicBezTo>
                      <a:pt x="786" y="22"/>
                      <a:pt x="786" y="22"/>
                      <a:pt x="786" y="22"/>
                    </a:cubicBezTo>
                    <a:cubicBezTo>
                      <a:pt x="785" y="23"/>
                      <a:pt x="781" y="23"/>
                      <a:pt x="780" y="22"/>
                    </a:cubicBezTo>
                    <a:cubicBezTo>
                      <a:pt x="778" y="21"/>
                      <a:pt x="778" y="19"/>
                      <a:pt x="776" y="18"/>
                    </a:cubicBezTo>
                    <a:cubicBezTo>
                      <a:pt x="770" y="14"/>
                      <a:pt x="766" y="15"/>
                      <a:pt x="760" y="10"/>
                    </a:cubicBezTo>
                    <a:cubicBezTo>
                      <a:pt x="759" y="9"/>
                      <a:pt x="760" y="7"/>
                      <a:pt x="759" y="5"/>
                    </a:cubicBezTo>
                    <a:cubicBezTo>
                      <a:pt x="755" y="5"/>
                      <a:pt x="755" y="5"/>
                      <a:pt x="755" y="5"/>
                    </a:cubicBezTo>
                    <a:cubicBezTo>
                      <a:pt x="755" y="3"/>
                      <a:pt x="755" y="3"/>
                      <a:pt x="755" y="3"/>
                    </a:cubicBezTo>
                    <a:cubicBezTo>
                      <a:pt x="747" y="0"/>
                      <a:pt x="743" y="16"/>
                      <a:pt x="735" y="13"/>
                    </a:cubicBezTo>
                    <a:cubicBezTo>
                      <a:pt x="731" y="11"/>
                      <a:pt x="731" y="0"/>
                      <a:pt x="727" y="10"/>
                    </a:cubicBezTo>
                    <a:cubicBezTo>
                      <a:pt x="726" y="11"/>
                      <a:pt x="726" y="11"/>
                      <a:pt x="726" y="11"/>
                    </a:cubicBezTo>
                    <a:cubicBezTo>
                      <a:pt x="726" y="11"/>
                      <a:pt x="726" y="11"/>
                      <a:pt x="726" y="11"/>
                    </a:cubicBezTo>
                    <a:cubicBezTo>
                      <a:pt x="725" y="10"/>
                      <a:pt x="724" y="9"/>
                      <a:pt x="722" y="8"/>
                    </a:cubicBezTo>
                    <a:cubicBezTo>
                      <a:pt x="720" y="6"/>
                      <a:pt x="717" y="8"/>
                      <a:pt x="715" y="10"/>
                    </a:cubicBezTo>
                    <a:cubicBezTo>
                      <a:pt x="713" y="13"/>
                      <a:pt x="713" y="13"/>
                      <a:pt x="713" y="13"/>
                    </a:cubicBezTo>
                    <a:cubicBezTo>
                      <a:pt x="713" y="12"/>
                      <a:pt x="713" y="12"/>
                      <a:pt x="713" y="12"/>
                    </a:cubicBezTo>
                    <a:cubicBezTo>
                      <a:pt x="711" y="11"/>
                      <a:pt x="711" y="8"/>
                      <a:pt x="708" y="7"/>
                    </a:cubicBezTo>
                    <a:cubicBezTo>
                      <a:pt x="703" y="6"/>
                      <a:pt x="699" y="9"/>
                      <a:pt x="696" y="11"/>
                    </a:cubicBezTo>
                    <a:cubicBezTo>
                      <a:pt x="695" y="13"/>
                      <a:pt x="695" y="13"/>
                      <a:pt x="695" y="13"/>
                    </a:cubicBezTo>
                    <a:cubicBezTo>
                      <a:pt x="693" y="13"/>
                      <a:pt x="693" y="13"/>
                      <a:pt x="693" y="13"/>
                    </a:cubicBezTo>
                    <a:cubicBezTo>
                      <a:pt x="692" y="13"/>
                      <a:pt x="692" y="13"/>
                      <a:pt x="692" y="13"/>
                    </a:cubicBezTo>
                    <a:cubicBezTo>
                      <a:pt x="689" y="13"/>
                      <a:pt x="689" y="13"/>
                      <a:pt x="689" y="13"/>
                    </a:cubicBezTo>
                    <a:cubicBezTo>
                      <a:pt x="687" y="12"/>
                      <a:pt x="687" y="12"/>
                      <a:pt x="687" y="12"/>
                    </a:cubicBezTo>
                    <a:cubicBezTo>
                      <a:pt x="685" y="10"/>
                      <a:pt x="680" y="5"/>
                      <a:pt x="679" y="5"/>
                    </a:cubicBezTo>
                    <a:cubicBezTo>
                      <a:pt x="676" y="4"/>
                      <a:pt x="674" y="4"/>
                      <a:pt x="671" y="6"/>
                    </a:cubicBezTo>
                    <a:cubicBezTo>
                      <a:pt x="666" y="8"/>
                      <a:pt x="666" y="8"/>
                      <a:pt x="666" y="8"/>
                    </a:cubicBezTo>
                    <a:cubicBezTo>
                      <a:pt x="665" y="8"/>
                      <a:pt x="665" y="8"/>
                      <a:pt x="665" y="8"/>
                    </a:cubicBezTo>
                    <a:cubicBezTo>
                      <a:pt x="663" y="7"/>
                      <a:pt x="661" y="7"/>
                      <a:pt x="657" y="8"/>
                    </a:cubicBezTo>
                    <a:cubicBezTo>
                      <a:pt x="654" y="8"/>
                      <a:pt x="654" y="8"/>
                      <a:pt x="654" y="8"/>
                    </a:cubicBezTo>
                    <a:cubicBezTo>
                      <a:pt x="654" y="8"/>
                      <a:pt x="653" y="8"/>
                      <a:pt x="653" y="9"/>
                    </a:cubicBezTo>
                    <a:cubicBezTo>
                      <a:pt x="652" y="10"/>
                      <a:pt x="652" y="10"/>
                      <a:pt x="652" y="10"/>
                    </a:cubicBezTo>
                    <a:cubicBezTo>
                      <a:pt x="652" y="10"/>
                      <a:pt x="652" y="10"/>
                      <a:pt x="652" y="10"/>
                    </a:cubicBezTo>
                    <a:cubicBezTo>
                      <a:pt x="651" y="4"/>
                      <a:pt x="648" y="4"/>
                      <a:pt x="644" y="7"/>
                    </a:cubicBezTo>
                    <a:cubicBezTo>
                      <a:pt x="643" y="8"/>
                      <a:pt x="643" y="8"/>
                      <a:pt x="643" y="8"/>
                    </a:cubicBezTo>
                    <a:cubicBezTo>
                      <a:pt x="639" y="5"/>
                      <a:pt x="639" y="5"/>
                      <a:pt x="639" y="5"/>
                    </a:cubicBezTo>
                    <a:cubicBezTo>
                      <a:pt x="637" y="4"/>
                      <a:pt x="634" y="4"/>
                      <a:pt x="630" y="5"/>
                    </a:cubicBezTo>
                    <a:cubicBezTo>
                      <a:pt x="628" y="6"/>
                      <a:pt x="626" y="7"/>
                      <a:pt x="625" y="9"/>
                    </a:cubicBezTo>
                    <a:cubicBezTo>
                      <a:pt x="624" y="9"/>
                      <a:pt x="624" y="9"/>
                      <a:pt x="624" y="9"/>
                    </a:cubicBezTo>
                    <a:cubicBezTo>
                      <a:pt x="624" y="9"/>
                      <a:pt x="624" y="9"/>
                      <a:pt x="624" y="9"/>
                    </a:cubicBezTo>
                    <a:cubicBezTo>
                      <a:pt x="621" y="6"/>
                      <a:pt x="621" y="6"/>
                      <a:pt x="621" y="6"/>
                    </a:cubicBezTo>
                    <a:cubicBezTo>
                      <a:pt x="619" y="5"/>
                      <a:pt x="617" y="4"/>
                      <a:pt x="614" y="5"/>
                    </a:cubicBezTo>
                    <a:cubicBezTo>
                      <a:pt x="612" y="7"/>
                      <a:pt x="612" y="7"/>
                      <a:pt x="612" y="7"/>
                    </a:cubicBezTo>
                    <a:cubicBezTo>
                      <a:pt x="612" y="6"/>
                      <a:pt x="612" y="6"/>
                      <a:pt x="612" y="6"/>
                    </a:cubicBezTo>
                    <a:cubicBezTo>
                      <a:pt x="610" y="5"/>
                      <a:pt x="609" y="12"/>
                      <a:pt x="606" y="13"/>
                    </a:cubicBezTo>
                    <a:cubicBezTo>
                      <a:pt x="604" y="13"/>
                      <a:pt x="604" y="13"/>
                      <a:pt x="604" y="13"/>
                    </a:cubicBezTo>
                    <a:cubicBezTo>
                      <a:pt x="604" y="13"/>
                      <a:pt x="604" y="13"/>
                      <a:pt x="604" y="13"/>
                    </a:cubicBezTo>
                    <a:cubicBezTo>
                      <a:pt x="602" y="13"/>
                      <a:pt x="602" y="13"/>
                      <a:pt x="602" y="13"/>
                    </a:cubicBezTo>
                    <a:cubicBezTo>
                      <a:pt x="601" y="12"/>
                      <a:pt x="601" y="12"/>
                      <a:pt x="601" y="12"/>
                    </a:cubicBezTo>
                    <a:cubicBezTo>
                      <a:pt x="601" y="12"/>
                      <a:pt x="600" y="11"/>
                      <a:pt x="599" y="10"/>
                    </a:cubicBezTo>
                    <a:cubicBezTo>
                      <a:pt x="598" y="10"/>
                      <a:pt x="598" y="10"/>
                      <a:pt x="598" y="10"/>
                    </a:cubicBezTo>
                    <a:cubicBezTo>
                      <a:pt x="595" y="4"/>
                      <a:pt x="595" y="4"/>
                      <a:pt x="595" y="4"/>
                    </a:cubicBezTo>
                    <a:cubicBezTo>
                      <a:pt x="594" y="3"/>
                      <a:pt x="593" y="2"/>
                      <a:pt x="592" y="3"/>
                    </a:cubicBezTo>
                    <a:cubicBezTo>
                      <a:pt x="591" y="4"/>
                      <a:pt x="591" y="4"/>
                      <a:pt x="591" y="4"/>
                    </a:cubicBezTo>
                    <a:cubicBezTo>
                      <a:pt x="591" y="4"/>
                      <a:pt x="591" y="4"/>
                      <a:pt x="591" y="4"/>
                    </a:cubicBezTo>
                    <a:cubicBezTo>
                      <a:pt x="589" y="3"/>
                      <a:pt x="587" y="2"/>
                      <a:pt x="585" y="3"/>
                    </a:cubicBezTo>
                    <a:cubicBezTo>
                      <a:pt x="585" y="5"/>
                      <a:pt x="585" y="5"/>
                      <a:pt x="585" y="5"/>
                    </a:cubicBezTo>
                    <a:cubicBezTo>
                      <a:pt x="582" y="5"/>
                      <a:pt x="582" y="5"/>
                      <a:pt x="582" y="5"/>
                    </a:cubicBezTo>
                    <a:cubicBezTo>
                      <a:pt x="581" y="7"/>
                      <a:pt x="581" y="9"/>
                      <a:pt x="580" y="10"/>
                    </a:cubicBezTo>
                    <a:cubicBezTo>
                      <a:pt x="579" y="11"/>
                      <a:pt x="577" y="12"/>
                      <a:pt x="576" y="13"/>
                    </a:cubicBezTo>
                    <a:cubicBezTo>
                      <a:pt x="574" y="14"/>
                      <a:pt x="574" y="14"/>
                      <a:pt x="574" y="14"/>
                    </a:cubicBezTo>
                    <a:cubicBezTo>
                      <a:pt x="574" y="14"/>
                      <a:pt x="574" y="14"/>
                      <a:pt x="574" y="14"/>
                    </a:cubicBezTo>
                    <a:cubicBezTo>
                      <a:pt x="572" y="13"/>
                      <a:pt x="572" y="13"/>
                      <a:pt x="572" y="13"/>
                    </a:cubicBezTo>
                    <a:cubicBezTo>
                      <a:pt x="571" y="12"/>
                      <a:pt x="571" y="12"/>
                      <a:pt x="571" y="12"/>
                    </a:cubicBezTo>
                    <a:cubicBezTo>
                      <a:pt x="571" y="11"/>
                      <a:pt x="570" y="10"/>
                      <a:pt x="569" y="10"/>
                    </a:cubicBezTo>
                    <a:cubicBezTo>
                      <a:pt x="567" y="9"/>
                      <a:pt x="565" y="10"/>
                      <a:pt x="563" y="11"/>
                    </a:cubicBezTo>
                    <a:cubicBezTo>
                      <a:pt x="562" y="13"/>
                      <a:pt x="562" y="13"/>
                      <a:pt x="562" y="13"/>
                    </a:cubicBezTo>
                    <a:cubicBezTo>
                      <a:pt x="561" y="12"/>
                      <a:pt x="561" y="12"/>
                      <a:pt x="561" y="12"/>
                    </a:cubicBezTo>
                    <a:cubicBezTo>
                      <a:pt x="559" y="11"/>
                      <a:pt x="557" y="9"/>
                      <a:pt x="554" y="10"/>
                    </a:cubicBezTo>
                    <a:cubicBezTo>
                      <a:pt x="549" y="12"/>
                      <a:pt x="549" y="12"/>
                      <a:pt x="549" y="12"/>
                    </a:cubicBezTo>
                    <a:cubicBezTo>
                      <a:pt x="549" y="12"/>
                      <a:pt x="549" y="12"/>
                      <a:pt x="549" y="12"/>
                    </a:cubicBezTo>
                    <a:cubicBezTo>
                      <a:pt x="546" y="10"/>
                      <a:pt x="546" y="10"/>
                      <a:pt x="546" y="10"/>
                    </a:cubicBezTo>
                    <a:cubicBezTo>
                      <a:pt x="545" y="10"/>
                      <a:pt x="545" y="10"/>
                      <a:pt x="545" y="10"/>
                    </a:cubicBezTo>
                    <a:cubicBezTo>
                      <a:pt x="544" y="10"/>
                      <a:pt x="544" y="10"/>
                      <a:pt x="544" y="10"/>
                    </a:cubicBezTo>
                    <a:cubicBezTo>
                      <a:pt x="543" y="11"/>
                      <a:pt x="543" y="11"/>
                      <a:pt x="543" y="11"/>
                    </a:cubicBezTo>
                    <a:cubicBezTo>
                      <a:pt x="540" y="10"/>
                      <a:pt x="540" y="10"/>
                      <a:pt x="540" y="10"/>
                    </a:cubicBezTo>
                    <a:cubicBezTo>
                      <a:pt x="540" y="10"/>
                      <a:pt x="540" y="10"/>
                      <a:pt x="540" y="10"/>
                    </a:cubicBezTo>
                    <a:cubicBezTo>
                      <a:pt x="538" y="9"/>
                      <a:pt x="538" y="9"/>
                      <a:pt x="538" y="9"/>
                    </a:cubicBezTo>
                    <a:cubicBezTo>
                      <a:pt x="537" y="8"/>
                      <a:pt x="536" y="7"/>
                      <a:pt x="534" y="7"/>
                    </a:cubicBezTo>
                    <a:cubicBezTo>
                      <a:pt x="531" y="7"/>
                      <a:pt x="531" y="8"/>
                      <a:pt x="531" y="9"/>
                    </a:cubicBezTo>
                    <a:cubicBezTo>
                      <a:pt x="532" y="10"/>
                      <a:pt x="532" y="10"/>
                      <a:pt x="532" y="10"/>
                    </a:cubicBezTo>
                    <a:cubicBezTo>
                      <a:pt x="530" y="11"/>
                      <a:pt x="530" y="11"/>
                      <a:pt x="530" y="11"/>
                    </a:cubicBezTo>
                    <a:cubicBezTo>
                      <a:pt x="528" y="13"/>
                      <a:pt x="528" y="13"/>
                      <a:pt x="528" y="13"/>
                    </a:cubicBezTo>
                    <a:cubicBezTo>
                      <a:pt x="527" y="12"/>
                      <a:pt x="527" y="12"/>
                      <a:pt x="527" y="12"/>
                    </a:cubicBezTo>
                    <a:cubicBezTo>
                      <a:pt x="525" y="12"/>
                      <a:pt x="523" y="12"/>
                      <a:pt x="523" y="12"/>
                    </a:cubicBezTo>
                    <a:cubicBezTo>
                      <a:pt x="520" y="12"/>
                      <a:pt x="517" y="12"/>
                      <a:pt x="514" y="12"/>
                    </a:cubicBezTo>
                    <a:cubicBezTo>
                      <a:pt x="512" y="11"/>
                      <a:pt x="512" y="11"/>
                      <a:pt x="512" y="11"/>
                    </a:cubicBezTo>
                    <a:cubicBezTo>
                      <a:pt x="510" y="10"/>
                      <a:pt x="510" y="10"/>
                      <a:pt x="510" y="10"/>
                    </a:cubicBezTo>
                    <a:cubicBezTo>
                      <a:pt x="509" y="9"/>
                      <a:pt x="510" y="7"/>
                      <a:pt x="509" y="5"/>
                    </a:cubicBezTo>
                    <a:cubicBezTo>
                      <a:pt x="506" y="5"/>
                      <a:pt x="506" y="5"/>
                      <a:pt x="506" y="5"/>
                    </a:cubicBezTo>
                    <a:cubicBezTo>
                      <a:pt x="506" y="3"/>
                      <a:pt x="506" y="3"/>
                      <a:pt x="506" y="3"/>
                    </a:cubicBezTo>
                    <a:cubicBezTo>
                      <a:pt x="502" y="2"/>
                      <a:pt x="498" y="5"/>
                      <a:pt x="495" y="8"/>
                    </a:cubicBezTo>
                    <a:cubicBezTo>
                      <a:pt x="494" y="9"/>
                      <a:pt x="494" y="9"/>
                      <a:pt x="494" y="9"/>
                    </a:cubicBezTo>
                    <a:cubicBezTo>
                      <a:pt x="494" y="9"/>
                      <a:pt x="494" y="9"/>
                      <a:pt x="494" y="9"/>
                    </a:cubicBezTo>
                    <a:cubicBezTo>
                      <a:pt x="493" y="9"/>
                      <a:pt x="493" y="9"/>
                      <a:pt x="492" y="10"/>
                    </a:cubicBezTo>
                    <a:cubicBezTo>
                      <a:pt x="491" y="12"/>
                      <a:pt x="491" y="12"/>
                      <a:pt x="491" y="12"/>
                    </a:cubicBezTo>
                    <a:cubicBezTo>
                      <a:pt x="490" y="12"/>
                      <a:pt x="490" y="12"/>
                      <a:pt x="490" y="12"/>
                    </a:cubicBezTo>
                    <a:cubicBezTo>
                      <a:pt x="489" y="13"/>
                      <a:pt x="487" y="13"/>
                      <a:pt x="485" y="13"/>
                    </a:cubicBezTo>
                    <a:cubicBezTo>
                      <a:pt x="481" y="11"/>
                      <a:pt x="481" y="0"/>
                      <a:pt x="477" y="10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5" y="10"/>
                      <a:pt x="474" y="9"/>
                      <a:pt x="472" y="8"/>
                    </a:cubicBezTo>
                    <a:cubicBezTo>
                      <a:pt x="470" y="6"/>
                      <a:pt x="467" y="8"/>
                      <a:pt x="465" y="10"/>
                    </a:cubicBezTo>
                    <a:cubicBezTo>
                      <a:pt x="463" y="13"/>
                      <a:pt x="463" y="13"/>
                      <a:pt x="463" y="13"/>
                    </a:cubicBezTo>
                    <a:cubicBezTo>
                      <a:pt x="463" y="12"/>
                      <a:pt x="463" y="12"/>
                      <a:pt x="463" y="12"/>
                    </a:cubicBezTo>
                    <a:cubicBezTo>
                      <a:pt x="462" y="11"/>
                      <a:pt x="461" y="8"/>
                      <a:pt x="458" y="7"/>
                    </a:cubicBezTo>
                    <a:cubicBezTo>
                      <a:pt x="455" y="7"/>
                      <a:pt x="453" y="7"/>
                      <a:pt x="451" y="8"/>
                    </a:cubicBezTo>
                    <a:cubicBezTo>
                      <a:pt x="448" y="10"/>
                      <a:pt x="448" y="10"/>
                      <a:pt x="448" y="10"/>
                    </a:cubicBezTo>
                    <a:cubicBezTo>
                      <a:pt x="446" y="9"/>
                      <a:pt x="446" y="9"/>
                      <a:pt x="446" y="9"/>
                    </a:cubicBezTo>
                    <a:cubicBezTo>
                      <a:pt x="445" y="9"/>
                      <a:pt x="444" y="9"/>
                      <a:pt x="443" y="10"/>
                    </a:cubicBezTo>
                    <a:cubicBezTo>
                      <a:pt x="442" y="10"/>
                      <a:pt x="441" y="10"/>
                      <a:pt x="440" y="11"/>
                    </a:cubicBezTo>
                    <a:cubicBezTo>
                      <a:pt x="436" y="12"/>
                      <a:pt x="436" y="12"/>
                      <a:pt x="436" y="12"/>
                    </a:cubicBezTo>
                    <a:cubicBezTo>
                      <a:pt x="435" y="10"/>
                      <a:pt x="435" y="10"/>
                      <a:pt x="435" y="10"/>
                    </a:cubicBezTo>
                    <a:cubicBezTo>
                      <a:pt x="433" y="8"/>
                      <a:pt x="430" y="5"/>
                      <a:pt x="429" y="5"/>
                    </a:cubicBezTo>
                    <a:cubicBezTo>
                      <a:pt x="426" y="4"/>
                      <a:pt x="424" y="4"/>
                      <a:pt x="421" y="6"/>
                    </a:cubicBezTo>
                    <a:cubicBezTo>
                      <a:pt x="418" y="8"/>
                      <a:pt x="418" y="8"/>
                      <a:pt x="418" y="8"/>
                    </a:cubicBezTo>
                    <a:cubicBezTo>
                      <a:pt x="417" y="7"/>
                      <a:pt x="417" y="7"/>
                      <a:pt x="417" y="7"/>
                    </a:cubicBezTo>
                    <a:cubicBezTo>
                      <a:pt x="417" y="7"/>
                      <a:pt x="416" y="7"/>
                      <a:pt x="416" y="7"/>
                    </a:cubicBezTo>
                    <a:cubicBezTo>
                      <a:pt x="415" y="8"/>
                      <a:pt x="415" y="8"/>
                      <a:pt x="415" y="8"/>
                    </a:cubicBezTo>
                    <a:cubicBezTo>
                      <a:pt x="412" y="7"/>
                      <a:pt x="412" y="7"/>
                      <a:pt x="412" y="7"/>
                    </a:cubicBezTo>
                    <a:cubicBezTo>
                      <a:pt x="410" y="7"/>
                      <a:pt x="409" y="7"/>
                      <a:pt x="407" y="8"/>
                    </a:cubicBezTo>
                    <a:cubicBezTo>
                      <a:pt x="404" y="8"/>
                      <a:pt x="404" y="8"/>
                      <a:pt x="404" y="8"/>
                    </a:cubicBezTo>
                    <a:cubicBezTo>
                      <a:pt x="404" y="8"/>
                      <a:pt x="404" y="8"/>
                      <a:pt x="403" y="9"/>
                    </a:cubicBezTo>
                    <a:cubicBezTo>
                      <a:pt x="402" y="10"/>
                      <a:pt x="402" y="10"/>
                      <a:pt x="402" y="10"/>
                    </a:cubicBezTo>
                    <a:cubicBezTo>
                      <a:pt x="402" y="10"/>
                      <a:pt x="402" y="10"/>
                      <a:pt x="402" y="10"/>
                    </a:cubicBezTo>
                    <a:cubicBezTo>
                      <a:pt x="401" y="4"/>
                      <a:pt x="398" y="4"/>
                      <a:pt x="395" y="7"/>
                    </a:cubicBezTo>
                    <a:cubicBezTo>
                      <a:pt x="393" y="8"/>
                      <a:pt x="393" y="8"/>
                      <a:pt x="393" y="8"/>
                    </a:cubicBezTo>
                    <a:cubicBezTo>
                      <a:pt x="389" y="5"/>
                      <a:pt x="389" y="5"/>
                      <a:pt x="389" y="5"/>
                    </a:cubicBezTo>
                    <a:cubicBezTo>
                      <a:pt x="388" y="5"/>
                      <a:pt x="387" y="4"/>
                      <a:pt x="385" y="4"/>
                    </a:cubicBezTo>
                    <a:cubicBezTo>
                      <a:pt x="381" y="5"/>
                      <a:pt x="381" y="5"/>
                      <a:pt x="381" y="5"/>
                    </a:cubicBezTo>
                    <a:cubicBezTo>
                      <a:pt x="381" y="5"/>
                      <a:pt x="381" y="5"/>
                      <a:pt x="381" y="5"/>
                    </a:cubicBezTo>
                    <a:cubicBezTo>
                      <a:pt x="345" y="4"/>
                      <a:pt x="345" y="4"/>
                      <a:pt x="345" y="4"/>
                    </a:cubicBezTo>
                    <a:cubicBezTo>
                      <a:pt x="344" y="3"/>
                      <a:pt x="344" y="3"/>
                      <a:pt x="344" y="3"/>
                    </a:cubicBezTo>
                    <a:cubicBezTo>
                      <a:pt x="343" y="2"/>
                      <a:pt x="343" y="2"/>
                      <a:pt x="342" y="3"/>
                    </a:cubicBezTo>
                    <a:cubicBezTo>
                      <a:pt x="341" y="4"/>
                      <a:pt x="341" y="4"/>
                      <a:pt x="341" y="4"/>
                    </a:cubicBezTo>
                    <a:cubicBezTo>
                      <a:pt x="307" y="3"/>
                      <a:pt x="307" y="3"/>
                      <a:pt x="307" y="3"/>
                    </a:cubicBezTo>
                    <a:cubicBezTo>
                      <a:pt x="298" y="3"/>
                      <a:pt x="277" y="0"/>
                      <a:pt x="272" y="12"/>
                    </a:cubicBezTo>
                    <a:cubicBezTo>
                      <a:pt x="272" y="12"/>
                      <a:pt x="272" y="12"/>
                      <a:pt x="272" y="12"/>
                    </a:cubicBezTo>
                    <a:cubicBezTo>
                      <a:pt x="264" y="12"/>
                      <a:pt x="264" y="12"/>
                      <a:pt x="264" y="12"/>
                    </a:cubicBezTo>
                    <a:cubicBezTo>
                      <a:pt x="261" y="11"/>
                      <a:pt x="258" y="11"/>
                      <a:pt x="257" y="10"/>
                    </a:cubicBezTo>
                    <a:cubicBezTo>
                      <a:pt x="253" y="8"/>
                      <a:pt x="250" y="12"/>
                      <a:pt x="247" y="12"/>
                    </a:cubicBezTo>
                    <a:cubicBezTo>
                      <a:pt x="245" y="12"/>
                      <a:pt x="245" y="7"/>
                      <a:pt x="242" y="10"/>
                    </a:cubicBezTo>
                    <a:cubicBezTo>
                      <a:pt x="240" y="11"/>
                      <a:pt x="239" y="15"/>
                      <a:pt x="237" y="17"/>
                    </a:cubicBezTo>
                    <a:cubicBezTo>
                      <a:pt x="231" y="23"/>
                      <a:pt x="230" y="17"/>
                      <a:pt x="226" y="17"/>
                    </a:cubicBezTo>
                    <a:cubicBezTo>
                      <a:pt x="225" y="17"/>
                      <a:pt x="225" y="17"/>
                      <a:pt x="225" y="17"/>
                    </a:cubicBezTo>
                    <a:cubicBezTo>
                      <a:pt x="224" y="17"/>
                      <a:pt x="224" y="17"/>
                      <a:pt x="224" y="17"/>
                    </a:cubicBezTo>
                    <a:cubicBezTo>
                      <a:pt x="219" y="17"/>
                      <a:pt x="219" y="23"/>
                      <a:pt x="213" y="17"/>
                    </a:cubicBezTo>
                    <a:cubicBezTo>
                      <a:pt x="211" y="15"/>
                      <a:pt x="210" y="11"/>
                      <a:pt x="208" y="10"/>
                    </a:cubicBezTo>
                    <a:cubicBezTo>
                      <a:pt x="205" y="7"/>
                      <a:pt x="205" y="12"/>
                      <a:pt x="203" y="12"/>
                    </a:cubicBezTo>
                    <a:cubicBezTo>
                      <a:pt x="200" y="12"/>
                      <a:pt x="197" y="8"/>
                      <a:pt x="193" y="10"/>
                    </a:cubicBezTo>
                    <a:cubicBezTo>
                      <a:pt x="190" y="11"/>
                      <a:pt x="183" y="12"/>
                      <a:pt x="177" y="12"/>
                    </a:cubicBezTo>
                    <a:cubicBezTo>
                      <a:pt x="177" y="12"/>
                      <a:pt x="175" y="12"/>
                      <a:pt x="173" y="12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70" y="11"/>
                      <a:pt x="170" y="11"/>
                      <a:pt x="170" y="11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8" y="9"/>
                      <a:pt x="168" y="9"/>
                      <a:pt x="168" y="9"/>
                    </a:cubicBezTo>
                    <a:cubicBezTo>
                      <a:pt x="169" y="8"/>
                      <a:pt x="169" y="7"/>
                      <a:pt x="166" y="7"/>
                    </a:cubicBezTo>
                    <a:cubicBezTo>
                      <a:pt x="164" y="7"/>
                      <a:pt x="163" y="8"/>
                      <a:pt x="162" y="9"/>
                    </a:cubicBezTo>
                    <a:cubicBezTo>
                      <a:pt x="160" y="10"/>
                      <a:pt x="160" y="10"/>
                      <a:pt x="160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3" y="12"/>
                      <a:pt x="147" y="15"/>
                      <a:pt x="141" y="15"/>
                    </a:cubicBezTo>
                    <a:cubicBezTo>
                      <a:pt x="139" y="14"/>
                      <a:pt x="139" y="14"/>
                      <a:pt x="139" y="14"/>
                    </a:cubicBezTo>
                    <a:cubicBezTo>
                      <a:pt x="137" y="11"/>
                      <a:pt x="137" y="11"/>
                      <a:pt x="137" y="11"/>
                    </a:cubicBezTo>
                    <a:cubicBezTo>
                      <a:pt x="135" y="10"/>
                      <a:pt x="133" y="9"/>
                      <a:pt x="130" y="10"/>
                    </a:cubicBezTo>
                    <a:cubicBezTo>
                      <a:pt x="130" y="10"/>
                      <a:pt x="130" y="10"/>
                      <a:pt x="129" y="10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06" y="5"/>
                      <a:pt x="81" y="3"/>
                      <a:pt x="57" y="3"/>
                    </a:cubicBezTo>
                    <a:cubicBezTo>
                      <a:pt x="54" y="3"/>
                      <a:pt x="51" y="3"/>
                      <a:pt x="47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CEC6DF0-74FB-4D9A-9D84-E56D19E15010}"/>
                </a:ext>
              </a:extLst>
            </p:cNvPr>
            <p:cNvSpPr/>
            <p:nvPr/>
          </p:nvSpPr>
          <p:spPr>
            <a:xfrm>
              <a:off x="4074843" y="1088481"/>
              <a:ext cx="7000097" cy="419918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5400" noProof="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পঞ্চম</a:t>
              </a:r>
              <a:r>
                <a:rPr lang="en-US" sz="5400" noProof="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: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বাংলা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kumimoji="0" lang="bn-IN" sz="5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ঃ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IN" sz="540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বীরের রক্তে স্বা</a:t>
              </a:r>
              <a:r>
                <a:rPr lang="bn-IN" sz="5400" dirty="0">
                  <a:latin typeface="NikoshBAN" pitchFamily="2" charset="0"/>
                  <a:cs typeface="NikoshBAN" pitchFamily="2" charset="0"/>
                </a:rPr>
                <a:t>ধীন এ দেশ ।</a:t>
              </a:r>
              <a:r>
                <a:rPr lang="en-US" sz="5400" noProof="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5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পাঠ্যাংশঃ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44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কমই</a:t>
              </a:r>
              <a:r>
                <a:rPr lang="en-US" sz="4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আরেক</a:t>
              </a:r>
              <a:r>
                <a:rPr lang="bn-IN" sz="4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…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গর্বিত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আমরা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৪০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মিনিট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noProof="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9C0F3D5-C5DB-4C83-AEC4-7EC1E48D97B3}"/>
              </a:ext>
            </a:extLst>
          </p:cNvPr>
          <p:cNvGrpSpPr/>
          <p:nvPr/>
        </p:nvGrpSpPr>
        <p:grpSpPr>
          <a:xfrm rot="3256769">
            <a:off x="240729" y="1627154"/>
            <a:ext cx="1295924" cy="3886869"/>
            <a:chOff x="1504369" y="2982594"/>
            <a:chExt cx="997455" cy="2991670"/>
          </a:xfrm>
        </p:grpSpPr>
        <p:sp>
          <p:nvSpPr>
            <p:cNvPr id="29" name="Rectangle 62">
              <a:extLst>
                <a:ext uri="{FF2B5EF4-FFF2-40B4-BE49-F238E27FC236}">
                  <a16:creationId xmlns:a16="http://schemas.microsoft.com/office/drawing/2014/main" id="{EA7FECCB-ACF0-4A4A-B9C5-82A3453C5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098" y="3026507"/>
              <a:ext cx="967483" cy="89011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Rectangle 63">
              <a:extLst>
                <a:ext uri="{FF2B5EF4-FFF2-40B4-BE49-F238E27FC236}">
                  <a16:creationId xmlns:a16="http://schemas.microsoft.com/office/drawing/2014/main" id="{FC899D90-20E7-415E-AEF5-2791E55CF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098" y="3026507"/>
              <a:ext cx="490712" cy="890113"/>
            </a:xfrm>
            <a:prstGeom prst="rect">
              <a:avLst/>
            </a:prstGeom>
            <a:solidFill>
              <a:schemeClr val="tx1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Freeform 64">
              <a:extLst>
                <a:ext uri="{FF2B5EF4-FFF2-40B4-BE49-F238E27FC236}">
                  <a16:creationId xmlns:a16="http://schemas.microsoft.com/office/drawing/2014/main" id="{EDD8641C-5793-406B-A3A7-17FCE73E4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4369" y="4207980"/>
              <a:ext cx="996758" cy="1766284"/>
            </a:xfrm>
            <a:custGeom>
              <a:avLst/>
              <a:gdLst>
                <a:gd name="T0" fmla="*/ 673 w 1430"/>
                <a:gd name="T1" fmla="*/ 2024 h 2534"/>
                <a:gd name="T2" fmla="*/ 612 w 1430"/>
                <a:gd name="T3" fmla="*/ 2078 h 2534"/>
                <a:gd name="T4" fmla="*/ 597 w 1430"/>
                <a:gd name="T5" fmla="*/ 2162 h 2534"/>
                <a:gd name="T6" fmla="*/ 638 w 1430"/>
                <a:gd name="T7" fmla="*/ 2234 h 2534"/>
                <a:gd name="T8" fmla="*/ 710 w 1430"/>
                <a:gd name="T9" fmla="*/ 2264 h 2534"/>
                <a:gd name="T10" fmla="*/ 769 w 1430"/>
                <a:gd name="T11" fmla="*/ 2249 h 2534"/>
                <a:gd name="T12" fmla="*/ 824 w 1430"/>
                <a:gd name="T13" fmla="*/ 2189 h 2534"/>
                <a:gd name="T14" fmla="*/ 829 w 1430"/>
                <a:gd name="T15" fmla="*/ 2104 h 2534"/>
                <a:gd name="T16" fmla="*/ 782 w 1430"/>
                <a:gd name="T17" fmla="*/ 2037 h 2534"/>
                <a:gd name="T18" fmla="*/ 715 w 1430"/>
                <a:gd name="T19" fmla="*/ 2015 h 2534"/>
                <a:gd name="T20" fmla="*/ 1430 w 1430"/>
                <a:gd name="T21" fmla="*/ 87 h 2534"/>
                <a:gd name="T22" fmla="*/ 1425 w 1430"/>
                <a:gd name="T23" fmla="*/ 116 h 2534"/>
                <a:gd name="T24" fmla="*/ 1342 w 1430"/>
                <a:gd name="T25" fmla="*/ 167 h 2534"/>
                <a:gd name="T26" fmla="*/ 1224 w 1430"/>
                <a:gd name="T27" fmla="*/ 256 h 2534"/>
                <a:gd name="T28" fmla="*/ 1114 w 1430"/>
                <a:gd name="T29" fmla="*/ 370 h 2534"/>
                <a:gd name="T30" fmla="*/ 1017 w 1430"/>
                <a:gd name="T31" fmla="*/ 511 h 2534"/>
                <a:gd name="T32" fmla="*/ 943 w 1430"/>
                <a:gd name="T33" fmla="*/ 682 h 2534"/>
                <a:gd name="T34" fmla="*/ 900 w 1430"/>
                <a:gd name="T35" fmla="*/ 887 h 2534"/>
                <a:gd name="T36" fmla="*/ 896 w 1430"/>
                <a:gd name="T37" fmla="*/ 1124 h 2534"/>
                <a:gd name="T38" fmla="*/ 932 w 1430"/>
                <a:gd name="T39" fmla="*/ 1384 h 2534"/>
                <a:gd name="T40" fmla="*/ 964 w 1430"/>
                <a:gd name="T41" fmla="*/ 1628 h 2534"/>
                <a:gd name="T42" fmla="*/ 977 w 1430"/>
                <a:gd name="T43" fmla="*/ 1858 h 2534"/>
                <a:gd name="T44" fmla="*/ 972 w 1430"/>
                <a:gd name="T45" fmla="*/ 2067 h 2534"/>
                <a:gd name="T46" fmla="*/ 945 w 1430"/>
                <a:gd name="T47" fmla="*/ 2247 h 2534"/>
                <a:gd name="T48" fmla="*/ 897 w 1430"/>
                <a:gd name="T49" fmla="*/ 2390 h 2534"/>
                <a:gd name="T50" fmla="*/ 822 w 1430"/>
                <a:gd name="T51" fmla="*/ 2488 h 2534"/>
                <a:gd name="T52" fmla="*/ 723 w 1430"/>
                <a:gd name="T53" fmla="*/ 2534 h 2534"/>
                <a:gd name="T54" fmla="*/ 670 w 1430"/>
                <a:gd name="T55" fmla="*/ 2524 h 2534"/>
                <a:gd name="T56" fmla="*/ 580 w 1430"/>
                <a:gd name="T57" fmla="*/ 2460 h 2534"/>
                <a:gd name="T58" fmla="*/ 515 w 1430"/>
                <a:gd name="T59" fmla="*/ 2346 h 2534"/>
                <a:gd name="T60" fmla="*/ 473 w 1430"/>
                <a:gd name="T61" fmla="*/ 2191 h 2534"/>
                <a:gd name="T62" fmla="*/ 454 w 1430"/>
                <a:gd name="T63" fmla="*/ 2001 h 2534"/>
                <a:gd name="T64" fmla="*/ 456 w 1430"/>
                <a:gd name="T65" fmla="*/ 1783 h 2534"/>
                <a:gd name="T66" fmla="*/ 475 w 1430"/>
                <a:gd name="T67" fmla="*/ 1548 h 2534"/>
                <a:gd name="T68" fmla="*/ 511 w 1430"/>
                <a:gd name="T69" fmla="*/ 1300 h 2534"/>
                <a:gd name="T70" fmla="*/ 538 w 1430"/>
                <a:gd name="T71" fmla="*/ 1040 h 2534"/>
                <a:gd name="T72" fmla="*/ 520 w 1430"/>
                <a:gd name="T73" fmla="*/ 815 h 2534"/>
                <a:gd name="T74" fmla="*/ 466 w 1430"/>
                <a:gd name="T75" fmla="*/ 622 h 2534"/>
                <a:gd name="T76" fmla="*/ 382 w 1430"/>
                <a:gd name="T77" fmla="*/ 461 h 2534"/>
                <a:gd name="T78" fmla="*/ 280 w 1430"/>
                <a:gd name="T79" fmla="*/ 329 h 2534"/>
                <a:gd name="T80" fmla="*/ 166 w 1430"/>
                <a:gd name="T81" fmla="*/ 223 h 2534"/>
                <a:gd name="T82" fmla="*/ 50 w 1430"/>
                <a:gd name="T83" fmla="*/ 143 h 2534"/>
                <a:gd name="T84" fmla="*/ 1 w 1430"/>
                <a:gd name="T85" fmla="*/ 108 h 2534"/>
                <a:gd name="T86" fmla="*/ 9 w 1430"/>
                <a:gd name="T87" fmla="*/ 0 h 2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30" h="2534">
                  <a:moveTo>
                    <a:pt x="715" y="2015"/>
                  </a:moveTo>
                  <a:lnTo>
                    <a:pt x="699" y="2016"/>
                  </a:lnTo>
                  <a:lnTo>
                    <a:pt x="673" y="2024"/>
                  </a:lnTo>
                  <a:lnTo>
                    <a:pt x="648" y="2037"/>
                  </a:lnTo>
                  <a:lnTo>
                    <a:pt x="627" y="2056"/>
                  </a:lnTo>
                  <a:lnTo>
                    <a:pt x="612" y="2078"/>
                  </a:lnTo>
                  <a:lnTo>
                    <a:pt x="600" y="2104"/>
                  </a:lnTo>
                  <a:lnTo>
                    <a:pt x="596" y="2133"/>
                  </a:lnTo>
                  <a:lnTo>
                    <a:pt x="597" y="2162"/>
                  </a:lnTo>
                  <a:lnTo>
                    <a:pt x="605" y="2189"/>
                  </a:lnTo>
                  <a:lnTo>
                    <a:pt x="619" y="2214"/>
                  </a:lnTo>
                  <a:lnTo>
                    <a:pt x="638" y="2234"/>
                  </a:lnTo>
                  <a:lnTo>
                    <a:pt x="661" y="2249"/>
                  </a:lnTo>
                  <a:lnTo>
                    <a:pt x="687" y="2260"/>
                  </a:lnTo>
                  <a:lnTo>
                    <a:pt x="710" y="2264"/>
                  </a:lnTo>
                  <a:lnTo>
                    <a:pt x="720" y="2264"/>
                  </a:lnTo>
                  <a:lnTo>
                    <a:pt x="742" y="2260"/>
                  </a:lnTo>
                  <a:lnTo>
                    <a:pt x="769" y="2249"/>
                  </a:lnTo>
                  <a:lnTo>
                    <a:pt x="792" y="2234"/>
                  </a:lnTo>
                  <a:lnTo>
                    <a:pt x="811" y="2214"/>
                  </a:lnTo>
                  <a:lnTo>
                    <a:pt x="824" y="2189"/>
                  </a:lnTo>
                  <a:lnTo>
                    <a:pt x="833" y="2162"/>
                  </a:lnTo>
                  <a:lnTo>
                    <a:pt x="834" y="2133"/>
                  </a:lnTo>
                  <a:lnTo>
                    <a:pt x="829" y="2104"/>
                  </a:lnTo>
                  <a:lnTo>
                    <a:pt x="818" y="2078"/>
                  </a:lnTo>
                  <a:lnTo>
                    <a:pt x="803" y="2056"/>
                  </a:lnTo>
                  <a:lnTo>
                    <a:pt x="782" y="2037"/>
                  </a:lnTo>
                  <a:lnTo>
                    <a:pt x="757" y="2024"/>
                  </a:lnTo>
                  <a:lnTo>
                    <a:pt x="731" y="2016"/>
                  </a:lnTo>
                  <a:lnTo>
                    <a:pt x="715" y="2015"/>
                  </a:lnTo>
                  <a:close/>
                  <a:moveTo>
                    <a:pt x="9" y="0"/>
                  </a:moveTo>
                  <a:lnTo>
                    <a:pt x="1421" y="0"/>
                  </a:lnTo>
                  <a:lnTo>
                    <a:pt x="1430" y="87"/>
                  </a:lnTo>
                  <a:lnTo>
                    <a:pt x="1430" y="99"/>
                  </a:lnTo>
                  <a:lnTo>
                    <a:pt x="1429" y="108"/>
                  </a:lnTo>
                  <a:lnTo>
                    <a:pt x="1425" y="116"/>
                  </a:lnTo>
                  <a:lnTo>
                    <a:pt x="1419" y="121"/>
                  </a:lnTo>
                  <a:lnTo>
                    <a:pt x="1380" y="143"/>
                  </a:lnTo>
                  <a:lnTo>
                    <a:pt x="1342" y="167"/>
                  </a:lnTo>
                  <a:lnTo>
                    <a:pt x="1303" y="193"/>
                  </a:lnTo>
                  <a:lnTo>
                    <a:pt x="1264" y="223"/>
                  </a:lnTo>
                  <a:lnTo>
                    <a:pt x="1224" y="256"/>
                  </a:lnTo>
                  <a:lnTo>
                    <a:pt x="1186" y="290"/>
                  </a:lnTo>
                  <a:lnTo>
                    <a:pt x="1150" y="329"/>
                  </a:lnTo>
                  <a:lnTo>
                    <a:pt x="1114" y="370"/>
                  </a:lnTo>
                  <a:lnTo>
                    <a:pt x="1079" y="414"/>
                  </a:lnTo>
                  <a:lnTo>
                    <a:pt x="1048" y="461"/>
                  </a:lnTo>
                  <a:lnTo>
                    <a:pt x="1017" y="511"/>
                  </a:lnTo>
                  <a:lnTo>
                    <a:pt x="990" y="565"/>
                  </a:lnTo>
                  <a:lnTo>
                    <a:pt x="965" y="622"/>
                  </a:lnTo>
                  <a:lnTo>
                    <a:pt x="943" y="682"/>
                  </a:lnTo>
                  <a:lnTo>
                    <a:pt x="924" y="747"/>
                  </a:lnTo>
                  <a:lnTo>
                    <a:pt x="910" y="815"/>
                  </a:lnTo>
                  <a:lnTo>
                    <a:pt x="900" y="887"/>
                  </a:lnTo>
                  <a:lnTo>
                    <a:pt x="893" y="961"/>
                  </a:lnTo>
                  <a:lnTo>
                    <a:pt x="892" y="1040"/>
                  </a:lnTo>
                  <a:lnTo>
                    <a:pt x="896" y="1124"/>
                  </a:lnTo>
                  <a:lnTo>
                    <a:pt x="905" y="1210"/>
                  </a:lnTo>
                  <a:lnTo>
                    <a:pt x="919" y="1300"/>
                  </a:lnTo>
                  <a:lnTo>
                    <a:pt x="932" y="1384"/>
                  </a:lnTo>
                  <a:lnTo>
                    <a:pt x="944" y="1467"/>
                  </a:lnTo>
                  <a:lnTo>
                    <a:pt x="955" y="1548"/>
                  </a:lnTo>
                  <a:lnTo>
                    <a:pt x="964" y="1628"/>
                  </a:lnTo>
                  <a:lnTo>
                    <a:pt x="970" y="1706"/>
                  </a:lnTo>
                  <a:lnTo>
                    <a:pt x="974" y="1783"/>
                  </a:lnTo>
                  <a:lnTo>
                    <a:pt x="977" y="1858"/>
                  </a:lnTo>
                  <a:lnTo>
                    <a:pt x="978" y="1930"/>
                  </a:lnTo>
                  <a:lnTo>
                    <a:pt x="976" y="2001"/>
                  </a:lnTo>
                  <a:lnTo>
                    <a:pt x="972" y="2067"/>
                  </a:lnTo>
                  <a:lnTo>
                    <a:pt x="965" y="2130"/>
                  </a:lnTo>
                  <a:lnTo>
                    <a:pt x="957" y="2191"/>
                  </a:lnTo>
                  <a:lnTo>
                    <a:pt x="945" y="2247"/>
                  </a:lnTo>
                  <a:lnTo>
                    <a:pt x="932" y="2299"/>
                  </a:lnTo>
                  <a:lnTo>
                    <a:pt x="915" y="2346"/>
                  </a:lnTo>
                  <a:lnTo>
                    <a:pt x="897" y="2390"/>
                  </a:lnTo>
                  <a:lnTo>
                    <a:pt x="875" y="2427"/>
                  </a:lnTo>
                  <a:lnTo>
                    <a:pt x="850" y="2460"/>
                  </a:lnTo>
                  <a:lnTo>
                    <a:pt x="822" y="2488"/>
                  </a:lnTo>
                  <a:lnTo>
                    <a:pt x="792" y="2509"/>
                  </a:lnTo>
                  <a:lnTo>
                    <a:pt x="759" y="2524"/>
                  </a:lnTo>
                  <a:lnTo>
                    <a:pt x="723" y="2534"/>
                  </a:lnTo>
                  <a:lnTo>
                    <a:pt x="715" y="2532"/>
                  </a:lnTo>
                  <a:lnTo>
                    <a:pt x="707" y="2534"/>
                  </a:lnTo>
                  <a:lnTo>
                    <a:pt x="670" y="2524"/>
                  </a:lnTo>
                  <a:lnTo>
                    <a:pt x="638" y="2509"/>
                  </a:lnTo>
                  <a:lnTo>
                    <a:pt x="608" y="2488"/>
                  </a:lnTo>
                  <a:lnTo>
                    <a:pt x="580" y="2460"/>
                  </a:lnTo>
                  <a:lnTo>
                    <a:pt x="555" y="2427"/>
                  </a:lnTo>
                  <a:lnTo>
                    <a:pt x="533" y="2390"/>
                  </a:lnTo>
                  <a:lnTo>
                    <a:pt x="515" y="2346"/>
                  </a:lnTo>
                  <a:lnTo>
                    <a:pt x="498" y="2299"/>
                  </a:lnTo>
                  <a:lnTo>
                    <a:pt x="484" y="2247"/>
                  </a:lnTo>
                  <a:lnTo>
                    <a:pt x="473" y="2191"/>
                  </a:lnTo>
                  <a:lnTo>
                    <a:pt x="465" y="2130"/>
                  </a:lnTo>
                  <a:lnTo>
                    <a:pt x="458" y="2067"/>
                  </a:lnTo>
                  <a:lnTo>
                    <a:pt x="454" y="2001"/>
                  </a:lnTo>
                  <a:lnTo>
                    <a:pt x="452" y="1930"/>
                  </a:lnTo>
                  <a:lnTo>
                    <a:pt x="453" y="1858"/>
                  </a:lnTo>
                  <a:lnTo>
                    <a:pt x="456" y="1783"/>
                  </a:lnTo>
                  <a:lnTo>
                    <a:pt x="460" y="1706"/>
                  </a:lnTo>
                  <a:lnTo>
                    <a:pt x="466" y="1628"/>
                  </a:lnTo>
                  <a:lnTo>
                    <a:pt x="475" y="1548"/>
                  </a:lnTo>
                  <a:lnTo>
                    <a:pt x="486" y="1467"/>
                  </a:lnTo>
                  <a:lnTo>
                    <a:pt x="498" y="1384"/>
                  </a:lnTo>
                  <a:lnTo>
                    <a:pt x="511" y="1300"/>
                  </a:lnTo>
                  <a:lnTo>
                    <a:pt x="525" y="1210"/>
                  </a:lnTo>
                  <a:lnTo>
                    <a:pt x="534" y="1124"/>
                  </a:lnTo>
                  <a:lnTo>
                    <a:pt x="538" y="1040"/>
                  </a:lnTo>
                  <a:lnTo>
                    <a:pt x="537" y="961"/>
                  </a:lnTo>
                  <a:lnTo>
                    <a:pt x="530" y="887"/>
                  </a:lnTo>
                  <a:lnTo>
                    <a:pt x="520" y="815"/>
                  </a:lnTo>
                  <a:lnTo>
                    <a:pt x="505" y="747"/>
                  </a:lnTo>
                  <a:lnTo>
                    <a:pt x="487" y="682"/>
                  </a:lnTo>
                  <a:lnTo>
                    <a:pt x="466" y="622"/>
                  </a:lnTo>
                  <a:lnTo>
                    <a:pt x="441" y="565"/>
                  </a:lnTo>
                  <a:lnTo>
                    <a:pt x="412" y="511"/>
                  </a:lnTo>
                  <a:lnTo>
                    <a:pt x="382" y="461"/>
                  </a:lnTo>
                  <a:lnTo>
                    <a:pt x="351" y="414"/>
                  </a:lnTo>
                  <a:lnTo>
                    <a:pt x="316" y="370"/>
                  </a:lnTo>
                  <a:lnTo>
                    <a:pt x="280" y="329"/>
                  </a:lnTo>
                  <a:lnTo>
                    <a:pt x="244" y="290"/>
                  </a:lnTo>
                  <a:lnTo>
                    <a:pt x="206" y="256"/>
                  </a:lnTo>
                  <a:lnTo>
                    <a:pt x="166" y="223"/>
                  </a:lnTo>
                  <a:lnTo>
                    <a:pt x="127" y="193"/>
                  </a:lnTo>
                  <a:lnTo>
                    <a:pt x="88" y="167"/>
                  </a:lnTo>
                  <a:lnTo>
                    <a:pt x="50" y="143"/>
                  </a:lnTo>
                  <a:lnTo>
                    <a:pt x="10" y="121"/>
                  </a:lnTo>
                  <a:lnTo>
                    <a:pt x="5" y="116"/>
                  </a:lnTo>
                  <a:lnTo>
                    <a:pt x="1" y="108"/>
                  </a:lnTo>
                  <a:lnTo>
                    <a:pt x="0" y="99"/>
                  </a:lnTo>
                  <a:lnTo>
                    <a:pt x="0" y="8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Freeform 65">
              <a:extLst>
                <a:ext uri="{FF2B5EF4-FFF2-40B4-BE49-F238E27FC236}">
                  <a16:creationId xmlns:a16="http://schemas.microsoft.com/office/drawing/2014/main" id="{D2D16A6D-700D-44D3-B6B6-61A0B27EF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066" y="4203798"/>
              <a:ext cx="504652" cy="1770466"/>
            </a:xfrm>
            <a:custGeom>
              <a:avLst/>
              <a:gdLst>
                <a:gd name="T0" fmla="*/ 724 w 724"/>
                <a:gd name="T1" fmla="*/ 0 h 2540"/>
                <a:gd name="T2" fmla="*/ 715 w 724"/>
                <a:gd name="T3" fmla="*/ 2021 h 2540"/>
                <a:gd name="T4" fmla="*/ 673 w 724"/>
                <a:gd name="T5" fmla="*/ 2030 h 2540"/>
                <a:gd name="T6" fmla="*/ 629 w 724"/>
                <a:gd name="T7" fmla="*/ 2062 h 2540"/>
                <a:gd name="T8" fmla="*/ 601 w 724"/>
                <a:gd name="T9" fmla="*/ 2110 h 2540"/>
                <a:gd name="T10" fmla="*/ 599 w 724"/>
                <a:gd name="T11" fmla="*/ 2168 h 2540"/>
                <a:gd name="T12" fmla="*/ 620 w 724"/>
                <a:gd name="T13" fmla="*/ 2220 h 2540"/>
                <a:gd name="T14" fmla="*/ 662 w 724"/>
                <a:gd name="T15" fmla="*/ 2255 h 2540"/>
                <a:gd name="T16" fmla="*/ 710 w 724"/>
                <a:gd name="T17" fmla="*/ 2270 h 2540"/>
                <a:gd name="T18" fmla="*/ 724 w 724"/>
                <a:gd name="T19" fmla="*/ 2269 h 2540"/>
                <a:gd name="T20" fmla="*/ 723 w 724"/>
                <a:gd name="T21" fmla="*/ 2540 h 2540"/>
                <a:gd name="T22" fmla="*/ 709 w 724"/>
                <a:gd name="T23" fmla="*/ 2540 h 2540"/>
                <a:gd name="T24" fmla="*/ 638 w 724"/>
                <a:gd name="T25" fmla="*/ 2515 h 2540"/>
                <a:gd name="T26" fmla="*/ 580 w 724"/>
                <a:gd name="T27" fmla="*/ 2466 h 2540"/>
                <a:gd name="T28" fmla="*/ 535 w 724"/>
                <a:gd name="T29" fmla="*/ 2396 h 2540"/>
                <a:gd name="T30" fmla="*/ 499 w 724"/>
                <a:gd name="T31" fmla="*/ 2305 h 2540"/>
                <a:gd name="T32" fmla="*/ 474 w 724"/>
                <a:gd name="T33" fmla="*/ 2197 h 2540"/>
                <a:gd name="T34" fmla="*/ 459 w 724"/>
                <a:gd name="T35" fmla="*/ 2073 h 2540"/>
                <a:gd name="T36" fmla="*/ 453 w 724"/>
                <a:gd name="T37" fmla="*/ 1936 h 2540"/>
                <a:gd name="T38" fmla="*/ 456 w 724"/>
                <a:gd name="T39" fmla="*/ 1789 h 2540"/>
                <a:gd name="T40" fmla="*/ 468 w 724"/>
                <a:gd name="T41" fmla="*/ 1634 h 2540"/>
                <a:gd name="T42" fmla="*/ 486 w 724"/>
                <a:gd name="T43" fmla="*/ 1473 h 2540"/>
                <a:gd name="T44" fmla="*/ 512 w 724"/>
                <a:gd name="T45" fmla="*/ 1306 h 2540"/>
                <a:gd name="T46" fmla="*/ 536 w 724"/>
                <a:gd name="T47" fmla="*/ 1130 h 2540"/>
                <a:gd name="T48" fmla="*/ 537 w 724"/>
                <a:gd name="T49" fmla="*/ 967 h 2540"/>
                <a:gd name="T50" fmla="*/ 521 w 724"/>
                <a:gd name="T51" fmla="*/ 821 h 2540"/>
                <a:gd name="T52" fmla="*/ 489 w 724"/>
                <a:gd name="T53" fmla="*/ 688 h 2540"/>
                <a:gd name="T54" fmla="*/ 442 w 724"/>
                <a:gd name="T55" fmla="*/ 571 h 2540"/>
                <a:gd name="T56" fmla="*/ 384 w 724"/>
                <a:gd name="T57" fmla="*/ 467 h 2540"/>
                <a:gd name="T58" fmla="*/ 317 w 724"/>
                <a:gd name="T59" fmla="*/ 376 h 2540"/>
                <a:gd name="T60" fmla="*/ 244 w 724"/>
                <a:gd name="T61" fmla="*/ 296 h 2540"/>
                <a:gd name="T62" fmla="*/ 167 w 724"/>
                <a:gd name="T63" fmla="*/ 229 h 2540"/>
                <a:gd name="T64" fmla="*/ 89 w 724"/>
                <a:gd name="T65" fmla="*/ 173 h 2540"/>
                <a:gd name="T66" fmla="*/ 12 w 724"/>
                <a:gd name="T67" fmla="*/ 127 h 2540"/>
                <a:gd name="T68" fmla="*/ 3 w 724"/>
                <a:gd name="T69" fmla="*/ 114 h 2540"/>
                <a:gd name="T70" fmla="*/ 0 w 724"/>
                <a:gd name="T71" fmla="*/ 93 h 2540"/>
                <a:gd name="T72" fmla="*/ 13 w 724"/>
                <a:gd name="T73" fmla="*/ 6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4" h="2540">
                  <a:moveTo>
                    <a:pt x="13" y="0"/>
                  </a:moveTo>
                  <a:lnTo>
                    <a:pt x="724" y="0"/>
                  </a:lnTo>
                  <a:lnTo>
                    <a:pt x="724" y="2022"/>
                  </a:lnTo>
                  <a:lnTo>
                    <a:pt x="715" y="2021"/>
                  </a:lnTo>
                  <a:lnTo>
                    <a:pt x="701" y="2022"/>
                  </a:lnTo>
                  <a:lnTo>
                    <a:pt x="673" y="2030"/>
                  </a:lnTo>
                  <a:lnTo>
                    <a:pt x="648" y="2043"/>
                  </a:lnTo>
                  <a:lnTo>
                    <a:pt x="629" y="2062"/>
                  </a:lnTo>
                  <a:lnTo>
                    <a:pt x="612" y="2084"/>
                  </a:lnTo>
                  <a:lnTo>
                    <a:pt x="601" y="2110"/>
                  </a:lnTo>
                  <a:lnTo>
                    <a:pt x="596" y="2139"/>
                  </a:lnTo>
                  <a:lnTo>
                    <a:pt x="599" y="2168"/>
                  </a:lnTo>
                  <a:lnTo>
                    <a:pt x="607" y="2195"/>
                  </a:lnTo>
                  <a:lnTo>
                    <a:pt x="620" y="2220"/>
                  </a:lnTo>
                  <a:lnTo>
                    <a:pt x="639" y="2240"/>
                  </a:lnTo>
                  <a:lnTo>
                    <a:pt x="662" y="2255"/>
                  </a:lnTo>
                  <a:lnTo>
                    <a:pt x="688" y="2266"/>
                  </a:lnTo>
                  <a:lnTo>
                    <a:pt x="710" y="2270"/>
                  </a:lnTo>
                  <a:lnTo>
                    <a:pt x="720" y="2270"/>
                  </a:lnTo>
                  <a:lnTo>
                    <a:pt x="724" y="2269"/>
                  </a:lnTo>
                  <a:lnTo>
                    <a:pt x="724" y="2540"/>
                  </a:lnTo>
                  <a:lnTo>
                    <a:pt x="723" y="2540"/>
                  </a:lnTo>
                  <a:lnTo>
                    <a:pt x="715" y="2538"/>
                  </a:lnTo>
                  <a:lnTo>
                    <a:pt x="709" y="2540"/>
                  </a:lnTo>
                  <a:lnTo>
                    <a:pt x="672" y="2530"/>
                  </a:lnTo>
                  <a:lnTo>
                    <a:pt x="638" y="2515"/>
                  </a:lnTo>
                  <a:lnTo>
                    <a:pt x="608" y="2494"/>
                  </a:lnTo>
                  <a:lnTo>
                    <a:pt x="580" y="2466"/>
                  </a:lnTo>
                  <a:lnTo>
                    <a:pt x="556" y="2433"/>
                  </a:lnTo>
                  <a:lnTo>
                    <a:pt x="535" y="2396"/>
                  </a:lnTo>
                  <a:lnTo>
                    <a:pt x="515" y="2352"/>
                  </a:lnTo>
                  <a:lnTo>
                    <a:pt x="499" y="2305"/>
                  </a:lnTo>
                  <a:lnTo>
                    <a:pt x="485" y="2253"/>
                  </a:lnTo>
                  <a:lnTo>
                    <a:pt x="474" y="2197"/>
                  </a:lnTo>
                  <a:lnTo>
                    <a:pt x="465" y="2136"/>
                  </a:lnTo>
                  <a:lnTo>
                    <a:pt x="459" y="2073"/>
                  </a:lnTo>
                  <a:lnTo>
                    <a:pt x="455" y="2007"/>
                  </a:lnTo>
                  <a:lnTo>
                    <a:pt x="453" y="1936"/>
                  </a:lnTo>
                  <a:lnTo>
                    <a:pt x="453" y="1864"/>
                  </a:lnTo>
                  <a:lnTo>
                    <a:pt x="456" y="1789"/>
                  </a:lnTo>
                  <a:lnTo>
                    <a:pt x="461" y="1712"/>
                  </a:lnTo>
                  <a:lnTo>
                    <a:pt x="468" y="1634"/>
                  </a:lnTo>
                  <a:lnTo>
                    <a:pt x="476" y="1554"/>
                  </a:lnTo>
                  <a:lnTo>
                    <a:pt x="486" y="1473"/>
                  </a:lnTo>
                  <a:lnTo>
                    <a:pt x="498" y="1390"/>
                  </a:lnTo>
                  <a:lnTo>
                    <a:pt x="512" y="1306"/>
                  </a:lnTo>
                  <a:lnTo>
                    <a:pt x="527" y="1216"/>
                  </a:lnTo>
                  <a:lnTo>
                    <a:pt x="536" y="1130"/>
                  </a:lnTo>
                  <a:lnTo>
                    <a:pt x="538" y="1046"/>
                  </a:lnTo>
                  <a:lnTo>
                    <a:pt x="537" y="967"/>
                  </a:lnTo>
                  <a:lnTo>
                    <a:pt x="532" y="893"/>
                  </a:lnTo>
                  <a:lnTo>
                    <a:pt x="521" y="821"/>
                  </a:lnTo>
                  <a:lnTo>
                    <a:pt x="506" y="753"/>
                  </a:lnTo>
                  <a:lnTo>
                    <a:pt x="489" y="688"/>
                  </a:lnTo>
                  <a:lnTo>
                    <a:pt x="466" y="628"/>
                  </a:lnTo>
                  <a:lnTo>
                    <a:pt x="442" y="571"/>
                  </a:lnTo>
                  <a:lnTo>
                    <a:pt x="414" y="517"/>
                  </a:lnTo>
                  <a:lnTo>
                    <a:pt x="384" y="467"/>
                  </a:lnTo>
                  <a:lnTo>
                    <a:pt x="351" y="420"/>
                  </a:lnTo>
                  <a:lnTo>
                    <a:pt x="317" y="376"/>
                  </a:lnTo>
                  <a:lnTo>
                    <a:pt x="281" y="335"/>
                  </a:lnTo>
                  <a:lnTo>
                    <a:pt x="244" y="296"/>
                  </a:lnTo>
                  <a:lnTo>
                    <a:pt x="206" y="262"/>
                  </a:lnTo>
                  <a:lnTo>
                    <a:pt x="167" y="229"/>
                  </a:lnTo>
                  <a:lnTo>
                    <a:pt x="127" y="199"/>
                  </a:lnTo>
                  <a:lnTo>
                    <a:pt x="89" y="173"/>
                  </a:lnTo>
                  <a:lnTo>
                    <a:pt x="50" y="149"/>
                  </a:lnTo>
                  <a:lnTo>
                    <a:pt x="12" y="127"/>
                  </a:lnTo>
                  <a:lnTo>
                    <a:pt x="6" y="122"/>
                  </a:lnTo>
                  <a:lnTo>
                    <a:pt x="3" y="114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9" y="6"/>
                  </a:lnTo>
                  <a:lnTo>
                    <a:pt x="13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Freeform 148">
              <a:extLst>
                <a:ext uri="{FF2B5EF4-FFF2-40B4-BE49-F238E27FC236}">
                  <a16:creationId xmlns:a16="http://schemas.microsoft.com/office/drawing/2014/main" id="{15CD6BF8-A619-41EB-89B1-59A8C5891A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6640" y="5514919"/>
              <a:ext cx="368731" cy="456558"/>
            </a:xfrm>
            <a:custGeom>
              <a:avLst/>
              <a:gdLst>
                <a:gd name="T0" fmla="*/ 238 w 529"/>
                <a:gd name="T1" fmla="*/ 149 h 655"/>
                <a:gd name="T2" fmla="*/ 192 w 529"/>
                <a:gd name="T3" fmla="*/ 175 h 655"/>
                <a:gd name="T4" fmla="*/ 161 w 529"/>
                <a:gd name="T5" fmla="*/ 219 h 655"/>
                <a:gd name="T6" fmla="*/ 152 w 529"/>
                <a:gd name="T7" fmla="*/ 272 h 655"/>
                <a:gd name="T8" fmla="*/ 166 w 529"/>
                <a:gd name="T9" fmla="*/ 326 h 655"/>
                <a:gd name="T10" fmla="*/ 201 w 529"/>
                <a:gd name="T11" fmla="*/ 367 h 655"/>
                <a:gd name="T12" fmla="*/ 250 w 529"/>
                <a:gd name="T13" fmla="*/ 388 h 655"/>
                <a:gd name="T14" fmla="*/ 304 w 529"/>
                <a:gd name="T15" fmla="*/ 385 h 655"/>
                <a:gd name="T16" fmla="*/ 351 w 529"/>
                <a:gd name="T17" fmla="*/ 359 h 655"/>
                <a:gd name="T18" fmla="*/ 381 w 529"/>
                <a:gd name="T19" fmla="*/ 316 h 655"/>
                <a:gd name="T20" fmla="*/ 390 w 529"/>
                <a:gd name="T21" fmla="*/ 261 h 655"/>
                <a:gd name="T22" fmla="*/ 376 w 529"/>
                <a:gd name="T23" fmla="*/ 207 h 655"/>
                <a:gd name="T24" fmla="*/ 340 w 529"/>
                <a:gd name="T25" fmla="*/ 168 h 655"/>
                <a:gd name="T26" fmla="*/ 293 w 529"/>
                <a:gd name="T27" fmla="*/ 147 h 655"/>
                <a:gd name="T28" fmla="*/ 9 w 529"/>
                <a:gd name="T29" fmla="*/ 0 h 655"/>
                <a:gd name="T30" fmla="*/ 135 w 529"/>
                <a:gd name="T31" fmla="*/ 45 h 655"/>
                <a:gd name="T32" fmla="*/ 259 w 529"/>
                <a:gd name="T33" fmla="*/ 62 h 655"/>
                <a:gd name="T34" fmla="*/ 382 w 529"/>
                <a:gd name="T35" fmla="*/ 55 h 655"/>
                <a:gd name="T36" fmla="*/ 504 w 529"/>
                <a:gd name="T37" fmla="*/ 31 h 655"/>
                <a:gd name="T38" fmla="*/ 529 w 529"/>
                <a:gd name="T39" fmla="*/ 79 h 655"/>
                <a:gd name="T40" fmla="*/ 522 w 529"/>
                <a:gd name="T41" fmla="*/ 209 h 655"/>
                <a:gd name="T42" fmla="*/ 507 w 529"/>
                <a:gd name="T43" fmla="*/ 327 h 655"/>
                <a:gd name="T44" fmla="*/ 483 w 529"/>
                <a:gd name="T45" fmla="*/ 431 h 655"/>
                <a:gd name="T46" fmla="*/ 449 w 529"/>
                <a:gd name="T47" fmla="*/ 517 h 655"/>
                <a:gd name="T48" fmla="*/ 404 w 529"/>
                <a:gd name="T49" fmla="*/ 585 h 655"/>
                <a:gd name="T50" fmla="*/ 348 w 529"/>
                <a:gd name="T51" fmla="*/ 631 h 655"/>
                <a:gd name="T52" fmla="*/ 281 w 529"/>
                <a:gd name="T53" fmla="*/ 655 h 655"/>
                <a:gd name="T54" fmla="*/ 212 w 529"/>
                <a:gd name="T55" fmla="*/ 644 h 655"/>
                <a:gd name="T56" fmla="*/ 153 w 529"/>
                <a:gd name="T57" fmla="*/ 613 h 655"/>
                <a:gd name="T58" fmla="*/ 105 w 529"/>
                <a:gd name="T59" fmla="*/ 560 h 655"/>
                <a:gd name="T60" fmla="*/ 67 w 529"/>
                <a:gd name="T61" fmla="*/ 490 h 655"/>
                <a:gd name="T62" fmla="*/ 38 w 529"/>
                <a:gd name="T63" fmla="*/ 405 h 655"/>
                <a:gd name="T64" fmla="*/ 17 w 529"/>
                <a:gd name="T65" fmla="*/ 306 h 655"/>
                <a:gd name="T66" fmla="*/ 5 w 529"/>
                <a:gd name="T67" fmla="*/ 199 h 655"/>
                <a:gd name="T68" fmla="*/ 0 w 529"/>
                <a:gd name="T69" fmla="*/ 84 h 655"/>
                <a:gd name="T70" fmla="*/ 1 w 529"/>
                <a:gd name="T71" fmla="*/ 4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9" h="655">
                  <a:moveTo>
                    <a:pt x="264" y="144"/>
                  </a:moveTo>
                  <a:lnTo>
                    <a:pt x="238" y="149"/>
                  </a:lnTo>
                  <a:lnTo>
                    <a:pt x="213" y="160"/>
                  </a:lnTo>
                  <a:lnTo>
                    <a:pt x="192" y="175"/>
                  </a:lnTo>
                  <a:lnTo>
                    <a:pt x="174" y="195"/>
                  </a:lnTo>
                  <a:lnTo>
                    <a:pt x="161" y="219"/>
                  </a:lnTo>
                  <a:lnTo>
                    <a:pt x="154" y="245"/>
                  </a:lnTo>
                  <a:lnTo>
                    <a:pt x="152" y="272"/>
                  </a:lnTo>
                  <a:lnTo>
                    <a:pt x="157" y="301"/>
                  </a:lnTo>
                  <a:lnTo>
                    <a:pt x="166" y="326"/>
                  </a:lnTo>
                  <a:lnTo>
                    <a:pt x="182" y="348"/>
                  </a:lnTo>
                  <a:lnTo>
                    <a:pt x="201" y="367"/>
                  </a:lnTo>
                  <a:lnTo>
                    <a:pt x="224" y="380"/>
                  </a:lnTo>
                  <a:lnTo>
                    <a:pt x="250" y="388"/>
                  </a:lnTo>
                  <a:lnTo>
                    <a:pt x="277" y="389"/>
                  </a:lnTo>
                  <a:lnTo>
                    <a:pt x="304" y="385"/>
                  </a:lnTo>
                  <a:lnTo>
                    <a:pt x="328" y="374"/>
                  </a:lnTo>
                  <a:lnTo>
                    <a:pt x="351" y="359"/>
                  </a:lnTo>
                  <a:lnTo>
                    <a:pt x="368" y="338"/>
                  </a:lnTo>
                  <a:lnTo>
                    <a:pt x="381" y="316"/>
                  </a:lnTo>
                  <a:lnTo>
                    <a:pt x="389" y="289"/>
                  </a:lnTo>
                  <a:lnTo>
                    <a:pt x="390" y="261"/>
                  </a:lnTo>
                  <a:lnTo>
                    <a:pt x="386" y="233"/>
                  </a:lnTo>
                  <a:lnTo>
                    <a:pt x="376" y="207"/>
                  </a:lnTo>
                  <a:lnTo>
                    <a:pt x="360" y="186"/>
                  </a:lnTo>
                  <a:lnTo>
                    <a:pt x="340" y="168"/>
                  </a:lnTo>
                  <a:lnTo>
                    <a:pt x="318" y="155"/>
                  </a:lnTo>
                  <a:lnTo>
                    <a:pt x="293" y="147"/>
                  </a:lnTo>
                  <a:lnTo>
                    <a:pt x="264" y="144"/>
                  </a:lnTo>
                  <a:close/>
                  <a:moveTo>
                    <a:pt x="9" y="0"/>
                  </a:moveTo>
                  <a:lnTo>
                    <a:pt x="72" y="26"/>
                  </a:lnTo>
                  <a:lnTo>
                    <a:pt x="135" y="45"/>
                  </a:lnTo>
                  <a:lnTo>
                    <a:pt x="196" y="56"/>
                  </a:lnTo>
                  <a:lnTo>
                    <a:pt x="259" y="62"/>
                  </a:lnTo>
                  <a:lnTo>
                    <a:pt x="321" y="60"/>
                  </a:lnTo>
                  <a:lnTo>
                    <a:pt x="382" y="55"/>
                  </a:lnTo>
                  <a:lnTo>
                    <a:pt x="442" y="46"/>
                  </a:lnTo>
                  <a:lnTo>
                    <a:pt x="504" y="31"/>
                  </a:lnTo>
                  <a:lnTo>
                    <a:pt x="529" y="24"/>
                  </a:lnTo>
                  <a:lnTo>
                    <a:pt x="529" y="79"/>
                  </a:lnTo>
                  <a:lnTo>
                    <a:pt x="526" y="145"/>
                  </a:lnTo>
                  <a:lnTo>
                    <a:pt x="522" y="209"/>
                  </a:lnTo>
                  <a:lnTo>
                    <a:pt x="516" y="270"/>
                  </a:lnTo>
                  <a:lnTo>
                    <a:pt x="507" y="327"/>
                  </a:lnTo>
                  <a:lnTo>
                    <a:pt x="496" y="381"/>
                  </a:lnTo>
                  <a:lnTo>
                    <a:pt x="483" y="431"/>
                  </a:lnTo>
                  <a:lnTo>
                    <a:pt x="467" y="477"/>
                  </a:lnTo>
                  <a:lnTo>
                    <a:pt x="449" y="517"/>
                  </a:lnTo>
                  <a:lnTo>
                    <a:pt x="428" y="554"/>
                  </a:lnTo>
                  <a:lnTo>
                    <a:pt x="404" y="585"/>
                  </a:lnTo>
                  <a:lnTo>
                    <a:pt x="377" y="610"/>
                  </a:lnTo>
                  <a:lnTo>
                    <a:pt x="348" y="631"/>
                  </a:lnTo>
                  <a:lnTo>
                    <a:pt x="317" y="645"/>
                  </a:lnTo>
                  <a:lnTo>
                    <a:pt x="281" y="655"/>
                  </a:lnTo>
                  <a:lnTo>
                    <a:pt x="245" y="652"/>
                  </a:lnTo>
                  <a:lnTo>
                    <a:pt x="212" y="644"/>
                  </a:lnTo>
                  <a:lnTo>
                    <a:pt x="181" y="631"/>
                  </a:lnTo>
                  <a:lnTo>
                    <a:pt x="153" y="613"/>
                  </a:lnTo>
                  <a:lnTo>
                    <a:pt x="127" y="588"/>
                  </a:lnTo>
                  <a:lnTo>
                    <a:pt x="105" y="560"/>
                  </a:lnTo>
                  <a:lnTo>
                    <a:pt x="84" y="526"/>
                  </a:lnTo>
                  <a:lnTo>
                    <a:pt x="67" y="490"/>
                  </a:lnTo>
                  <a:lnTo>
                    <a:pt x="51" y="449"/>
                  </a:lnTo>
                  <a:lnTo>
                    <a:pt x="38" y="405"/>
                  </a:lnTo>
                  <a:lnTo>
                    <a:pt x="26" y="356"/>
                  </a:lnTo>
                  <a:lnTo>
                    <a:pt x="17" y="306"/>
                  </a:lnTo>
                  <a:lnTo>
                    <a:pt x="10" y="254"/>
                  </a:lnTo>
                  <a:lnTo>
                    <a:pt x="5" y="199"/>
                  </a:lnTo>
                  <a:lnTo>
                    <a:pt x="1" y="143"/>
                  </a:lnTo>
                  <a:lnTo>
                    <a:pt x="0" y="84"/>
                  </a:lnTo>
                  <a:lnTo>
                    <a:pt x="0" y="25"/>
                  </a:lnTo>
                  <a:lnTo>
                    <a:pt x="1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Freeform 149">
              <a:extLst>
                <a:ext uri="{FF2B5EF4-FFF2-40B4-BE49-F238E27FC236}">
                  <a16:creationId xmlns:a16="http://schemas.microsoft.com/office/drawing/2014/main" id="{0FF30BBA-3443-49B7-8C80-B715C6761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640" y="5514919"/>
              <a:ext cx="195169" cy="456558"/>
            </a:xfrm>
            <a:custGeom>
              <a:avLst/>
              <a:gdLst>
                <a:gd name="T0" fmla="*/ 9 w 280"/>
                <a:gd name="T1" fmla="*/ 0 h 655"/>
                <a:gd name="T2" fmla="*/ 72 w 280"/>
                <a:gd name="T3" fmla="*/ 26 h 655"/>
                <a:gd name="T4" fmla="*/ 135 w 280"/>
                <a:gd name="T5" fmla="*/ 45 h 655"/>
                <a:gd name="T6" fmla="*/ 196 w 280"/>
                <a:gd name="T7" fmla="*/ 56 h 655"/>
                <a:gd name="T8" fmla="*/ 259 w 280"/>
                <a:gd name="T9" fmla="*/ 62 h 655"/>
                <a:gd name="T10" fmla="*/ 280 w 280"/>
                <a:gd name="T11" fmla="*/ 62 h 655"/>
                <a:gd name="T12" fmla="*/ 280 w 280"/>
                <a:gd name="T13" fmla="*/ 145 h 655"/>
                <a:gd name="T14" fmla="*/ 264 w 280"/>
                <a:gd name="T15" fmla="*/ 144 h 655"/>
                <a:gd name="T16" fmla="*/ 238 w 280"/>
                <a:gd name="T17" fmla="*/ 149 h 655"/>
                <a:gd name="T18" fmla="*/ 213 w 280"/>
                <a:gd name="T19" fmla="*/ 160 h 655"/>
                <a:gd name="T20" fmla="*/ 192 w 280"/>
                <a:gd name="T21" fmla="*/ 175 h 655"/>
                <a:gd name="T22" fmla="*/ 174 w 280"/>
                <a:gd name="T23" fmla="*/ 195 h 655"/>
                <a:gd name="T24" fmla="*/ 161 w 280"/>
                <a:gd name="T25" fmla="*/ 219 h 655"/>
                <a:gd name="T26" fmla="*/ 154 w 280"/>
                <a:gd name="T27" fmla="*/ 245 h 655"/>
                <a:gd name="T28" fmla="*/ 152 w 280"/>
                <a:gd name="T29" fmla="*/ 272 h 655"/>
                <a:gd name="T30" fmla="*/ 157 w 280"/>
                <a:gd name="T31" fmla="*/ 301 h 655"/>
                <a:gd name="T32" fmla="*/ 166 w 280"/>
                <a:gd name="T33" fmla="*/ 326 h 655"/>
                <a:gd name="T34" fmla="*/ 182 w 280"/>
                <a:gd name="T35" fmla="*/ 348 h 655"/>
                <a:gd name="T36" fmla="*/ 201 w 280"/>
                <a:gd name="T37" fmla="*/ 367 h 655"/>
                <a:gd name="T38" fmla="*/ 224 w 280"/>
                <a:gd name="T39" fmla="*/ 380 h 655"/>
                <a:gd name="T40" fmla="*/ 250 w 280"/>
                <a:gd name="T41" fmla="*/ 388 h 655"/>
                <a:gd name="T42" fmla="*/ 277 w 280"/>
                <a:gd name="T43" fmla="*/ 389 h 655"/>
                <a:gd name="T44" fmla="*/ 280 w 280"/>
                <a:gd name="T45" fmla="*/ 389 h 655"/>
                <a:gd name="T46" fmla="*/ 280 w 280"/>
                <a:gd name="T47" fmla="*/ 655 h 655"/>
                <a:gd name="T48" fmla="*/ 262 w 280"/>
                <a:gd name="T49" fmla="*/ 655 h 655"/>
                <a:gd name="T50" fmla="*/ 226 w 280"/>
                <a:gd name="T51" fmla="*/ 649 h 655"/>
                <a:gd name="T52" fmla="*/ 194 w 280"/>
                <a:gd name="T53" fmla="*/ 638 h 655"/>
                <a:gd name="T54" fmla="*/ 164 w 280"/>
                <a:gd name="T55" fmla="*/ 621 h 655"/>
                <a:gd name="T56" fmla="*/ 136 w 280"/>
                <a:gd name="T57" fmla="*/ 598 h 655"/>
                <a:gd name="T58" fmla="*/ 111 w 280"/>
                <a:gd name="T59" fmla="*/ 569 h 655"/>
                <a:gd name="T60" fmla="*/ 90 w 280"/>
                <a:gd name="T61" fmla="*/ 537 h 655"/>
                <a:gd name="T62" fmla="*/ 71 w 280"/>
                <a:gd name="T63" fmla="*/ 500 h 655"/>
                <a:gd name="T64" fmla="*/ 55 w 280"/>
                <a:gd name="T65" fmla="*/ 460 h 655"/>
                <a:gd name="T66" fmla="*/ 40 w 280"/>
                <a:gd name="T67" fmla="*/ 415 h 655"/>
                <a:gd name="T68" fmla="*/ 29 w 280"/>
                <a:gd name="T69" fmla="*/ 367 h 655"/>
                <a:gd name="T70" fmla="*/ 18 w 280"/>
                <a:gd name="T71" fmla="*/ 316 h 655"/>
                <a:gd name="T72" fmla="*/ 12 w 280"/>
                <a:gd name="T73" fmla="*/ 262 h 655"/>
                <a:gd name="T74" fmla="*/ 5 w 280"/>
                <a:gd name="T75" fmla="*/ 206 h 655"/>
                <a:gd name="T76" fmla="*/ 2 w 280"/>
                <a:gd name="T77" fmla="*/ 148 h 655"/>
                <a:gd name="T78" fmla="*/ 0 w 280"/>
                <a:gd name="T79" fmla="*/ 88 h 655"/>
                <a:gd name="T80" fmla="*/ 0 w 280"/>
                <a:gd name="T81" fmla="*/ 25 h 655"/>
                <a:gd name="T82" fmla="*/ 1 w 280"/>
                <a:gd name="T83" fmla="*/ 4 h 655"/>
                <a:gd name="T84" fmla="*/ 9 w 280"/>
                <a:gd name="T85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0" h="655">
                  <a:moveTo>
                    <a:pt x="9" y="0"/>
                  </a:moveTo>
                  <a:lnTo>
                    <a:pt x="72" y="26"/>
                  </a:lnTo>
                  <a:lnTo>
                    <a:pt x="135" y="45"/>
                  </a:lnTo>
                  <a:lnTo>
                    <a:pt x="196" y="56"/>
                  </a:lnTo>
                  <a:lnTo>
                    <a:pt x="259" y="62"/>
                  </a:lnTo>
                  <a:lnTo>
                    <a:pt x="280" y="62"/>
                  </a:lnTo>
                  <a:lnTo>
                    <a:pt x="280" y="145"/>
                  </a:lnTo>
                  <a:lnTo>
                    <a:pt x="264" y="144"/>
                  </a:lnTo>
                  <a:lnTo>
                    <a:pt x="238" y="149"/>
                  </a:lnTo>
                  <a:lnTo>
                    <a:pt x="213" y="160"/>
                  </a:lnTo>
                  <a:lnTo>
                    <a:pt x="192" y="175"/>
                  </a:lnTo>
                  <a:lnTo>
                    <a:pt x="174" y="195"/>
                  </a:lnTo>
                  <a:lnTo>
                    <a:pt x="161" y="219"/>
                  </a:lnTo>
                  <a:lnTo>
                    <a:pt x="154" y="245"/>
                  </a:lnTo>
                  <a:lnTo>
                    <a:pt x="152" y="272"/>
                  </a:lnTo>
                  <a:lnTo>
                    <a:pt x="157" y="301"/>
                  </a:lnTo>
                  <a:lnTo>
                    <a:pt x="166" y="326"/>
                  </a:lnTo>
                  <a:lnTo>
                    <a:pt x="182" y="348"/>
                  </a:lnTo>
                  <a:lnTo>
                    <a:pt x="201" y="367"/>
                  </a:lnTo>
                  <a:lnTo>
                    <a:pt x="224" y="380"/>
                  </a:lnTo>
                  <a:lnTo>
                    <a:pt x="250" y="388"/>
                  </a:lnTo>
                  <a:lnTo>
                    <a:pt x="277" y="389"/>
                  </a:lnTo>
                  <a:lnTo>
                    <a:pt x="280" y="389"/>
                  </a:lnTo>
                  <a:lnTo>
                    <a:pt x="280" y="655"/>
                  </a:lnTo>
                  <a:lnTo>
                    <a:pt x="262" y="655"/>
                  </a:lnTo>
                  <a:lnTo>
                    <a:pt x="226" y="649"/>
                  </a:lnTo>
                  <a:lnTo>
                    <a:pt x="194" y="638"/>
                  </a:lnTo>
                  <a:lnTo>
                    <a:pt x="164" y="621"/>
                  </a:lnTo>
                  <a:lnTo>
                    <a:pt x="136" y="598"/>
                  </a:lnTo>
                  <a:lnTo>
                    <a:pt x="111" y="569"/>
                  </a:lnTo>
                  <a:lnTo>
                    <a:pt x="90" y="537"/>
                  </a:lnTo>
                  <a:lnTo>
                    <a:pt x="71" y="500"/>
                  </a:lnTo>
                  <a:lnTo>
                    <a:pt x="55" y="460"/>
                  </a:lnTo>
                  <a:lnTo>
                    <a:pt x="40" y="415"/>
                  </a:lnTo>
                  <a:lnTo>
                    <a:pt x="29" y="367"/>
                  </a:lnTo>
                  <a:lnTo>
                    <a:pt x="18" y="316"/>
                  </a:lnTo>
                  <a:lnTo>
                    <a:pt x="12" y="262"/>
                  </a:lnTo>
                  <a:lnTo>
                    <a:pt x="5" y="206"/>
                  </a:lnTo>
                  <a:lnTo>
                    <a:pt x="2" y="148"/>
                  </a:lnTo>
                  <a:lnTo>
                    <a:pt x="0" y="88"/>
                  </a:lnTo>
                  <a:lnTo>
                    <a:pt x="0" y="25"/>
                  </a:lnTo>
                  <a:lnTo>
                    <a:pt x="1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Freeform 150">
              <a:extLst>
                <a:ext uri="{FF2B5EF4-FFF2-40B4-BE49-F238E27FC236}">
                  <a16:creationId xmlns:a16="http://schemas.microsoft.com/office/drawing/2014/main" id="{974DB5DD-9DBA-4C48-9C39-7482E70D5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460" y="2982594"/>
              <a:ext cx="995364" cy="462831"/>
            </a:xfrm>
            <a:custGeom>
              <a:avLst/>
              <a:gdLst>
                <a:gd name="T0" fmla="*/ 1411 w 1428"/>
                <a:gd name="T1" fmla="*/ 12 h 664"/>
                <a:gd name="T2" fmla="*/ 1424 w 1428"/>
                <a:gd name="T3" fmla="*/ 525 h 664"/>
                <a:gd name="T4" fmla="*/ 1418 w 1428"/>
                <a:gd name="T5" fmla="*/ 591 h 664"/>
                <a:gd name="T6" fmla="*/ 1371 w 1428"/>
                <a:gd name="T7" fmla="*/ 646 h 664"/>
                <a:gd name="T8" fmla="*/ 1305 w 1428"/>
                <a:gd name="T9" fmla="*/ 664 h 664"/>
                <a:gd name="T10" fmla="*/ 1253 w 1428"/>
                <a:gd name="T11" fmla="*/ 630 h 664"/>
                <a:gd name="T12" fmla="*/ 1217 w 1428"/>
                <a:gd name="T13" fmla="*/ 574 h 664"/>
                <a:gd name="T14" fmla="*/ 1183 w 1428"/>
                <a:gd name="T15" fmla="*/ 525 h 664"/>
                <a:gd name="T16" fmla="*/ 1141 w 1428"/>
                <a:gd name="T17" fmla="*/ 523 h 664"/>
                <a:gd name="T18" fmla="*/ 1097 w 1428"/>
                <a:gd name="T19" fmla="*/ 540 h 664"/>
                <a:gd name="T20" fmla="*/ 1052 w 1428"/>
                <a:gd name="T21" fmla="*/ 541 h 664"/>
                <a:gd name="T22" fmla="*/ 1007 w 1428"/>
                <a:gd name="T23" fmla="*/ 507 h 664"/>
                <a:gd name="T24" fmla="*/ 954 w 1428"/>
                <a:gd name="T25" fmla="*/ 489 h 664"/>
                <a:gd name="T26" fmla="*/ 919 w 1428"/>
                <a:gd name="T27" fmla="*/ 507 h 664"/>
                <a:gd name="T28" fmla="*/ 885 w 1428"/>
                <a:gd name="T29" fmla="*/ 533 h 664"/>
                <a:gd name="T30" fmla="*/ 822 w 1428"/>
                <a:gd name="T31" fmla="*/ 534 h 664"/>
                <a:gd name="T32" fmla="*/ 767 w 1428"/>
                <a:gd name="T33" fmla="*/ 499 h 664"/>
                <a:gd name="T34" fmla="*/ 718 w 1428"/>
                <a:gd name="T35" fmla="*/ 461 h 664"/>
                <a:gd name="T36" fmla="*/ 678 w 1428"/>
                <a:gd name="T37" fmla="*/ 460 h 664"/>
                <a:gd name="T38" fmla="*/ 615 w 1428"/>
                <a:gd name="T39" fmla="*/ 525 h 664"/>
                <a:gd name="T40" fmla="*/ 550 w 1428"/>
                <a:gd name="T41" fmla="*/ 597 h 664"/>
                <a:gd name="T42" fmla="*/ 479 w 1428"/>
                <a:gd name="T43" fmla="*/ 635 h 664"/>
                <a:gd name="T44" fmla="*/ 416 w 1428"/>
                <a:gd name="T45" fmla="*/ 622 h 664"/>
                <a:gd name="T46" fmla="*/ 366 w 1428"/>
                <a:gd name="T47" fmla="*/ 580 h 664"/>
                <a:gd name="T48" fmla="*/ 322 w 1428"/>
                <a:gd name="T49" fmla="*/ 537 h 664"/>
                <a:gd name="T50" fmla="*/ 275 w 1428"/>
                <a:gd name="T51" fmla="*/ 519 h 664"/>
                <a:gd name="T52" fmla="*/ 218 w 1428"/>
                <a:gd name="T53" fmla="*/ 530 h 664"/>
                <a:gd name="T54" fmla="*/ 166 w 1428"/>
                <a:gd name="T55" fmla="*/ 525 h 664"/>
                <a:gd name="T56" fmla="*/ 111 w 1428"/>
                <a:gd name="T57" fmla="*/ 536 h 664"/>
                <a:gd name="T58" fmla="*/ 85 w 1428"/>
                <a:gd name="T59" fmla="*/ 559 h 664"/>
                <a:gd name="T60" fmla="*/ 53 w 1428"/>
                <a:gd name="T61" fmla="*/ 578 h 664"/>
                <a:gd name="T62" fmla="*/ 21 w 1428"/>
                <a:gd name="T63" fmla="*/ 568 h 664"/>
                <a:gd name="T64" fmla="*/ 5 w 1428"/>
                <a:gd name="T65" fmla="*/ 536 h 664"/>
                <a:gd name="T66" fmla="*/ 0 w 1428"/>
                <a:gd name="T67" fmla="*/ 46 h 664"/>
                <a:gd name="T68" fmla="*/ 24 w 1428"/>
                <a:gd name="T69" fmla="*/ 29 h 664"/>
                <a:gd name="T70" fmla="*/ 82 w 1428"/>
                <a:gd name="T71" fmla="*/ 16 h 664"/>
                <a:gd name="T72" fmla="*/ 163 w 1428"/>
                <a:gd name="T73" fmla="*/ 12 h 664"/>
                <a:gd name="T74" fmla="*/ 242 w 1428"/>
                <a:gd name="T75" fmla="*/ 13 h 664"/>
                <a:gd name="T76" fmla="*/ 292 w 1428"/>
                <a:gd name="T77" fmla="*/ 15 h 664"/>
                <a:gd name="T78" fmla="*/ 999 w 1428"/>
                <a:gd name="T79" fmla="*/ 23 h 664"/>
                <a:gd name="T80" fmla="*/ 1084 w 1428"/>
                <a:gd name="T81" fmla="*/ 16 h 664"/>
                <a:gd name="T82" fmla="*/ 1178 w 1428"/>
                <a:gd name="T83" fmla="*/ 9 h 664"/>
                <a:gd name="T84" fmla="*/ 1255 w 1428"/>
                <a:gd name="T85" fmla="*/ 17 h 664"/>
                <a:gd name="T86" fmla="*/ 1278 w 1428"/>
                <a:gd name="T87" fmla="*/ 23 h 664"/>
                <a:gd name="T88" fmla="*/ 1309 w 1428"/>
                <a:gd name="T89" fmla="*/ 30 h 664"/>
                <a:gd name="T90" fmla="*/ 1346 w 1428"/>
                <a:gd name="T91" fmla="*/ 15 h 664"/>
                <a:gd name="T92" fmla="*/ 1382 w 1428"/>
                <a:gd name="T93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8" h="664">
                  <a:moveTo>
                    <a:pt x="1393" y="0"/>
                  </a:moveTo>
                  <a:lnTo>
                    <a:pt x="1402" y="4"/>
                  </a:lnTo>
                  <a:lnTo>
                    <a:pt x="1411" y="12"/>
                  </a:lnTo>
                  <a:lnTo>
                    <a:pt x="1419" y="26"/>
                  </a:lnTo>
                  <a:lnTo>
                    <a:pt x="1424" y="46"/>
                  </a:lnTo>
                  <a:lnTo>
                    <a:pt x="1424" y="525"/>
                  </a:lnTo>
                  <a:lnTo>
                    <a:pt x="1428" y="546"/>
                  </a:lnTo>
                  <a:lnTo>
                    <a:pt x="1426" y="568"/>
                  </a:lnTo>
                  <a:lnTo>
                    <a:pt x="1418" y="591"/>
                  </a:lnTo>
                  <a:lnTo>
                    <a:pt x="1406" y="612"/>
                  </a:lnTo>
                  <a:lnTo>
                    <a:pt x="1390" y="630"/>
                  </a:lnTo>
                  <a:lnTo>
                    <a:pt x="1371" y="646"/>
                  </a:lnTo>
                  <a:lnTo>
                    <a:pt x="1350" y="657"/>
                  </a:lnTo>
                  <a:lnTo>
                    <a:pt x="1329" y="664"/>
                  </a:lnTo>
                  <a:lnTo>
                    <a:pt x="1305" y="664"/>
                  </a:lnTo>
                  <a:lnTo>
                    <a:pt x="1284" y="657"/>
                  </a:lnTo>
                  <a:lnTo>
                    <a:pt x="1267" y="646"/>
                  </a:lnTo>
                  <a:lnTo>
                    <a:pt x="1253" y="630"/>
                  </a:lnTo>
                  <a:lnTo>
                    <a:pt x="1240" y="612"/>
                  </a:lnTo>
                  <a:lnTo>
                    <a:pt x="1228" y="593"/>
                  </a:lnTo>
                  <a:lnTo>
                    <a:pt x="1217" y="574"/>
                  </a:lnTo>
                  <a:lnTo>
                    <a:pt x="1208" y="557"/>
                  </a:lnTo>
                  <a:lnTo>
                    <a:pt x="1196" y="537"/>
                  </a:lnTo>
                  <a:lnTo>
                    <a:pt x="1183" y="525"/>
                  </a:lnTo>
                  <a:lnTo>
                    <a:pt x="1170" y="520"/>
                  </a:lnTo>
                  <a:lnTo>
                    <a:pt x="1156" y="519"/>
                  </a:lnTo>
                  <a:lnTo>
                    <a:pt x="1141" y="523"/>
                  </a:lnTo>
                  <a:lnTo>
                    <a:pt x="1127" y="528"/>
                  </a:lnTo>
                  <a:lnTo>
                    <a:pt x="1113" y="533"/>
                  </a:lnTo>
                  <a:lnTo>
                    <a:pt x="1097" y="540"/>
                  </a:lnTo>
                  <a:lnTo>
                    <a:pt x="1083" y="544"/>
                  </a:lnTo>
                  <a:lnTo>
                    <a:pt x="1067" y="545"/>
                  </a:lnTo>
                  <a:lnTo>
                    <a:pt x="1052" y="541"/>
                  </a:lnTo>
                  <a:lnTo>
                    <a:pt x="1038" y="533"/>
                  </a:lnTo>
                  <a:lnTo>
                    <a:pt x="1022" y="520"/>
                  </a:lnTo>
                  <a:lnTo>
                    <a:pt x="1007" y="507"/>
                  </a:lnTo>
                  <a:lnTo>
                    <a:pt x="990" y="495"/>
                  </a:lnTo>
                  <a:lnTo>
                    <a:pt x="970" y="489"/>
                  </a:lnTo>
                  <a:lnTo>
                    <a:pt x="954" y="489"/>
                  </a:lnTo>
                  <a:lnTo>
                    <a:pt x="941" y="493"/>
                  </a:lnTo>
                  <a:lnTo>
                    <a:pt x="929" y="498"/>
                  </a:lnTo>
                  <a:lnTo>
                    <a:pt x="919" y="507"/>
                  </a:lnTo>
                  <a:lnTo>
                    <a:pt x="908" y="516"/>
                  </a:lnTo>
                  <a:lnTo>
                    <a:pt x="897" y="525"/>
                  </a:lnTo>
                  <a:lnTo>
                    <a:pt x="885" y="533"/>
                  </a:lnTo>
                  <a:lnTo>
                    <a:pt x="863" y="540"/>
                  </a:lnTo>
                  <a:lnTo>
                    <a:pt x="842" y="540"/>
                  </a:lnTo>
                  <a:lnTo>
                    <a:pt x="822" y="534"/>
                  </a:lnTo>
                  <a:lnTo>
                    <a:pt x="802" y="525"/>
                  </a:lnTo>
                  <a:lnTo>
                    <a:pt x="784" y="512"/>
                  </a:lnTo>
                  <a:lnTo>
                    <a:pt x="767" y="499"/>
                  </a:lnTo>
                  <a:lnTo>
                    <a:pt x="750" y="485"/>
                  </a:lnTo>
                  <a:lnTo>
                    <a:pt x="734" y="472"/>
                  </a:lnTo>
                  <a:lnTo>
                    <a:pt x="718" y="461"/>
                  </a:lnTo>
                  <a:lnTo>
                    <a:pt x="704" y="456"/>
                  </a:lnTo>
                  <a:lnTo>
                    <a:pt x="690" y="455"/>
                  </a:lnTo>
                  <a:lnTo>
                    <a:pt x="678" y="460"/>
                  </a:lnTo>
                  <a:lnTo>
                    <a:pt x="657" y="478"/>
                  </a:lnTo>
                  <a:lnTo>
                    <a:pt x="636" y="500"/>
                  </a:lnTo>
                  <a:lnTo>
                    <a:pt x="615" y="525"/>
                  </a:lnTo>
                  <a:lnTo>
                    <a:pt x="594" y="550"/>
                  </a:lnTo>
                  <a:lnTo>
                    <a:pt x="572" y="575"/>
                  </a:lnTo>
                  <a:lnTo>
                    <a:pt x="550" y="597"/>
                  </a:lnTo>
                  <a:lnTo>
                    <a:pt x="527" y="616"/>
                  </a:lnTo>
                  <a:lnTo>
                    <a:pt x="504" y="629"/>
                  </a:lnTo>
                  <a:lnTo>
                    <a:pt x="479" y="635"/>
                  </a:lnTo>
                  <a:lnTo>
                    <a:pt x="455" y="635"/>
                  </a:lnTo>
                  <a:lnTo>
                    <a:pt x="434" y="631"/>
                  </a:lnTo>
                  <a:lnTo>
                    <a:pt x="416" y="622"/>
                  </a:lnTo>
                  <a:lnTo>
                    <a:pt x="398" y="610"/>
                  </a:lnTo>
                  <a:lnTo>
                    <a:pt x="382" y="596"/>
                  </a:lnTo>
                  <a:lnTo>
                    <a:pt x="366" y="580"/>
                  </a:lnTo>
                  <a:lnTo>
                    <a:pt x="351" y="565"/>
                  </a:lnTo>
                  <a:lnTo>
                    <a:pt x="336" y="550"/>
                  </a:lnTo>
                  <a:lnTo>
                    <a:pt x="322" y="537"/>
                  </a:lnTo>
                  <a:lnTo>
                    <a:pt x="307" y="527"/>
                  </a:lnTo>
                  <a:lnTo>
                    <a:pt x="292" y="520"/>
                  </a:lnTo>
                  <a:lnTo>
                    <a:pt x="275" y="519"/>
                  </a:lnTo>
                  <a:lnTo>
                    <a:pt x="258" y="523"/>
                  </a:lnTo>
                  <a:lnTo>
                    <a:pt x="237" y="529"/>
                  </a:lnTo>
                  <a:lnTo>
                    <a:pt x="218" y="530"/>
                  </a:lnTo>
                  <a:lnTo>
                    <a:pt x="201" y="529"/>
                  </a:lnTo>
                  <a:lnTo>
                    <a:pt x="184" y="527"/>
                  </a:lnTo>
                  <a:lnTo>
                    <a:pt x="166" y="525"/>
                  </a:lnTo>
                  <a:lnTo>
                    <a:pt x="148" y="527"/>
                  </a:lnTo>
                  <a:lnTo>
                    <a:pt x="125" y="530"/>
                  </a:lnTo>
                  <a:lnTo>
                    <a:pt x="111" y="536"/>
                  </a:lnTo>
                  <a:lnTo>
                    <a:pt x="100" y="544"/>
                  </a:lnTo>
                  <a:lnTo>
                    <a:pt x="93" y="551"/>
                  </a:lnTo>
                  <a:lnTo>
                    <a:pt x="85" y="559"/>
                  </a:lnTo>
                  <a:lnTo>
                    <a:pt x="76" y="567"/>
                  </a:lnTo>
                  <a:lnTo>
                    <a:pt x="66" y="574"/>
                  </a:lnTo>
                  <a:lnTo>
                    <a:pt x="53" y="578"/>
                  </a:lnTo>
                  <a:lnTo>
                    <a:pt x="36" y="579"/>
                  </a:lnTo>
                  <a:lnTo>
                    <a:pt x="27" y="576"/>
                  </a:lnTo>
                  <a:lnTo>
                    <a:pt x="21" y="568"/>
                  </a:lnTo>
                  <a:lnTo>
                    <a:pt x="14" y="558"/>
                  </a:lnTo>
                  <a:lnTo>
                    <a:pt x="9" y="546"/>
                  </a:lnTo>
                  <a:lnTo>
                    <a:pt x="5" y="536"/>
                  </a:lnTo>
                  <a:lnTo>
                    <a:pt x="2" y="529"/>
                  </a:lnTo>
                  <a:lnTo>
                    <a:pt x="0" y="528"/>
                  </a:lnTo>
                  <a:lnTo>
                    <a:pt x="0" y="46"/>
                  </a:lnTo>
                  <a:lnTo>
                    <a:pt x="11" y="46"/>
                  </a:lnTo>
                  <a:lnTo>
                    <a:pt x="14" y="37"/>
                  </a:lnTo>
                  <a:lnTo>
                    <a:pt x="24" y="29"/>
                  </a:lnTo>
                  <a:lnTo>
                    <a:pt x="40" y="23"/>
                  </a:lnTo>
                  <a:lnTo>
                    <a:pt x="60" y="19"/>
                  </a:lnTo>
                  <a:lnTo>
                    <a:pt x="82" y="16"/>
                  </a:lnTo>
                  <a:lnTo>
                    <a:pt x="108" y="13"/>
                  </a:lnTo>
                  <a:lnTo>
                    <a:pt x="136" y="12"/>
                  </a:lnTo>
                  <a:lnTo>
                    <a:pt x="163" y="12"/>
                  </a:lnTo>
                  <a:lnTo>
                    <a:pt x="191" y="12"/>
                  </a:lnTo>
                  <a:lnTo>
                    <a:pt x="217" y="12"/>
                  </a:lnTo>
                  <a:lnTo>
                    <a:pt x="242" y="13"/>
                  </a:lnTo>
                  <a:lnTo>
                    <a:pt x="263" y="13"/>
                  </a:lnTo>
                  <a:lnTo>
                    <a:pt x="279" y="15"/>
                  </a:lnTo>
                  <a:lnTo>
                    <a:pt x="292" y="15"/>
                  </a:lnTo>
                  <a:lnTo>
                    <a:pt x="525" y="17"/>
                  </a:lnTo>
                  <a:lnTo>
                    <a:pt x="760" y="20"/>
                  </a:lnTo>
                  <a:lnTo>
                    <a:pt x="999" y="23"/>
                  </a:lnTo>
                  <a:lnTo>
                    <a:pt x="1024" y="21"/>
                  </a:lnTo>
                  <a:lnTo>
                    <a:pt x="1052" y="20"/>
                  </a:lnTo>
                  <a:lnTo>
                    <a:pt x="1084" y="16"/>
                  </a:lnTo>
                  <a:lnTo>
                    <a:pt x="1115" y="13"/>
                  </a:lnTo>
                  <a:lnTo>
                    <a:pt x="1147" y="11"/>
                  </a:lnTo>
                  <a:lnTo>
                    <a:pt x="1178" y="9"/>
                  </a:lnTo>
                  <a:lnTo>
                    <a:pt x="1207" y="9"/>
                  </a:lnTo>
                  <a:lnTo>
                    <a:pt x="1233" y="12"/>
                  </a:lnTo>
                  <a:lnTo>
                    <a:pt x="1255" y="17"/>
                  </a:lnTo>
                  <a:lnTo>
                    <a:pt x="1261" y="16"/>
                  </a:lnTo>
                  <a:lnTo>
                    <a:pt x="1268" y="17"/>
                  </a:lnTo>
                  <a:lnTo>
                    <a:pt x="1278" y="23"/>
                  </a:lnTo>
                  <a:lnTo>
                    <a:pt x="1288" y="28"/>
                  </a:lnTo>
                  <a:lnTo>
                    <a:pt x="1299" y="30"/>
                  </a:lnTo>
                  <a:lnTo>
                    <a:pt x="1309" y="30"/>
                  </a:lnTo>
                  <a:lnTo>
                    <a:pt x="1321" y="26"/>
                  </a:lnTo>
                  <a:lnTo>
                    <a:pt x="1334" y="21"/>
                  </a:lnTo>
                  <a:lnTo>
                    <a:pt x="1346" y="15"/>
                  </a:lnTo>
                  <a:lnTo>
                    <a:pt x="1359" y="8"/>
                  </a:lnTo>
                  <a:lnTo>
                    <a:pt x="1371" y="4"/>
                  </a:lnTo>
                  <a:lnTo>
                    <a:pt x="1382" y="0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Rectangle 151">
              <a:extLst>
                <a:ext uri="{FF2B5EF4-FFF2-40B4-BE49-F238E27FC236}">
                  <a16:creationId xmlns:a16="http://schemas.microsoft.com/office/drawing/2014/main" id="{70EDF013-957B-4A5D-B7A8-065806E82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430" y="3864342"/>
              <a:ext cx="985606" cy="35409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Rectangle 152">
              <a:extLst>
                <a:ext uri="{FF2B5EF4-FFF2-40B4-BE49-F238E27FC236}">
                  <a16:creationId xmlns:a16="http://schemas.microsoft.com/office/drawing/2014/main" id="{ABE1CCB8-D784-4D89-8C0A-F221D364F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430" y="3864342"/>
              <a:ext cx="497682" cy="3540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Rectangle 153">
              <a:extLst>
                <a:ext uri="{FF2B5EF4-FFF2-40B4-BE49-F238E27FC236}">
                  <a16:creationId xmlns:a16="http://schemas.microsoft.com/office/drawing/2014/main" id="{AC721A1E-3687-436D-A44D-67C311F93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733" y="4050450"/>
              <a:ext cx="989091" cy="355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Freeform 154">
              <a:extLst>
                <a:ext uri="{FF2B5EF4-FFF2-40B4-BE49-F238E27FC236}">
                  <a16:creationId xmlns:a16="http://schemas.microsoft.com/office/drawing/2014/main" id="{00CCD2A5-AB17-4793-858E-0E6151897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460" y="2990959"/>
              <a:ext cx="501864" cy="434252"/>
            </a:xfrm>
            <a:custGeom>
              <a:avLst/>
              <a:gdLst>
                <a:gd name="T0" fmla="*/ 191 w 720"/>
                <a:gd name="T1" fmla="*/ 0 h 623"/>
                <a:gd name="T2" fmla="*/ 242 w 720"/>
                <a:gd name="T3" fmla="*/ 1 h 623"/>
                <a:gd name="T4" fmla="*/ 279 w 720"/>
                <a:gd name="T5" fmla="*/ 3 h 623"/>
                <a:gd name="T6" fmla="*/ 466 w 720"/>
                <a:gd name="T7" fmla="*/ 4 h 623"/>
                <a:gd name="T8" fmla="*/ 720 w 720"/>
                <a:gd name="T9" fmla="*/ 8 h 623"/>
                <a:gd name="T10" fmla="*/ 718 w 720"/>
                <a:gd name="T11" fmla="*/ 449 h 623"/>
                <a:gd name="T12" fmla="*/ 690 w 720"/>
                <a:gd name="T13" fmla="*/ 443 h 623"/>
                <a:gd name="T14" fmla="*/ 657 w 720"/>
                <a:gd name="T15" fmla="*/ 466 h 623"/>
                <a:gd name="T16" fmla="*/ 615 w 720"/>
                <a:gd name="T17" fmla="*/ 513 h 623"/>
                <a:gd name="T18" fmla="*/ 572 w 720"/>
                <a:gd name="T19" fmla="*/ 563 h 623"/>
                <a:gd name="T20" fmla="*/ 527 w 720"/>
                <a:gd name="T21" fmla="*/ 604 h 623"/>
                <a:gd name="T22" fmla="*/ 479 w 720"/>
                <a:gd name="T23" fmla="*/ 623 h 623"/>
                <a:gd name="T24" fmla="*/ 434 w 720"/>
                <a:gd name="T25" fmla="*/ 619 h 623"/>
                <a:gd name="T26" fmla="*/ 398 w 720"/>
                <a:gd name="T27" fmla="*/ 598 h 623"/>
                <a:gd name="T28" fmla="*/ 366 w 720"/>
                <a:gd name="T29" fmla="*/ 568 h 623"/>
                <a:gd name="T30" fmla="*/ 336 w 720"/>
                <a:gd name="T31" fmla="*/ 538 h 623"/>
                <a:gd name="T32" fmla="*/ 307 w 720"/>
                <a:gd name="T33" fmla="*/ 515 h 623"/>
                <a:gd name="T34" fmla="*/ 275 w 720"/>
                <a:gd name="T35" fmla="*/ 507 h 623"/>
                <a:gd name="T36" fmla="*/ 237 w 720"/>
                <a:gd name="T37" fmla="*/ 517 h 623"/>
                <a:gd name="T38" fmla="*/ 201 w 720"/>
                <a:gd name="T39" fmla="*/ 517 h 623"/>
                <a:gd name="T40" fmla="*/ 166 w 720"/>
                <a:gd name="T41" fmla="*/ 513 h 623"/>
                <a:gd name="T42" fmla="*/ 125 w 720"/>
                <a:gd name="T43" fmla="*/ 518 h 623"/>
                <a:gd name="T44" fmla="*/ 100 w 720"/>
                <a:gd name="T45" fmla="*/ 532 h 623"/>
                <a:gd name="T46" fmla="*/ 85 w 720"/>
                <a:gd name="T47" fmla="*/ 547 h 623"/>
                <a:gd name="T48" fmla="*/ 66 w 720"/>
                <a:gd name="T49" fmla="*/ 562 h 623"/>
                <a:gd name="T50" fmla="*/ 36 w 720"/>
                <a:gd name="T51" fmla="*/ 567 h 623"/>
                <a:gd name="T52" fmla="*/ 21 w 720"/>
                <a:gd name="T53" fmla="*/ 556 h 623"/>
                <a:gd name="T54" fmla="*/ 9 w 720"/>
                <a:gd name="T55" fmla="*/ 534 h 623"/>
                <a:gd name="T56" fmla="*/ 2 w 720"/>
                <a:gd name="T57" fmla="*/ 517 h 623"/>
                <a:gd name="T58" fmla="*/ 0 w 720"/>
                <a:gd name="T59" fmla="*/ 34 h 623"/>
                <a:gd name="T60" fmla="*/ 14 w 720"/>
                <a:gd name="T61" fmla="*/ 25 h 623"/>
                <a:gd name="T62" fmla="*/ 40 w 720"/>
                <a:gd name="T63" fmla="*/ 11 h 623"/>
                <a:gd name="T64" fmla="*/ 82 w 720"/>
                <a:gd name="T65" fmla="*/ 4 h 623"/>
                <a:gd name="T66" fmla="*/ 136 w 720"/>
                <a:gd name="T67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0" h="623">
                  <a:moveTo>
                    <a:pt x="163" y="0"/>
                  </a:moveTo>
                  <a:lnTo>
                    <a:pt x="191" y="0"/>
                  </a:lnTo>
                  <a:lnTo>
                    <a:pt x="217" y="0"/>
                  </a:lnTo>
                  <a:lnTo>
                    <a:pt x="242" y="1"/>
                  </a:lnTo>
                  <a:lnTo>
                    <a:pt x="263" y="1"/>
                  </a:lnTo>
                  <a:lnTo>
                    <a:pt x="279" y="3"/>
                  </a:lnTo>
                  <a:lnTo>
                    <a:pt x="292" y="3"/>
                  </a:lnTo>
                  <a:lnTo>
                    <a:pt x="466" y="4"/>
                  </a:lnTo>
                  <a:lnTo>
                    <a:pt x="643" y="7"/>
                  </a:lnTo>
                  <a:lnTo>
                    <a:pt x="720" y="8"/>
                  </a:lnTo>
                  <a:lnTo>
                    <a:pt x="720" y="450"/>
                  </a:lnTo>
                  <a:lnTo>
                    <a:pt x="718" y="449"/>
                  </a:lnTo>
                  <a:lnTo>
                    <a:pt x="704" y="443"/>
                  </a:lnTo>
                  <a:lnTo>
                    <a:pt x="690" y="443"/>
                  </a:lnTo>
                  <a:lnTo>
                    <a:pt x="678" y="448"/>
                  </a:lnTo>
                  <a:lnTo>
                    <a:pt x="657" y="466"/>
                  </a:lnTo>
                  <a:lnTo>
                    <a:pt x="636" y="488"/>
                  </a:lnTo>
                  <a:lnTo>
                    <a:pt x="615" y="513"/>
                  </a:lnTo>
                  <a:lnTo>
                    <a:pt x="594" y="538"/>
                  </a:lnTo>
                  <a:lnTo>
                    <a:pt x="572" y="563"/>
                  </a:lnTo>
                  <a:lnTo>
                    <a:pt x="550" y="585"/>
                  </a:lnTo>
                  <a:lnTo>
                    <a:pt x="527" y="604"/>
                  </a:lnTo>
                  <a:lnTo>
                    <a:pt x="504" y="617"/>
                  </a:lnTo>
                  <a:lnTo>
                    <a:pt x="479" y="623"/>
                  </a:lnTo>
                  <a:lnTo>
                    <a:pt x="455" y="623"/>
                  </a:lnTo>
                  <a:lnTo>
                    <a:pt x="434" y="619"/>
                  </a:lnTo>
                  <a:lnTo>
                    <a:pt x="416" y="610"/>
                  </a:lnTo>
                  <a:lnTo>
                    <a:pt x="398" y="598"/>
                  </a:lnTo>
                  <a:lnTo>
                    <a:pt x="382" y="584"/>
                  </a:lnTo>
                  <a:lnTo>
                    <a:pt x="366" y="568"/>
                  </a:lnTo>
                  <a:lnTo>
                    <a:pt x="351" y="553"/>
                  </a:lnTo>
                  <a:lnTo>
                    <a:pt x="336" y="538"/>
                  </a:lnTo>
                  <a:lnTo>
                    <a:pt x="322" y="525"/>
                  </a:lnTo>
                  <a:lnTo>
                    <a:pt x="307" y="515"/>
                  </a:lnTo>
                  <a:lnTo>
                    <a:pt x="292" y="508"/>
                  </a:lnTo>
                  <a:lnTo>
                    <a:pt x="275" y="507"/>
                  </a:lnTo>
                  <a:lnTo>
                    <a:pt x="258" y="511"/>
                  </a:lnTo>
                  <a:lnTo>
                    <a:pt x="237" y="517"/>
                  </a:lnTo>
                  <a:lnTo>
                    <a:pt x="218" y="518"/>
                  </a:lnTo>
                  <a:lnTo>
                    <a:pt x="201" y="517"/>
                  </a:lnTo>
                  <a:lnTo>
                    <a:pt x="184" y="515"/>
                  </a:lnTo>
                  <a:lnTo>
                    <a:pt x="166" y="513"/>
                  </a:lnTo>
                  <a:lnTo>
                    <a:pt x="148" y="515"/>
                  </a:lnTo>
                  <a:lnTo>
                    <a:pt x="125" y="518"/>
                  </a:lnTo>
                  <a:lnTo>
                    <a:pt x="111" y="524"/>
                  </a:lnTo>
                  <a:lnTo>
                    <a:pt x="100" y="532"/>
                  </a:lnTo>
                  <a:lnTo>
                    <a:pt x="93" y="539"/>
                  </a:lnTo>
                  <a:lnTo>
                    <a:pt x="85" y="547"/>
                  </a:lnTo>
                  <a:lnTo>
                    <a:pt x="76" y="555"/>
                  </a:lnTo>
                  <a:lnTo>
                    <a:pt x="66" y="562"/>
                  </a:lnTo>
                  <a:lnTo>
                    <a:pt x="53" y="566"/>
                  </a:lnTo>
                  <a:lnTo>
                    <a:pt x="36" y="567"/>
                  </a:lnTo>
                  <a:lnTo>
                    <a:pt x="27" y="564"/>
                  </a:lnTo>
                  <a:lnTo>
                    <a:pt x="21" y="556"/>
                  </a:lnTo>
                  <a:lnTo>
                    <a:pt x="14" y="546"/>
                  </a:lnTo>
                  <a:lnTo>
                    <a:pt x="9" y="534"/>
                  </a:lnTo>
                  <a:lnTo>
                    <a:pt x="5" y="524"/>
                  </a:lnTo>
                  <a:lnTo>
                    <a:pt x="2" y="517"/>
                  </a:lnTo>
                  <a:lnTo>
                    <a:pt x="0" y="516"/>
                  </a:lnTo>
                  <a:lnTo>
                    <a:pt x="0" y="34"/>
                  </a:lnTo>
                  <a:lnTo>
                    <a:pt x="11" y="34"/>
                  </a:lnTo>
                  <a:lnTo>
                    <a:pt x="14" y="25"/>
                  </a:lnTo>
                  <a:lnTo>
                    <a:pt x="24" y="17"/>
                  </a:lnTo>
                  <a:lnTo>
                    <a:pt x="40" y="11"/>
                  </a:lnTo>
                  <a:lnTo>
                    <a:pt x="60" y="7"/>
                  </a:lnTo>
                  <a:lnTo>
                    <a:pt x="82" y="4"/>
                  </a:lnTo>
                  <a:lnTo>
                    <a:pt x="108" y="1"/>
                  </a:lnTo>
                  <a:lnTo>
                    <a:pt x="136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3">
                <a:lumMod val="75000"/>
                <a:alpha val="51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55773" y="208114"/>
            <a:ext cx="334467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6F3145-62BE-43B1-B32A-9B20DFAF3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3693-1991-45E5-B4B9-310F96B07905}" type="datetime1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5BB0C9-B8FF-4B0A-A5E3-7AF2332F4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5ED1C-BBC7-4633-B80E-0D96F346F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4 -0.11667 L 0.10794 -0.11644 C 0.11888 -0.11551 0.12982 -0.11366 0.14076 -0.11343 C 0.31706 -0.11042 0.49531 -0.15486 0.66953 -0.10695 C 0.69544 -0.09977 0.6707 -0.01366 0.67136 0.0331 C 0.6707 0.03634 0.67149 0.04236 0.66953 0.04282 C 0.65078 0.04699 0.63164 0.04444 0.61276 0.04606 C 0.5655 0.05023 0.61745 0.04722 0.58724 0.05254 C 0.57813 0.05416 0.56888 0.05463 0.55977 0.05579 C 0.55612 0.05694 0.55248 0.0581 0.54883 0.05903 C 0.54336 0.06041 0.53776 0.06088 0.53229 0.06227 C 0.52982 0.06296 0.52748 0.06481 0.525 0.06551 C 0.52201 0.06643 0.49961 0.07176 0.49753 0.07199 C 0.46159 0.075 0.38958 0.07847 0.38958 0.0787 C 0.38294 0.08079 0.3763 0.08356 0.36953 0.08495 C 0.36224 0.0868 0.35482 0.08796 0.34753 0.08819 C 0.30794 0.09004 0.26823 0.09051 0.22865 0.09166 C 0.22318 0.09375 0.21771 0.09745 0.21211 0.09815 C 0.08972 0.11134 0.17214 0.09398 0.12435 0.10463 C 0.125 0.12731 0.12279 0.15092 0.12617 0.17291 C 0.12695 0.17824 0.13229 0.17477 0.13529 0.17616 C 0.15339 0.18426 0.11719 0.17546 0.16094 0.18264 L 0.36771 0.1794 C 0.37083 0.1794 0.3737 0.17662 0.37682 0.17616 C 0.43516 0.16458 0.3763 0.17893 0.41341 0.16967 C 0.41524 0.16852 0.41693 0.16643 0.41888 0.16643 C 0.50677 0.16736 0.59531 0.15116 0.68229 0.17291 C 0.69323 0.17569 0.68138 0.21204 0.68047 0.23148 C 0.67995 0.24375 0.67787 0.25509 0.67682 0.26713 C 0.6724 0.31713 0.67318 0.30069 0.67318 0.34213 L 0.67318 0.34236 L 0.67318 0.34213 " pathEditMode="relative" rAng="0" ptsTypes="AAAAAAAAAAAAAAAAAAAAAAAAAAAAAA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5" y="2231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00"/>
                            </p:stCondLst>
                            <p:childTnLst>
                              <p:par>
                                <p:cTn id="1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rgbClr val="FFFF00"/>
            </a:gs>
            <a:gs pos="47000">
              <a:schemeClr val="bg1"/>
            </a:gs>
            <a:gs pos="81000">
              <a:schemeClr val="bg1"/>
            </a:gs>
            <a:gs pos="92920">
              <a:srgbClr val="FF0000"/>
            </a:gs>
            <a:gs pos="69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8600" y="1763991"/>
            <a:ext cx="11396510" cy="3785652"/>
          </a:xfrm>
          <a:prstGeom prst="rect">
            <a:avLst/>
          </a:prstGeom>
          <a:noFill/>
          <a:ln w="57150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গল্প শুনে মূল বিষয় বুঝতে পারবে।</a:t>
            </a:r>
          </a:p>
          <a:p>
            <a:pPr algn="ctr"/>
            <a:r>
              <a:rPr lang="bn-BD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 গল্পের মূল বিষয় বলতে পারবে।</a:t>
            </a:r>
          </a:p>
          <a:p>
            <a:pPr algn="ctr"/>
            <a:r>
              <a:rPr lang="bn-BD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 গল্প কথা পড়তে পারবে।</a:t>
            </a:r>
          </a:p>
          <a:p>
            <a:pPr algn="ctr"/>
            <a:r>
              <a:rPr lang="bn-BD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পাঠে ব্যবহৃত শব্দ দিয়ে নতুন বাক্য লিখতে পারবে।</a:t>
            </a:r>
          </a:p>
          <a:p>
            <a:pPr algn="ctr"/>
            <a:r>
              <a:rPr lang="bn-BD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r>
              <a:rPr lang="en-US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 সংশ্লিষ্ট প্রশ্নের ঊত্তর লিখতে পারবে।</a:t>
            </a:r>
            <a:endParaRPr lang="en-US" sz="4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4874" y="538916"/>
            <a:ext cx="5699949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2E533B-21D7-43BE-9746-5F5B0CCD6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5FAF-A43E-4680-868E-EF9373E0DB62}" type="datetime1">
              <a:rPr lang="en-US" smtClean="0"/>
              <a:t>9/28/2021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D916F-BEE9-4668-8F62-4EC8D4A9D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3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80CF125D">
            <a:hlinkClick r:id="" action="ppaction://media"/>
            <a:extLst>
              <a:ext uri="{FF2B5EF4-FFF2-40B4-BE49-F238E27FC236}">
                <a16:creationId xmlns:a16="http://schemas.microsoft.com/office/drawing/2014/main" id="{8634564A-09E9-4CDB-BD25-3474A067161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0793" end="13044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9862" y="806990"/>
            <a:ext cx="11892276" cy="57174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799AD8-A396-431C-9F07-AA2FA7CAE821}"/>
              </a:ext>
            </a:extLst>
          </p:cNvPr>
          <p:cNvSpPr txBox="1"/>
          <p:nvPr/>
        </p:nvSpPr>
        <p:spPr>
          <a:xfrm>
            <a:off x="534176" y="160659"/>
            <a:ext cx="492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7D40B-E31D-476A-8A22-29BB2BC7B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6312-9193-4474-B7EA-0713BD832E17}" type="datetime1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EB56A-908B-433A-9365-302702974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347B2-8698-43B7-A4AC-08D0A544F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001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rgbClr val="FFFF00"/>
            </a:gs>
            <a:gs pos="47000">
              <a:schemeClr val="bg1"/>
            </a:gs>
            <a:gs pos="81000">
              <a:schemeClr val="bg1"/>
            </a:gs>
            <a:gs pos="92920">
              <a:srgbClr val="FF0000"/>
            </a:gs>
            <a:gs pos="69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786543" y="1964356"/>
            <a:ext cx="4454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09184" y="441778"/>
            <a:ext cx="4314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টিতে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70379" y="1120757"/>
            <a:ext cx="2519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69096" y="2773241"/>
            <a:ext cx="3522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মুক্তিযোদ্ধারা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70541" y="2946375"/>
            <a:ext cx="47200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56125" y="4532758"/>
            <a:ext cx="52672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বীরের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4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4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4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8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5D908A-DB1D-487D-856B-6AEFB37D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FBBF-C1FB-45DE-B23C-AC9F38A933D6}" type="datetime1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9A9695-D2E2-4D68-A9EB-FA2A82234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A8A28-C721-4C75-B4FF-12BB568B4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9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rgbClr val="FFFF00"/>
            </a:gs>
            <a:gs pos="47000">
              <a:schemeClr val="bg1"/>
            </a:gs>
            <a:gs pos="81000">
              <a:schemeClr val="bg1"/>
            </a:gs>
            <a:gs pos="92920">
              <a:srgbClr val="FF0000"/>
            </a:gs>
            <a:gs pos="69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81" y="369404"/>
            <a:ext cx="5108764" cy="34231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927" y="3881798"/>
            <a:ext cx="11427548" cy="255454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রকমই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আরেক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যোদ্ধা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ল্যান্স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নায়ক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মুন্সি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রউফ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১৯৪৩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৮ই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বোয়ালমারী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থানার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সালামতপুর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বেলায়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দারুন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দুরন্ত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তিনিও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ইপিআর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বাহিনীতে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মেসিন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চালক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দারুন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সুনাম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ইষ্ট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রেজিমেন্টের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বাঙ্গালি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সৈনিকদের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ঝাঁপিয়ে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428" y="400877"/>
            <a:ext cx="5715000" cy="344389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B7E0-8EAC-4FB0-BA13-E7DA3B634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ED39-B819-4D5C-B057-46D7BBF40F3C}" type="datetime1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0B89B-2986-4B8C-87C4-C0B182C2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0EFB5-9A3C-4A0B-B6C1-88D2259D2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8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rgbClr val="FFFF00"/>
            </a:gs>
            <a:gs pos="47000">
              <a:schemeClr val="bg1"/>
            </a:gs>
            <a:gs pos="81000">
              <a:schemeClr val="bg1"/>
            </a:gs>
            <a:gs pos="92920">
              <a:srgbClr val="FF0000"/>
            </a:gs>
            <a:gs pos="69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35974" y="252352"/>
            <a:ext cx="11545703" cy="3816102"/>
            <a:chOff x="5401767" y="384426"/>
            <a:chExt cx="6342154" cy="38161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1767" y="384426"/>
              <a:ext cx="6342154" cy="3816102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8089186" y="2471883"/>
              <a:ext cx="961457" cy="91808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51994" y="4414683"/>
            <a:ext cx="10842132" cy="181588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দিনটি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একাত্তরের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৮ই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ঐ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মুক্তিযোদ্ধারা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নৌসেনাদের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মহালছড়ির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বুড়িগাট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চিংড়ি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খালের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সেনারা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সাতটি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স্পিবোট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লঞ্চ।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মুক্তিযোদ্ধার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অবধারিত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তবুও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মুক্তিযোদ্ধারা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পালিয়ে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যাননি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4FF7C-79FF-4BBC-A2AB-9307FAA08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B887-782F-4FD8-8472-8339E4B22938}" type="datetime1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E9AEEC-3A90-44C6-A8B2-5625A567D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41F0E-D223-410F-A7FD-ABA5318CA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6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rgbClr val="FFFF00"/>
            </a:gs>
            <a:gs pos="47000">
              <a:schemeClr val="bg1"/>
            </a:gs>
            <a:gs pos="81000">
              <a:schemeClr val="bg1"/>
            </a:gs>
            <a:gs pos="92920">
              <a:srgbClr val="FF0000"/>
            </a:gs>
            <a:gs pos="69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00877"/>
            <a:ext cx="10938163" cy="34657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4590" y="4200747"/>
            <a:ext cx="11051832" cy="206210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রউফ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নিলেন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মেশিনগান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ছুঁড়ে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মত্রুদের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রুখে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সহযোদ্ধাদের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আক্রমনে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পাকিস্তানিদের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সাতটি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স্পিডবোটই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ডুবে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লঞ্চ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দুটো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গুরি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ছুঁড়তে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ছুঁড়তে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পিছু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হটতে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A3B4B-2B3D-43FD-9787-1E569D035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2ABDC-9E2E-4293-8102-2962A4B4CC74}" type="datetime1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A6D54-EEF6-46F6-B0F8-08D932DEA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A39F2-B94C-4F55-AE49-0D7B6A1D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494-640B-49B6-AEE9-06E196F168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4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784</Words>
  <Application>Microsoft Office PowerPoint</Application>
  <PresentationFormat>Widescreen</PresentationFormat>
  <Paragraphs>144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</dc:creator>
  <cp:lastModifiedBy>User</cp:lastModifiedBy>
  <cp:revision>537</cp:revision>
  <dcterms:created xsi:type="dcterms:W3CDTF">2020-04-09T13:34:47Z</dcterms:created>
  <dcterms:modified xsi:type="dcterms:W3CDTF">2021-09-28T07:14:03Z</dcterms:modified>
</cp:coreProperties>
</file>