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75" r:id="rId4"/>
    <p:sldId id="276" r:id="rId5"/>
    <p:sldId id="268" r:id="rId6"/>
    <p:sldId id="269" r:id="rId7"/>
    <p:sldId id="272" r:id="rId8"/>
    <p:sldId id="271" r:id="rId9"/>
    <p:sldId id="270" r:id="rId10"/>
    <p:sldId id="273" r:id="rId11"/>
    <p:sldId id="282" r:id="rId12"/>
    <p:sldId id="257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9" r:id="rId22"/>
    <p:sldId id="258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4456-2D8D-4D0E-A013-FB536D85FAAC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026AF-AC41-487B-AE1A-794D55CFB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এখন Java মৌবাইল এ খেলুন Olampic Games না দেখলেই মিস করবেন - Trickbd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5554" y="0"/>
            <a:ext cx="4145955" cy="110799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22" name="Picture 2" descr="C:\Users\leading compute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467600" cy="5181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93818" y="1905000"/>
            <a:ext cx="279435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</a:p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4.4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পাঠ:01 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81726" y="1143000"/>
            <a:ext cx="563327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8793" y="0"/>
            <a:ext cx="272221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pic>
        <p:nvPicPr>
          <p:cNvPr id="6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89058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0"/>
            <a:ext cx="89058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112964" y="3352800"/>
            <a:ext cx="604043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89058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981200" y="4572000"/>
            <a:ext cx="60198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গ.সা.গু.নির্ণয়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2209800"/>
            <a:ext cx="455926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114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13.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24000" y="972979"/>
            <a:ext cx="6400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Calibri" pitchFamily="34" charset="0"/>
                <a:cs typeface="Vrinda" pitchFamily="34" charset="0"/>
              </a:rPr>
              <a:t>36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 54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           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47800" y="22860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Calibri" pitchFamily="34" charset="0"/>
                <a:cs typeface="Vrinda" pitchFamily="34" charset="0"/>
              </a:rPr>
              <a:t>36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 54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18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0" y="35052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600200" y="46482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265" grpId="0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90600" y="12192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তিনটিতে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ও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21336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অতএব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নির্ণেয়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18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1756" y="3048000"/>
            <a:ext cx="15279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Ans.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114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14.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972979"/>
            <a:ext cx="6400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 15 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      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 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47800" y="22860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20 ,  15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0" y="35052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 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x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00200" y="46482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y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0" y="11430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7800" y="1981200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b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296287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অতএব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নির্ণেয়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3657600"/>
            <a:ext cx="169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Ans.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7455" y="0"/>
            <a:ext cx="4286751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leading computer\Desktop\gm children lear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7467600" cy="5181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733800" y="4343400"/>
            <a:ext cx="1960793" cy="76944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15 ও 16</a:t>
            </a: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114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17.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29000" y="10668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3x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066800"/>
            <a:ext cx="1887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1ম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43200" y="18288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x(</a:t>
            </a:r>
            <a:r>
              <a:rPr lang="en-US" sz="36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3 )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3200400"/>
            <a:ext cx="19062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2য়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05200" y="31636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9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895600" y="41910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3</a:t>
            </a:r>
            <a:r>
              <a:rPr lang="en-US" sz="36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19400" y="5029200"/>
            <a:ext cx="327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(x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+ 3)(x – 3)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103531"/>
            <a:ext cx="1933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3য়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5200" y="10668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4x + 3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71800" y="1981200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3x – x  + 3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95600" y="28956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x(x – 3) – 1(x – 3)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19400" y="38100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(x – 3)(x – 1)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0" y="4876800"/>
            <a:ext cx="594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অতএব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নির্ণেয়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3200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=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– 3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7642" y="5325070"/>
            <a:ext cx="1301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Ans.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52400"/>
            <a:ext cx="114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18.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29000" y="10668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18(x + y)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066800"/>
            <a:ext cx="1887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1ম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19400" y="1981200"/>
            <a:ext cx="480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18(x + y)(x + y)(x + y)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05200" y="3468469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24(x + y)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468469"/>
            <a:ext cx="19062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2য়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819400" y="47244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24(x + y)(x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y)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3BC29AA-7A01-4BA5-905E-20A289057BCC}"/>
              </a:ext>
            </a:extLst>
          </p:cNvPr>
          <p:cNvSpPr txBox="1"/>
          <p:nvPr/>
        </p:nvSpPr>
        <p:spPr>
          <a:xfrm>
            <a:off x="3771238" y="388971"/>
            <a:ext cx="2374523" cy="780513"/>
          </a:xfrm>
          <a:prstGeom prst="frame">
            <a:avLst>
              <a:gd name="adj1" fmla="val 6061"/>
            </a:avLst>
          </a:prstGeom>
          <a:solidFill>
            <a:srgbClr val="00B0F0"/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28B6E54-1AF0-4AB0-ABF5-526BDCEF96D7}"/>
              </a:ext>
            </a:extLst>
          </p:cNvPr>
          <p:cNvSpPr txBox="1"/>
          <p:nvPr/>
        </p:nvSpPr>
        <p:spPr>
          <a:xfrm>
            <a:off x="208588" y="3862842"/>
            <a:ext cx="4195193" cy="249299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পংকজ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তালুকদার</a:t>
            </a:r>
            <a:endParaRPr lang="bn-IN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bn-IN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,হবিগঞ্জ</a:t>
            </a:r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287D5A55-F2C9-4C7D-904A-3B2C8637D1AC}"/>
              </a:ext>
            </a:extLst>
          </p:cNvPr>
          <p:cNvGrpSpPr/>
          <p:nvPr/>
        </p:nvGrpSpPr>
        <p:grpSpPr>
          <a:xfrm>
            <a:off x="4458503" y="1436893"/>
            <a:ext cx="1106129" cy="4670795"/>
            <a:chOff x="4453280" y="1835526"/>
            <a:chExt cx="2085975" cy="4285397"/>
          </a:xfrm>
        </p:grpSpPr>
        <p:grpSp>
          <p:nvGrpSpPr>
            <p:cNvPr id="3" name="Group 11">
              <a:extLst>
                <a:ext uri="{FF2B5EF4-FFF2-40B4-BE49-F238E27FC236}">
                  <a16:creationId xmlns="" xmlns:a16="http://schemas.microsoft.com/office/drawing/2014/main" id="{4A072C20-3113-4E26-ADD3-DAF55BD733ED}"/>
                </a:ext>
              </a:extLst>
            </p:cNvPr>
            <p:cNvGrpSpPr/>
            <p:nvPr/>
          </p:nvGrpSpPr>
          <p:grpSpPr>
            <a:xfrm>
              <a:off x="5393071" y="1835526"/>
              <a:ext cx="225158" cy="4285397"/>
              <a:chOff x="4401404" y="805218"/>
              <a:chExt cx="225158" cy="4285397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="" xmlns:a16="http://schemas.microsoft.com/office/drawing/2014/main" id="{7489050C-1199-4870-9C34-C82D45B13BFB}"/>
                  </a:ext>
                </a:extLst>
              </p:cNvPr>
              <p:cNvCxnSpPr/>
              <p:nvPr/>
            </p:nvCxnSpPr>
            <p:spPr>
              <a:xfrm>
                <a:off x="4504601" y="805218"/>
                <a:ext cx="8530" cy="428539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="" xmlns:a16="http://schemas.microsoft.com/office/drawing/2014/main" id="{F74A1AAD-606B-44CD-821B-7D1DCE6B056B}"/>
                  </a:ext>
                </a:extLst>
              </p:cNvPr>
              <p:cNvCxnSpPr/>
              <p:nvPr/>
            </p:nvCxnSpPr>
            <p:spPr>
              <a:xfrm flipH="1">
                <a:off x="4616327" y="1435017"/>
                <a:ext cx="10235" cy="319195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="" xmlns:a16="http://schemas.microsoft.com/office/drawing/2014/main" id="{E74BDA01-CC1C-4ED9-8862-B674FF878CFD}"/>
                  </a:ext>
                </a:extLst>
              </p:cNvPr>
              <p:cNvCxnSpPr/>
              <p:nvPr/>
            </p:nvCxnSpPr>
            <p:spPr>
              <a:xfrm flipH="1">
                <a:off x="4401404" y="1422134"/>
                <a:ext cx="1" cy="319195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98559210-66A2-43C1-9FF4-3642D0D81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3280" y="3204053"/>
              <a:ext cx="2085975" cy="1714500"/>
            </a:xfrm>
            <a:prstGeom prst="rect">
              <a:avLst/>
            </a:prstGeom>
          </p:spPr>
        </p:pic>
      </p:grpSp>
      <p:sp>
        <p:nvSpPr>
          <p:cNvPr id="17" name="TextBox 7">
            <a:extLst>
              <a:ext uri="{FF2B5EF4-FFF2-40B4-BE49-F238E27FC236}">
                <a16:creationId xmlns="" xmlns:a16="http://schemas.microsoft.com/office/drawing/2014/main" id="{BDA9C380-A34E-4591-8772-B2D87BB8D8A7}"/>
              </a:ext>
            </a:extLst>
          </p:cNvPr>
          <p:cNvSpPr txBox="1"/>
          <p:nvPr/>
        </p:nvSpPr>
        <p:spPr>
          <a:xfrm>
            <a:off x="5619354" y="3810000"/>
            <a:ext cx="3044516" cy="2123658"/>
          </a:xfrm>
          <a:prstGeom prst="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bn-IN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bn-IN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IN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4.4</a:t>
            </a:r>
          </a:p>
        </p:txBody>
      </p:sp>
      <p:pic>
        <p:nvPicPr>
          <p:cNvPr id="1026" name="Picture 2" descr="C:\Users\leading computer\Desktop\Screenshot_20200114_1641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685800"/>
            <a:ext cx="1899285" cy="2667000"/>
          </a:xfrm>
          <a:prstGeom prst="rect">
            <a:avLst/>
          </a:prstGeom>
          <a:noFill/>
        </p:spPr>
      </p:pic>
      <p:pic>
        <p:nvPicPr>
          <p:cNvPr id="4" name="Picture 3" descr="C:\Users\leading computer\Desktop\background\35081020_503370726744665_6660660996606001152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762000"/>
            <a:ext cx="2476500" cy="2552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081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9906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32(x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sz="36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</a:t>
            </a:r>
            <a:r>
              <a:rPr lang="en-US" sz="36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990600"/>
            <a:ext cx="1933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3য়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19400" y="2057400"/>
            <a:ext cx="373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32(x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y)(x – y)</a:t>
            </a:r>
            <a:r>
              <a:rPr lang="en-US" sz="36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0" y="3443644"/>
            <a:ext cx="632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অতএব</a:t>
            </a:r>
            <a:r>
              <a:rPr lang="en-US" sz="40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নির্ণেয়</a:t>
            </a:r>
            <a:r>
              <a:rPr lang="en-US" sz="40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গ.সা.গু</a:t>
            </a:r>
            <a:r>
              <a:rPr lang="en-US" sz="4000" dirty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=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2(x + y)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73295" y="4495800"/>
            <a:ext cx="1527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Ans.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91806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leading computer\Desktop\45494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7315200" cy="5029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4600" y="1371600"/>
            <a:ext cx="35052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19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C:\Users\leading computer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" y="914401"/>
            <a:ext cx="7315201" cy="5029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748638" y="0"/>
            <a:ext cx="3964547" cy="830997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17-20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/>
          <p:cNvSpPr/>
          <p:nvPr/>
        </p:nvSpPr>
        <p:spPr>
          <a:xfrm>
            <a:off x="0" y="0"/>
            <a:ext cx="9144000" cy="68580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3037" y="2590800"/>
            <a:ext cx="2962670" cy="156966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838200"/>
            <a:ext cx="557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গুণনীয়কগুলো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8011" y="0"/>
            <a:ext cx="222849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স্মরণ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3959" y="1828800"/>
            <a:ext cx="259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1, 2, 3, 6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1271" y="3276600"/>
            <a:ext cx="5926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12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গুণনীয়কগুলো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0187" y="4343400"/>
            <a:ext cx="4317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1, 2, 3, 4, 6, 12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4071" y="1219200"/>
            <a:ext cx="71336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12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গুণনীয়কগুলো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2209800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2, 3, 6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8555" y="3657600"/>
            <a:ext cx="697017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 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12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গুণনীয়ক</a:t>
            </a:r>
            <a:endParaRPr lang="en-US" sz="48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en-US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100 Best Images, Videos - 2021 - ফলের ছবি - WhatsApp Group, Facebook Group,  Telegram Gro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467600" cy="52863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20140" y="4267200"/>
            <a:ext cx="2422459" cy="923330"/>
          </a:xfrm>
          <a:prstGeom prst="rect">
            <a:avLst/>
          </a:prstGeom>
          <a:solidFill>
            <a:schemeClr val="accent3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45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লিচু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0"/>
            <a:ext cx="70866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ছবি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গুলো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দেখি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ও </a:t>
            </a: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বলি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9698" name="Picture 2" descr="ফলের ছবি – jahirul19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543800" cy="5181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72051" y="4267200"/>
            <a:ext cx="2518639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27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6626" name="Picture 2" descr="আপেল কখন খাবেন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467600" cy="5181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13729" y="5105400"/>
            <a:ext cx="273344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আপে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066800"/>
            <a:ext cx="6345007" cy="2585323"/>
          </a:xfrm>
          <a:prstGeom prst="rect">
            <a:avLst/>
          </a:prstGeom>
          <a:solidFill>
            <a:schemeClr val="accent3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ফলগুলো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কতজন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সমানভাবে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9589" y="4191000"/>
            <a:ext cx="3618298" cy="1107996"/>
          </a:xfrm>
          <a:prstGeom prst="rect">
            <a:avLst/>
          </a:prstGeom>
          <a:solidFill>
            <a:schemeClr val="accent3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838200"/>
            <a:ext cx="7467599" cy="2800767"/>
          </a:xfrm>
          <a:prstGeom prst="rect">
            <a:avLst/>
          </a:prstGeom>
          <a:solidFill>
            <a:schemeClr val="accent6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সমস্যাটি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4191000"/>
            <a:ext cx="317587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গ.সা.গু</a:t>
            </a: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487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leading computer</dc:creator>
  <cp:lastModifiedBy>leading computer</cp:lastModifiedBy>
  <cp:revision>55</cp:revision>
  <dcterms:created xsi:type="dcterms:W3CDTF">2021-10-20T19:02:28Z</dcterms:created>
  <dcterms:modified xsi:type="dcterms:W3CDTF">2021-10-23T03:30:06Z</dcterms:modified>
</cp:coreProperties>
</file>