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8" r:id="rId8"/>
    <p:sldId id="270" r:id="rId9"/>
    <p:sldId id="269" r:id="rId10"/>
    <p:sldId id="271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2F1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77" d="100"/>
          <a:sy n="77" d="100"/>
        </p:scale>
        <p:origin x="878" y="1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CF3E-05A6-46D5-8126-338D36D6A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55F8CA-5B6B-4C6B-91EF-9E5BEEC64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8AEBA-E09D-4CEA-A961-0B7FF7FE8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0A3D-A533-4DF0-B8DB-859F7A1F2F3B}" type="datetimeFigureOut">
              <a:rPr lang="en-US" smtClean="0"/>
              <a:pPr/>
              <a:t>10/23/2021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CA04B-48CE-42B2-A92D-7D979A65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735F9-16A4-433C-9159-F3FD78B8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B96B-E260-478D-AA9A-F65FC3EA7B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2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B1318-D754-43AF-841C-987375F47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8BDEC-6A73-4F99-BA7B-DBF0469BD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F41A1-FFFA-4886-A5D2-3F86938AE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0A3D-A533-4DF0-B8DB-859F7A1F2F3B}" type="datetimeFigureOut">
              <a:rPr lang="en-US" smtClean="0"/>
              <a:pPr/>
              <a:t>10/23/2021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016A4-B205-4875-9EF2-B4D6A928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77087-E4A5-4464-A165-C90422171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B96B-E260-478D-AA9A-F65FC3EA7B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9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D3AA57-B311-45AA-A41E-A596D9C28F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BC1A5-3AE5-468B-9808-5119231E4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9A0DD-F2F6-42ED-A26C-CC0F63B37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0A3D-A533-4DF0-B8DB-859F7A1F2F3B}" type="datetimeFigureOut">
              <a:rPr lang="en-US" smtClean="0"/>
              <a:pPr/>
              <a:t>10/23/2021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5DC9F-6510-4040-81FE-2439422B0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9F499-E5ED-4100-8D9C-1FABAA99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B96B-E260-478D-AA9A-F65FC3EA7B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2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24E24-8CAE-45DA-B52B-254AE1A4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3495D-6AE7-42CD-84A2-4768FB06C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EDDA4-A3DF-4F1F-8596-3E2466414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0A3D-A533-4DF0-B8DB-859F7A1F2F3B}" type="datetimeFigureOut">
              <a:rPr lang="en-US" smtClean="0"/>
              <a:pPr/>
              <a:t>10/23/2021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A9939-725E-4F48-9EAB-2E5760BE2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5D178-C21A-47D5-A2D8-2A1F779E9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B96B-E260-478D-AA9A-F65FC3EA7B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88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7CCA-1964-446A-8C51-37663998E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C72D1-544B-4C53-B247-948ABD4AD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80130-020F-4A4F-9FA0-9913C82D5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0A3D-A533-4DF0-B8DB-859F7A1F2F3B}" type="datetimeFigureOut">
              <a:rPr lang="en-US" smtClean="0"/>
              <a:pPr/>
              <a:t>10/23/2021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DEC1A-3913-44A7-8657-6499535B9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75AFB-116B-4E63-A67D-85ABF3871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B96B-E260-478D-AA9A-F65FC3EA7B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1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617C5-4928-4D86-9E8B-9260A77DE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00043-0EBB-42A2-820A-56495E315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8692A-B57C-47EE-AC44-ADBA7F471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32C69-09ED-45C3-959D-2352F84A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0A3D-A533-4DF0-B8DB-859F7A1F2F3B}" type="datetimeFigureOut">
              <a:rPr lang="en-US" smtClean="0"/>
              <a:pPr/>
              <a:t>10/23/2021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29FED-CF3C-477A-9FCB-F1FBB0100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D57CD-79F4-4D13-9A70-EB832CD91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B96B-E260-478D-AA9A-F65FC3EA7B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9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91050-FA73-47DF-A036-7C5138FBE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46768-53AB-4F89-A25E-19C3E3793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15855-54C1-4E7E-86C1-F04028253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78C47-0754-4D64-8EE2-7A265F1F7E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BEBD78-EDAA-4263-920D-74A8A40F3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2B36B4-F3BA-4EA1-87E7-A10612F77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0A3D-A533-4DF0-B8DB-859F7A1F2F3B}" type="datetimeFigureOut">
              <a:rPr lang="en-US" smtClean="0"/>
              <a:pPr/>
              <a:t>10/23/2021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D2C29A-2B1A-41D4-B870-7F9E7AEE6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7631D-44D7-46A9-9756-0CF76F82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B96B-E260-478D-AA9A-F65FC3EA7B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26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598EC-1FBD-4507-B290-9229F18CB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959040-F870-4730-A93D-28EEDE48C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0A3D-A533-4DF0-B8DB-859F7A1F2F3B}" type="datetimeFigureOut">
              <a:rPr lang="en-US" smtClean="0"/>
              <a:pPr/>
              <a:t>10/23/2021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69AE7E-64C4-476C-935C-69516494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E7A4F-D149-4E44-9FF1-63E023E1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B96B-E260-478D-AA9A-F65FC3EA7B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99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5FB303-2192-4A67-94DA-13749F44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0A3D-A533-4DF0-B8DB-859F7A1F2F3B}" type="datetimeFigureOut">
              <a:rPr lang="en-US" smtClean="0"/>
              <a:pPr/>
              <a:t>10/23/2021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DD3A87-9CFD-420A-B5EC-902D31FFB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7DB14-427C-4A37-84F9-5213C146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B96B-E260-478D-AA9A-F65FC3EA7B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0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1929D-7994-4A52-BE40-57A4B5B9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D739-4267-4E23-80A0-79661877A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AABB4-10F1-4641-8953-49D5FAB63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D4D85-EAFE-4F9C-A4B3-B5279C788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0A3D-A533-4DF0-B8DB-859F7A1F2F3B}" type="datetimeFigureOut">
              <a:rPr lang="en-US" smtClean="0"/>
              <a:pPr/>
              <a:t>10/23/2021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AD2A7-22FF-4CAD-9C8A-EE70E0321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14582-391E-495E-9C06-A6EB77FF7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B96B-E260-478D-AA9A-F65FC3EA7B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5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628E0-ADBB-4178-B3A3-47D5E2D8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0753C3-9AB0-46ED-AE4E-1C1AE38C8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ED3C6-6AF8-4237-BA4C-177BA7382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71640-91F2-4490-AD52-981116B4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0A3D-A533-4DF0-B8DB-859F7A1F2F3B}" type="datetimeFigureOut">
              <a:rPr lang="en-US" smtClean="0"/>
              <a:pPr/>
              <a:t>10/23/2021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7E377-08D5-4F6F-91AE-B21CBDB79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7D2D3-DB70-478B-9193-AB5706D48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B96B-E260-478D-AA9A-F65FC3EA7B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3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7E50D9-20F0-4741-AA81-EA8F95976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6FC08-2BC9-4DF4-8885-750F9A341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23681-206F-427E-9B13-62531D48D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40A3D-A533-4DF0-B8DB-859F7A1F2F3B}" type="datetimeFigureOut">
              <a:rPr lang="en-US" smtClean="0"/>
              <a:pPr/>
              <a:t>10/23/2021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3C7D7-5AF7-4C76-AEDD-B33A58925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B7B42-32F3-4478-9322-936D0236E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9B96B-E260-478D-AA9A-F65FC3EA7B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1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fif"/><Relationship Id="rId4" Type="http://schemas.openxmlformats.org/officeDocument/2006/relationships/image" Target="../media/image2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fif"/><Relationship Id="rId4" Type="http://schemas.openxmlformats.org/officeDocument/2006/relationships/image" Target="../media/image2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fif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fif"/><Relationship Id="rId4" Type="http://schemas.openxmlformats.org/officeDocument/2006/relationships/image" Target="../media/image7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fif"/><Relationship Id="rId4" Type="http://schemas.openxmlformats.org/officeDocument/2006/relationships/image" Target="../media/image2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fif"/><Relationship Id="rId4" Type="http://schemas.openxmlformats.org/officeDocument/2006/relationships/image" Target="../media/image2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fif"/><Relationship Id="rId4" Type="http://schemas.openxmlformats.org/officeDocument/2006/relationships/image" Target="../media/image2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fif"/><Relationship Id="rId4" Type="http://schemas.openxmlformats.org/officeDocument/2006/relationships/image" Target="../media/image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AB39F3-F8FD-44CE-969C-D96934DCE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286000"/>
            <a:ext cx="4572000" cy="26241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4C4DE5-EA8E-4E0C-B3D8-749438E29BA4}"/>
              </a:ext>
            </a:extLst>
          </p:cNvPr>
          <p:cNvSpPr/>
          <p:nvPr/>
        </p:nvSpPr>
        <p:spPr>
          <a:xfrm>
            <a:off x="4876800" y="990600"/>
            <a:ext cx="2895600" cy="769441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rgbClr val="2F11AF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solidFill>
                <a:srgbClr val="2F11A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FF8F0E-B7E0-42DA-8C77-A4106C8FB14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00CB02-7459-4976-B702-A1DD13B07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কাসা শিল্প iuio9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905000"/>
            <a:ext cx="2886075" cy="1581150"/>
          </a:xfrm>
          <a:prstGeom prst="rect">
            <a:avLst/>
          </a:prstGeom>
        </p:spPr>
      </p:pic>
      <p:pic>
        <p:nvPicPr>
          <p:cNvPr id="3" name="Picture 2" descr="কাসা শিল্প  fkgm-tgb ,l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906036"/>
            <a:ext cx="2857500" cy="160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4191000"/>
            <a:ext cx="347563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কাসা ও পিতলের শিল্প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AABF0A-9383-4229-948D-9A1012EF0EEB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962C63-FBF4-4C8D-928D-FF762CAB2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D015A4-3099-49FB-9D4A-F54CC9278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" y="13252"/>
            <a:ext cx="2619375" cy="1743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65A1A1-D30F-4007-9C45-150B7FFF7E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63790" y="504765"/>
            <a:ext cx="2600205" cy="174307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3810000"/>
            <a:ext cx="63246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কুটির শিল্প বলিতে কী বুঝায়  ।  </a:t>
            </a:r>
            <a:endParaRPr lang="en-US" sz="36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AE60F7-4F3C-4DD2-A241-C5DD5A9C5B65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FA2D0B-C2A2-432C-91FA-873C449DD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202BEC-7DAF-49FC-BF02-D6B167C13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" y="13252"/>
            <a:ext cx="2619375" cy="1743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84D5AC-1A51-4816-881F-79342E402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63790" y="504765"/>
            <a:ext cx="2600205" cy="1743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C7B255-BFB7-4DD9-AEB2-399219FBE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90663"/>
            <a:ext cx="4419600" cy="2138362"/>
          </a:xfrm>
          <a:prstGeom prst="rect">
            <a:avLst/>
          </a:prstGeom>
        </p:spPr>
      </p:pic>
      <p:sp>
        <p:nvSpPr>
          <p:cNvPr id="12" name="Ribbon: Tilted Up 11">
            <a:extLst>
              <a:ext uri="{FF2B5EF4-FFF2-40B4-BE49-F238E27FC236}">
                <a16:creationId xmlns:a16="http://schemas.microsoft.com/office/drawing/2014/main" id="{2E6A25DD-DF5C-46EE-9ABC-A894922F736C}"/>
              </a:ext>
            </a:extLst>
          </p:cNvPr>
          <p:cNvSpPr/>
          <p:nvPr/>
        </p:nvSpPr>
        <p:spPr>
          <a:xfrm>
            <a:off x="3810000" y="279619"/>
            <a:ext cx="5867400" cy="939581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1143000"/>
            <a:ext cx="2133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3124201"/>
            <a:ext cx="7277100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IN" sz="3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বাংলাদেশের প্রধান প্রধান কুটির শিল্পের বিবরন দাও । </a:t>
            </a:r>
          </a:p>
          <a:p>
            <a:pPr algn="ctr">
              <a:buFont typeface="Wingdings" pitchFamily="2" charset="2"/>
              <a:buChar char="v"/>
            </a:pPr>
            <a:r>
              <a:rPr lang="bn-IN" sz="3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বাংলাদেশের কুটির শিল্পের গুরুত্ব আলোচনা কর ।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838201"/>
            <a:ext cx="2724150" cy="1362075"/>
          </a:xfrm>
          <a:prstGeom prst="rect">
            <a:avLst/>
          </a:prstGeom>
        </p:spPr>
      </p:pic>
      <p:pic>
        <p:nvPicPr>
          <p:cNvPr id="6" name="Picture 5" descr="images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685800"/>
            <a:ext cx="2400300" cy="1447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DF7F6E-E548-4A3D-B9FF-68A54D6684F3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F6922C-6FDC-4D57-BCE2-EC3889AA9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70C104-7450-4F18-A20F-CA9585D48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" y="76200"/>
            <a:ext cx="2175657" cy="14478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CC70B2-CA0E-488E-A6FB-AA34348597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63790" y="504765"/>
            <a:ext cx="2600205" cy="174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991581"/>
            <a:ext cx="58674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2438400"/>
            <a:ext cx="5867400" cy="20621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IN" sz="3200" dirty="0">
                <a:solidFill>
                  <a:srgbClr val="2F11AF"/>
                </a:solidFill>
                <a:latin typeface="NikoshBAN" pitchFamily="2" charset="0"/>
                <a:cs typeface="NikoshBAN" pitchFamily="2" charset="0"/>
              </a:rPr>
              <a:t> কুটির শিল্পের কাঁচামাল বলিতে কী বুঝায় । </a:t>
            </a:r>
          </a:p>
          <a:p>
            <a:pPr algn="ctr">
              <a:buFont typeface="Wingdings" pitchFamily="2" charset="2"/>
              <a:buChar char="v"/>
            </a:pPr>
            <a:r>
              <a:rPr lang="bn-IN" sz="3200" dirty="0">
                <a:solidFill>
                  <a:srgbClr val="2F11AF"/>
                </a:solidFill>
                <a:latin typeface="NikoshBAN" pitchFamily="2" charset="0"/>
                <a:cs typeface="NikoshBAN" pitchFamily="2" charset="0"/>
              </a:rPr>
              <a:t> বাংলাদেশ ক্ষদ্র ও কুটির শিল্প কর্পোরেশন  বলতে কী বুঝায় । </a:t>
            </a:r>
          </a:p>
          <a:p>
            <a:pPr algn="ctr">
              <a:buFont typeface="Wingdings" pitchFamily="2" charset="2"/>
              <a:buChar char="v"/>
            </a:pPr>
            <a:r>
              <a:rPr lang="bn-IN" sz="3200" dirty="0">
                <a:solidFill>
                  <a:srgbClr val="2F11AF"/>
                </a:solidFill>
                <a:latin typeface="NikoshBAN" pitchFamily="2" charset="0"/>
                <a:cs typeface="NikoshBAN" pitchFamily="2" charset="0"/>
              </a:rPr>
              <a:t> স্ব- কর্মসংস্হান বলিতে কী বুঝায় । </a:t>
            </a:r>
            <a:endParaRPr lang="en-US" sz="3200" dirty="0">
              <a:solidFill>
                <a:srgbClr val="2F11A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9B2A31-2BD3-4799-B61D-E069A3DAB54A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9BF2ED-CB8B-49C7-A754-174B63825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43B1F5-7925-473E-8155-B6DD21DCE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" y="13252"/>
            <a:ext cx="2619375" cy="1743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0F35E9-695A-41DE-89F3-464FADA17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63790" y="504765"/>
            <a:ext cx="2600205" cy="174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2818" y="313289"/>
            <a:ext cx="38862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dirty="0">
                <a:solidFill>
                  <a:srgbClr val="2F11AF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dirty="0">
              <a:solidFill>
                <a:srgbClr val="2F11A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199" y="2133601"/>
            <a:ext cx="6781801" cy="206210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বাংলাদেশের কুটির শিল্পের সমস্যাবলি আলোচনা কর । </a:t>
            </a:r>
          </a:p>
          <a:p>
            <a:pPr>
              <a:buFont typeface="Wingdings" pitchFamily="2" charset="2"/>
              <a:buChar char="v"/>
            </a:pPr>
            <a:r>
              <a:rPr lang="bn-IN" sz="3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বাংলাদেশের  কুটির শিল্পের সমস্যা সমাধানে সরকারের গৃহীত পদক্ষেপ সমুহ আলোচনা কর । 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C5D26-D361-4A91-910F-DE6D706FB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21" y="175420"/>
            <a:ext cx="2143125" cy="1600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A66CBE-992D-4831-B02D-541828C3D1B8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273008-1B64-4795-9F6C-3AF0525BA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AABDC2-E375-47B8-A3D6-1E26C2A1E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" y="13252"/>
            <a:ext cx="2619375" cy="1743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0E39D0-8CFC-4445-8A54-92D29E6E0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63790" y="504765"/>
            <a:ext cx="2600205" cy="174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6477000" cy="8683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6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ফুলের ছবি জে পি জি 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200" y="2286001"/>
            <a:ext cx="6248400" cy="244871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B7A6EA-4AEC-4967-B35D-4131EFAC450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9F2D25-A662-460E-A235-E14AA3269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600" y="1921450"/>
            <a:ext cx="4191000" cy="28029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মোহাম্মদ শাহ আলম </a:t>
            </a:r>
          </a:p>
          <a:p>
            <a:pPr algn="ctr"/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প্রভাষক  অর্থনীতি</a:t>
            </a:r>
          </a:p>
          <a:p>
            <a:pPr algn="ctr"/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মোজাদ্দেদীয়া ইসলামিয়া  আলিম মাদ্রাসা</a:t>
            </a:r>
          </a:p>
          <a:p>
            <a:pPr algn="ctr"/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কালিয়াকৈর , গাজীপুর । 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BE2E4E-BB28-46F8-83EE-08B55BE5664B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F31032-014D-4873-98F0-90FD1F2DE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sp>
        <p:nvSpPr>
          <p:cNvPr id="13" name="Ribbon: Tilted Down 12">
            <a:extLst>
              <a:ext uri="{FF2B5EF4-FFF2-40B4-BE49-F238E27FC236}">
                <a16:creationId xmlns:a16="http://schemas.microsoft.com/office/drawing/2014/main" id="{22087348-369D-4383-BDB5-CB6CB7A4D2A6}"/>
              </a:ext>
            </a:extLst>
          </p:cNvPr>
          <p:cNvSpPr/>
          <p:nvPr/>
        </p:nvSpPr>
        <p:spPr>
          <a:xfrm>
            <a:off x="3059596" y="500063"/>
            <a:ext cx="6248400" cy="1009650"/>
          </a:xfrm>
          <a:prstGeom prst="ribb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299C92-9144-463F-9BB5-0605DEC5A0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95" y="1921450"/>
            <a:ext cx="3352801" cy="2891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FA5BB4-C649-4A2B-8F43-B2AA8E7E0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02" y="1911510"/>
            <a:ext cx="1828800" cy="28128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C498C1-B838-44BC-BA8A-A50F3D276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92012" y="380787"/>
            <a:ext cx="1848004" cy="12388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B34C23-2351-4DD3-A118-A7DBDF6599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" y="86139"/>
            <a:ext cx="2139251" cy="14235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304800"/>
            <a:ext cx="4800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4000" dirty="0">
                <a:solidFill>
                  <a:srgbClr val="2F11AF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000" dirty="0">
              <a:solidFill>
                <a:srgbClr val="2F11A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286000"/>
            <a:ext cx="419100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অর্থনীতি ২য় পত্র</a:t>
            </a:r>
          </a:p>
          <a:p>
            <a:pPr algn="ctr"/>
            <a:r>
              <a:rPr lang="bn-IN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আলিম ২য় বর্ষ </a:t>
            </a:r>
          </a:p>
          <a:p>
            <a:pPr algn="ctr"/>
            <a:r>
              <a:rPr lang="bn-IN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৪র্থ অধ্যায় </a:t>
            </a:r>
            <a:endParaRPr lang="en-US" sz="4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1D879A-03A9-41B0-99D7-94DF0570EFBF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7EA349-C738-452A-A151-F096197A3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4"/>
            <a:ext cx="11993732" cy="1038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06D50C-CAA1-4B8A-9121-FAAA2F46F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12" y="2236304"/>
            <a:ext cx="2143125" cy="2143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D290DD-3F04-41E2-8C0A-5D23F362F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045803"/>
            <a:ext cx="1762125" cy="2524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D1DF59-6A97-4B42-B040-891714E519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63790" y="504765"/>
            <a:ext cx="2600205" cy="1743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A4F4D8-935B-4912-9694-AF2BA900F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123825"/>
            <a:ext cx="2619375" cy="174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বাশ ও বেত শিল্পের ছবি জেপিজি.jpg  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752601"/>
            <a:ext cx="3276600" cy="1666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3962401"/>
            <a:ext cx="2971800" cy="707886"/>
          </a:xfrm>
          <a:prstGeom prst="rect">
            <a:avLst/>
          </a:prstGeom>
          <a:gradFill>
            <a:gsLst>
              <a:gs pos="100000">
                <a:srgbClr val="FFFF00"/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কুটির শিল্প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কাঠ শি্পর ছবই.jpg 0987654321fdj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752601"/>
            <a:ext cx="2895600" cy="17525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608D1C-3CF3-4DE0-A51A-49003BD986EF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97D49A-4521-4C5F-A438-336430AE1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607203-3922-49B3-9780-0F2A54F29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" y="13252"/>
            <a:ext cx="2619375" cy="1743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90A7BC-33B7-47F7-B5AF-0712E374C7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21139" y="347664"/>
            <a:ext cx="2286001" cy="174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1B02E8-CF95-4AD0-BAC8-464D732B7003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B40177-C2D6-45CD-8DDC-81572D489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4AAFB3-A83F-43EE-B27E-5EAE8426C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"/>
            <a:ext cx="10287001" cy="52577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FD7333-3D1C-4EB6-AA71-2002092BBA0B}"/>
              </a:ext>
            </a:extLst>
          </p:cNvPr>
          <p:cNvSpPr/>
          <p:nvPr/>
        </p:nvSpPr>
        <p:spPr>
          <a:xfrm>
            <a:off x="3980392" y="1210358"/>
            <a:ext cx="3581400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পাঠশিরোনাম</a:t>
            </a:r>
            <a:r>
              <a:rPr lang="bn-IN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01A6D0-099B-4B84-94E6-50CD6A552B83}"/>
              </a:ext>
            </a:extLst>
          </p:cNvPr>
          <p:cNvSpPr/>
          <p:nvPr/>
        </p:nvSpPr>
        <p:spPr>
          <a:xfrm>
            <a:off x="2885526" y="2419350"/>
            <a:ext cx="577113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বাংলাদেশের প্রধান প্রধান কুটির শিল্প</a:t>
            </a:r>
            <a:endParaRPr lang="en-US" sz="4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455D24-6A8E-49A5-A919-BD6AEFB2A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" y="86139"/>
            <a:ext cx="2139251" cy="14235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53CF5E5-7973-4877-B392-23E64DF46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21139" y="347664"/>
            <a:ext cx="2286001" cy="174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219201"/>
            <a:ext cx="61722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2544110"/>
            <a:ext cx="60960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 algn="ctr">
              <a:buFont typeface="Wingdings" pitchFamily="2" charset="2"/>
              <a:buChar char="v"/>
            </a:pP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মৃৎ শিল্প কাকে বলে বলতে পারবে । </a:t>
            </a:r>
          </a:p>
          <a:p>
            <a:pPr algn="ctr">
              <a:buFont typeface="Wingdings" pitchFamily="2" charset="2"/>
              <a:buChar char="v"/>
            </a:pP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হস্তচালিত তাঁত শিল্প কাকে বলে বলতে পারবে । </a:t>
            </a:r>
          </a:p>
          <a:p>
            <a:pPr algn="ctr">
              <a:buFont typeface="Wingdings" pitchFamily="2" charset="2"/>
              <a:buChar char="v"/>
            </a:pP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ধাতব শিল্প কাকে বলে বলতে পারবে  ।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811E1D-CC9B-4411-A960-7E359DCC3213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5CE86-3411-4D0C-9937-31D7EEEFB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13C8E0-3D1E-402E-ADCC-EF96896F3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" y="13253"/>
            <a:ext cx="2418522" cy="1609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203545-00A2-4608-9DE2-F0D32BC22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33783" y="233364"/>
            <a:ext cx="2057401" cy="174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মৃত শিল্প hubi--0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905000"/>
            <a:ext cx="2476500" cy="1676400"/>
          </a:xfrm>
          <a:prstGeom prst="rect">
            <a:avLst/>
          </a:prstGeom>
        </p:spPr>
      </p:pic>
      <p:pic>
        <p:nvPicPr>
          <p:cNvPr id="3" name="Picture 2" descr="মৃত শিল্প hubi--0-.jpg jmk7985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905001"/>
            <a:ext cx="2895600" cy="1647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200" y="3992343"/>
            <a:ext cx="3124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মৃৎ শিল্প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D95FD-9370-4E61-9FF3-C59A31A818C2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A73BC0-12CE-40A7-B049-DAF9E2D4C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9142B-D659-412E-BB77-1D342BD274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" y="13252"/>
            <a:ext cx="2619375" cy="1743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94BB5F-1569-458F-8F86-DC0D935B1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05659" y="547688"/>
            <a:ext cx="2619375" cy="174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তাত শিল্প.jpg 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1" y="2514600"/>
            <a:ext cx="2847975" cy="1600200"/>
          </a:xfrm>
          <a:prstGeom prst="rect">
            <a:avLst/>
          </a:prstGeom>
        </p:spPr>
      </p:pic>
      <p:pic>
        <p:nvPicPr>
          <p:cNvPr id="3" name="Picture 2" descr="তাত শিল্প.jpg 017.jpg 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514601"/>
            <a:ext cx="2686050" cy="1704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7200" y="4800601"/>
            <a:ext cx="373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তাঁত শিল্প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B48994-FD18-4BC8-A59C-3EE217ABDBD3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8D359-FB05-4760-B36B-04DF09379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91807F-4CC9-4453-AF23-841534B068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" y="13252"/>
            <a:ext cx="2619375" cy="1743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340294-6070-4D7B-97A3-43ABCCD2E3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81381" y="423863"/>
            <a:ext cx="2438400" cy="174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বাশ ও বেত শিল্পের ছবি hgjknm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066801"/>
            <a:ext cx="2571750" cy="1781175"/>
          </a:xfrm>
          <a:prstGeom prst="rect">
            <a:avLst/>
          </a:prstGeom>
        </p:spPr>
      </p:pic>
      <p:pic>
        <p:nvPicPr>
          <p:cNvPr id="4" name="Picture 3" descr="বাশ ও বেত শিল্পের ছবি জেপিজ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1" y="990601"/>
            <a:ext cx="2657475" cy="1724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3436829"/>
            <a:ext cx="3276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বাঁশ ও বেত শিল্প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EBF081-3ABD-49F6-9E6C-BE76D1B8363A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E5E2AB-4843-40D6-8C28-ADD1987D9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4B3F33-930E-4685-8CB4-C8080BC03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109538"/>
            <a:ext cx="2619375" cy="1743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C2765C-87CF-4319-AAE1-59F43C7F7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67109" y="357188"/>
            <a:ext cx="2266949" cy="174307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156</Words>
  <Application>Microsoft Office PowerPoint</Application>
  <PresentationFormat>Widescreen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 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kc</dc:creator>
  <cp:lastModifiedBy>MD SHA ALAM</cp:lastModifiedBy>
  <cp:revision>102</cp:revision>
  <dcterms:created xsi:type="dcterms:W3CDTF">2021-05-26T08:29:06Z</dcterms:created>
  <dcterms:modified xsi:type="dcterms:W3CDTF">2021-10-23T12:34:00Z</dcterms:modified>
</cp:coreProperties>
</file>