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6" r:id="rId3"/>
    <p:sldId id="302" r:id="rId4"/>
    <p:sldId id="318" r:id="rId5"/>
    <p:sldId id="260" r:id="rId6"/>
    <p:sldId id="278" r:id="rId7"/>
    <p:sldId id="263" r:id="rId8"/>
    <p:sldId id="313" r:id="rId9"/>
    <p:sldId id="298" r:id="rId10"/>
    <p:sldId id="308" r:id="rId11"/>
    <p:sldId id="314" r:id="rId12"/>
    <p:sldId id="309" r:id="rId13"/>
    <p:sldId id="315" r:id="rId14"/>
    <p:sldId id="294" r:id="rId15"/>
    <p:sldId id="307" r:id="rId16"/>
    <p:sldId id="289" r:id="rId17"/>
    <p:sldId id="290" r:id="rId18"/>
    <p:sldId id="291" r:id="rId19"/>
    <p:sldId id="292" r:id="rId20"/>
    <p:sldId id="288" r:id="rId21"/>
    <p:sldId id="3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52EE-6E2A-43BD-8FB0-F4D648942586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35723-B081-479B-A1F4-F3EC68D8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6"/>
            <a:ext cx="914876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41CDB1F5-8AAA-45A2-AF79-C25E2F74FD92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6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9F61-D1B4-49D5-95D0-29985C9BEE76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3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1" y="-4679"/>
            <a:ext cx="9150461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1262064"/>
            <a:ext cx="546496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E7C921-0D87-4504-B5D7-E0FDAA6C0BB7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07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2438400"/>
            <a:ext cx="312039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2438400"/>
            <a:ext cx="312039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236D-7AC3-4AA8-9D7E-71CFC01E4332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4" y="566928"/>
            <a:ext cx="6577930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3316640"/>
            <a:ext cx="312039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3316640"/>
            <a:ext cx="312039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BB7C-603D-425C-BF68-FC2C89193F5B}" type="datetime1">
              <a:rPr lang="en-US" smtClean="0"/>
              <a:t>2021-10-23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5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FDD0-7BCC-4992-A2DE-2A3903E7EB15}" type="datetime1">
              <a:rPr lang="en-US" smtClean="0"/>
              <a:t>2021-10-23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F45-88DC-4401-AAB4-B28E697C5082}" type="datetime1">
              <a:rPr lang="en-US" smtClean="0"/>
              <a:t>2021-10-23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05334D20-5209-4C17-97E3-F804036EEBDE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anchor="t"/>
          <a:lstStyle>
            <a:lvl1pPr algn="l">
              <a:defRPr sz="3300"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6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503910"/>
            <a:ext cx="242296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6291073"/>
            <a:ext cx="2420874" cy="365125"/>
          </a:xfrm>
        </p:spPr>
        <p:txBody>
          <a:bodyPr/>
          <a:lstStyle>
            <a:lvl1pPr algn="l">
              <a:defRPr/>
            </a:lvl1pPr>
          </a:lstStyle>
          <a:p>
            <a:fld id="{AFD9A119-E57D-4720-854D-4749A752D601}" type="datetime1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1073"/>
            <a:ext cx="569899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anchor="t"/>
          <a:lstStyle>
            <a:lvl1pPr algn="l">
              <a:defRPr sz="3300"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3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547-10A9-406D-8EC7-1AA198219698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469683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92387224-CEA2-4DE9-A770-5E6D61517669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44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700925" y="1866400"/>
            <a:ext cx="57423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41909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378" lvl="1" indent="-41909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566" lvl="2" indent="-41909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754" lvl="3" indent="-41909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5943" lvl="4" indent="-41909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132" lvl="5" indent="-41909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320" lvl="6" indent="-41909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509" lvl="7" indent="-41909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697" lvl="8" indent="-41909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11434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1" y="734201"/>
            <a:ext cx="887711" cy="1132213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9414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2084533"/>
            <a:ext cx="8229600" cy="3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55591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378" lvl="1" indent="-35559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566" lvl="2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754" lvl="3" indent="-35559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5943" lvl="4" indent="-35559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132" lvl="5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320" lvl="6" indent="-35559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509" lvl="7" indent="-35559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697" lvl="8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6443967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86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D623-1C0F-4380-8264-FCD905F1357F}" type="datetimeFigureOut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B9E9-5214-4E5E-82F1-66DD09538A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CE78212-50E1-4257-BF2E-378C45EDFC46}" type="datetime1">
              <a:rPr lang="en-US" smtClean="0"/>
              <a:t>2021-10-23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61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bn-BD"/>
              <a:t>মোঃ আবুল হাসান                                                        মোবাঃ 01745571436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723329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2137BD2-4B03-446C-9147-7999F428B8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6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4800" y="1843950"/>
            <a:ext cx="6705600" cy="31700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36" normalizeH="0" baseline="0" noProof="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20000" b="1" i="0" u="none" strike="noStrike" kern="1200" cap="none" spc="36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B2A83-DA34-414E-889D-79AB57281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9" y="1295400"/>
            <a:ext cx="915493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6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532F51-4681-44EB-8C95-E7D5C777C4E3}"/>
              </a:ext>
            </a:extLst>
          </p:cNvPr>
          <p:cNvSpPr txBox="1"/>
          <p:nvPr/>
        </p:nvSpPr>
        <p:spPr>
          <a:xfrm>
            <a:off x="6019800" y="304800"/>
            <a:ext cx="2808011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কুড়িয়ে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নির্দষ্ট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7F70A-FE3D-477D-B1C3-9B7B6C261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4BDC2-DE5D-4C56-BC6F-374192C1D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04474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5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217B5E-B974-4AD6-A4A2-7006B6627F45}"/>
              </a:ext>
            </a:extLst>
          </p:cNvPr>
          <p:cNvSpPr txBox="1"/>
          <p:nvPr/>
        </p:nvSpPr>
        <p:spPr>
          <a:xfrm>
            <a:off x="76200" y="134090"/>
            <a:ext cx="88773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বৃক্ষরোপন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C1320-8C61-42D1-A7ED-6A5D376DF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356"/>
            <a:ext cx="9144000" cy="59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5B3DC4-0544-4938-8287-27EB0DB1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826008"/>
            <a:ext cx="9128667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73279" y="838200"/>
            <a:ext cx="891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132372" y="3352800"/>
            <a:ext cx="917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00222" y="228600"/>
            <a:ext cx="81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২টি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81465" y="1447800"/>
            <a:ext cx="9201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142923" y="2667000"/>
            <a:ext cx="899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280" y="2057400"/>
            <a:ext cx="881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53D4B63-9E99-4ACA-9096-4BAF4BF8B73B}"/>
              </a:ext>
            </a:extLst>
          </p:cNvPr>
          <p:cNvSpPr txBox="1"/>
          <p:nvPr/>
        </p:nvSpPr>
        <p:spPr>
          <a:xfrm>
            <a:off x="152400" y="4038600"/>
            <a:ext cx="893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C225C4D-50E4-4FBD-A9FD-0E5B2EF7E9B7}"/>
              </a:ext>
            </a:extLst>
          </p:cNvPr>
          <p:cNvSpPr txBox="1"/>
          <p:nvPr/>
        </p:nvSpPr>
        <p:spPr>
          <a:xfrm>
            <a:off x="132372" y="4648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/>
      <p:bldP spid="13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" y="1130368"/>
            <a:ext cx="1175826" cy="870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58" y="4798111"/>
            <a:ext cx="1175826" cy="8757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" y="2057399"/>
            <a:ext cx="1175826" cy="861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618" y="2962566"/>
            <a:ext cx="1175826" cy="879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18" y="3886199"/>
            <a:ext cx="1175826" cy="8695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3890" y="1130368"/>
            <a:ext cx="7923628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23890" y="2057400"/>
            <a:ext cx="7923628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21544" y="2971800"/>
            <a:ext cx="7913077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21545" y="3886200"/>
            <a:ext cx="7913076" cy="8707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21545" y="4800600"/>
            <a:ext cx="7913076" cy="873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09562" y="152400"/>
            <a:ext cx="4001002" cy="762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E455B-E2C1-4133-AD74-9D10EDC96F0A}"/>
              </a:ext>
            </a:extLst>
          </p:cNvPr>
          <p:cNvSpPr/>
          <p:nvPr/>
        </p:nvSpPr>
        <p:spPr>
          <a:xfrm>
            <a:off x="39858" y="5715000"/>
            <a:ext cx="1175826" cy="8732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0452C7-2FCE-4B1B-A780-7AD12EB577F3}"/>
              </a:ext>
            </a:extLst>
          </p:cNvPr>
          <p:cNvSpPr/>
          <p:nvPr/>
        </p:nvSpPr>
        <p:spPr>
          <a:xfrm>
            <a:off x="1206306" y="5716172"/>
            <a:ext cx="7913076" cy="873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84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4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4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ackground\3d-flowers-ppt-template.jpg">
            <a:extLst>
              <a:ext uri="{FF2B5EF4-FFF2-40B4-BE49-F238E27FC236}">
                <a16:creationId xmlns:a16="http://schemas.microsoft.com/office/drawing/2014/main" id="{33C1E3DB-A331-4AAB-A927-7570E04A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" y="1172"/>
            <a:ext cx="9194853" cy="68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87079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bn-IN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তোমাদের বিজ্ঞান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২৬পৃষ্ঠা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4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6739"/>
            <a:ext cx="4876800" cy="41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5">
            <a:extLst>
              <a:ext uri="{FF2B5EF4-FFF2-40B4-BE49-F238E27FC236}">
                <a16:creationId xmlns:a16="http://schemas.microsoft.com/office/drawing/2014/main" id="{D3ECB4C9-0511-45A8-A938-2A98942DFE02}"/>
              </a:ext>
            </a:extLst>
          </p:cNvPr>
          <p:cNvSpPr txBox="1"/>
          <p:nvPr/>
        </p:nvSpPr>
        <p:spPr>
          <a:xfrm>
            <a:off x="173279" y="1273314"/>
            <a:ext cx="891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7C1070C8-E2DB-4990-975A-987D136D56A9}"/>
              </a:ext>
            </a:extLst>
          </p:cNvPr>
          <p:cNvSpPr txBox="1"/>
          <p:nvPr/>
        </p:nvSpPr>
        <p:spPr>
          <a:xfrm>
            <a:off x="132372" y="3787914"/>
            <a:ext cx="917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6B3A9E5-5F9F-46A9-A2E9-1692B7D53A99}"/>
              </a:ext>
            </a:extLst>
          </p:cNvPr>
          <p:cNvSpPr txBox="1"/>
          <p:nvPr/>
        </p:nvSpPr>
        <p:spPr>
          <a:xfrm>
            <a:off x="100222" y="663714"/>
            <a:ext cx="81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1। 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542C74-7D37-47C3-B935-0C236AC89B66}"/>
              </a:ext>
            </a:extLst>
          </p:cNvPr>
          <p:cNvSpPr/>
          <p:nvPr/>
        </p:nvSpPr>
        <p:spPr>
          <a:xfrm>
            <a:off x="81465" y="1882914"/>
            <a:ext cx="9201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6A039654-3346-4032-9F92-538941EDE7AE}"/>
              </a:ext>
            </a:extLst>
          </p:cNvPr>
          <p:cNvSpPr txBox="1"/>
          <p:nvPr/>
        </p:nvSpPr>
        <p:spPr>
          <a:xfrm>
            <a:off x="142923" y="3102114"/>
            <a:ext cx="899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551DEA-6DC8-4517-B753-1BD17A3F0DD5}"/>
              </a:ext>
            </a:extLst>
          </p:cNvPr>
          <p:cNvSpPr/>
          <p:nvPr/>
        </p:nvSpPr>
        <p:spPr>
          <a:xfrm>
            <a:off x="173280" y="2492514"/>
            <a:ext cx="881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F4EE8ABE-05C9-47D2-A621-4C77322CB8FF}"/>
              </a:ext>
            </a:extLst>
          </p:cNvPr>
          <p:cNvSpPr txBox="1"/>
          <p:nvPr/>
        </p:nvSpPr>
        <p:spPr>
          <a:xfrm>
            <a:off x="152400" y="4473714"/>
            <a:ext cx="893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25C85C7-F5A9-4396-AC4A-A72588B935C5}"/>
              </a:ext>
            </a:extLst>
          </p:cNvPr>
          <p:cNvSpPr txBox="1"/>
          <p:nvPr/>
        </p:nvSpPr>
        <p:spPr>
          <a:xfrm>
            <a:off x="132372" y="50833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2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Contants\Images\Background\a9817471f3bc637c70dac7c1a1dc0786.jpg">
            <a:extLst>
              <a:ext uri="{FF2B5EF4-FFF2-40B4-BE49-F238E27FC236}">
                <a16:creationId xmlns:a16="http://schemas.microsoft.com/office/drawing/2014/main" id="{0BE91EE7-141B-4E1F-A9CA-A634E547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984695" y="1828800"/>
            <a:ext cx="560966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7529"/>
            <a:ext cx="2832295" cy="38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D2F5-074C-43CE-86DA-4B064F71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646" y="1004446"/>
            <a:ext cx="2871787" cy="602441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b="1" dirty="0" err="1"/>
              <a:t>শিক্ষক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b="1" dirty="0"/>
          </a:p>
        </p:txBody>
      </p:sp>
      <p:pic>
        <p:nvPicPr>
          <p:cNvPr id="5" name="Picture 4" descr="DSC00290">
            <a:extLst>
              <a:ext uri="{FF2B5EF4-FFF2-40B4-BE49-F238E27FC236}">
                <a16:creationId xmlns:a16="http://schemas.microsoft.com/office/drawing/2014/main" id="{F9B38B55-F992-4703-AFCD-E92ACDEB2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341842"/>
            <a:ext cx="1172771" cy="1219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F2B286-9EC2-4E98-B49A-6EC8E15C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2CB6071-8AE8-448D-8897-128818D22D7F}" type="datetime1">
              <a:rPr lang="en-US">
                <a:solidFill>
                  <a:srgbClr val="121316">
                    <a:lumMod val="75000"/>
                    <a:lumOff val="25000"/>
                  </a:srgbClr>
                </a:solidFill>
                <a:latin typeface="Century Schoolbook" panose="02040604050505020304"/>
              </a:rPr>
              <a:pPr defTabSz="342900">
                <a:defRPr/>
              </a:pPr>
              <a:t>2021-10-23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  <a:latin typeface="Century Schoolbook" panose="02040604050505020304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708D80-DA3C-4F22-B4E2-7291786C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r>
              <a:rPr lang="bn-BD">
                <a:solidFill>
                  <a:srgbClr val="121316">
                    <a:lumMod val="75000"/>
                    <a:lumOff val="25000"/>
                  </a:srgbClr>
                </a:solidFill>
                <a:latin typeface="Century Schoolbook" panose="02040604050505020304"/>
                <a:cs typeface="Vrinda" panose="020B0502040204020203" pitchFamily="34" charset="0"/>
              </a:rPr>
              <a:t>মোঃ আবুল হাসান                                                        মোবাঃ 01745571436 </a:t>
            </a:r>
            <a:endParaRPr lang="en-US">
              <a:solidFill>
                <a:srgbClr val="121316">
                  <a:lumMod val="75000"/>
                  <a:lumOff val="25000"/>
                </a:srgbClr>
              </a:solidFill>
              <a:latin typeface="Century Schoolbook" panose="020406040505050203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352D-F68D-483D-ACA0-F30413B4C5CE}"/>
              </a:ext>
            </a:extLst>
          </p:cNvPr>
          <p:cNvSpPr txBox="1"/>
          <p:nvPr/>
        </p:nvSpPr>
        <p:spPr>
          <a:xfrm>
            <a:off x="1393372" y="2707822"/>
            <a:ext cx="5529943" cy="258532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28625" indent="-428625" defTabSz="342900">
              <a:buFont typeface="Wingdings" panose="05000000000000000000" pitchFamily="2" charset="2"/>
              <a:buChar char="v"/>
              <a:defRPr/>
            </a:pP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মোঃ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আবুল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হাসান </a:t>
            </a:r>
          </a:p>
          <a:p>
            <a:pPr marL="428625" indent="-428625" defTabSz="342900">
              <a:buFont typeface="Wingdings" panose="05000000000000000000" pitchFamily="2" charset="2"/>
              <a:buChar char="v"/>
              <a:defRPr/>
            </a:pP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সহকারী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মৌলভী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428625" indent="-428625" defTabSz="342900">
              <a:buFont typeface="Wingdings" panose="05000000000000000000" pitchFamily="2" charset="2"/>
              <a:buChar char="v"/>
              <a:defRPr/>
            </a:pP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ছালেহাবাদ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এম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এস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দাখিল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মাদ্রাসা</a:t>
            </a:r>
            <a:endParaRPr lang="en-US" sz="27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28625" indent="-428625" defTabSz="342900">
              <a:buFont typeface="Wingdings" panose="05000000000000000000" pitchFamily="2" charset="2"/>
              <a:buChar char="v"/>
              <a:defRPr/>
            </a:pP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মাধবপুর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হবিগঞ্জ</a:t>
            </a:r>
            <a:endParaRPr lang="en-US" sz="27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28625" indent="-428625" defTabSz="342900"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Gmail: hassan88only@ </a:t>
            </a:r>
            <a:r>
              <a:rPr lang="en-US" sz="2700" b="1" dirty="0" err="1">
                <a:solidFill>
                  <a:prstClr val="black"/>
                </a:solidFill>
                <a:latin typeface="Calibri" panose="020F0502020204030204"/>
              </a:rPr>
              <a:t>gmail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.com</a:t>
            </a:r>
          </a:p>
          <a:p>
            <a:pPr marL="428625" indent="-428625" defTabSz="342900"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Contact num: 01745571436</a:t>
            </a:r>
          </a:p>
        </p:txBody>
      </p:sp>
    </p:spTree>
    <p:extLst>
      <p:ext uri="{BB962C8B-B14F-4D97-AF65-F5344CB8AC3E}">
        <p14:creationId xmlns:p14="http://schemas.microsoft.com/office/powerpoint/2010/main" val="156569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4289D-0228-441C-9317-1D279BC0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AD1F3-D706-4325-88B6-B6FFC822C078}"/>
              </a:ext>
            </a:extLst>
          </p:cNvPr>
          <p:cNvSpPr txBox="1"/>
          <p:nvPr/>
        </p:nvSpPr>
        <p:spPr>
          <a:xfrm>
            <a:off x="0" y="4211122"/>
            <a:ext cx="9067800" cy="26468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16600" b="1" dirty="0">
                <a:solidFill>
                  <a:srgbClr val="FFFF00"/>
                </a:solidFill>
                <a:latin typeface="Garamond" panose="02020404030301010803"/>
                <a:cs typeface="Times New Roman" panose="02020603050405020304" pitchFamily="18" charset="0"/>
              </a:rPr>
              <a:t>شكرا لكم</a:t>
            </a:r>
            <a:endParaRPr lang="en-US" sz="16600" b="1" dirty="0">
              <a:solidFill>
                <a:srgbClr val="FFFF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1175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643033"/>
            <a:ext cx="3842327" cy="13179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36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৪০ </a:t>
            </a: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362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2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36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2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23/10/21</a:t>
            </a:r>
            <a:endParaRPr kumimoji="0" lang="en-US" sz="362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09" y="345149"/>
            <a:ext cx="5221624" cy="1047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6" b="1" i="0" u="none" strike="noStrike" kern="1200" cap="none" spc="0" normalizeH="0" baseline="0" noProof="0" dirty="0" err="1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6206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206" b="1" i="0" u="none" strike="noStrike" kern="1200" cap="none" spc="0" normalizeH="0" baseline="0" noProof="0" dirty="0" err="1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পরিচিতিঃ</a:t>
            </a:r>
            <a:endParaRPr kumimoji="0" lang="en-US" sz="6206" b="1" i="0" u="none" strike="noStrike" kern="1200" cap="none" spc="0" normalizeH="0" baseline="0" noProof="0" dirty="0">
              <a:ln/>
              <a:solidFill>
                <a:srgbClr val="0099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52" y="1825475"/>
            <a:ext cx="8405091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চতুর্থ</a:t>
            </a:r>
            <a:endParaRPr kumimoji="0" lang="en-US" sz="31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endParaRPr kumimoji="0" lang="en-US" sz="31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তৃতীয়</a:t>
            </a:r>
            <a:endParaRPr kumimoji="0" lang="en-US" sz="31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শিরোণাম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</a:t>
            </a:r>
            <a:endParaRPr kumimoji="0" lang="en-US" sz="310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মাটির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……….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দেওয়া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10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10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38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22927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D3C20-A134-49C3-B320-7B17C1C131F1}"/>
              </a:ext>
            </a:extLst>
          </p:cNvPr>
          <p:cNvSpPr txBox="1"/>
          <p:nvPr/>
        </p:nvSpPr>
        <p:spPr>
          <a:xfrm>
            <a:off x="55460" y="2169293"/>
            <a:ext cx="88599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৪.২.২ :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৪.৩.১ :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ground\3d-villain-powerpoint-backgro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r="14107"/>
          <a:stretch/>
        </p:blipFill>
        <p:spPr bwMode="auto">
          <a:xfrm>
            <a:off x="76200" y="256"/>
            <a:ext cx="9067800" cy="68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2CA1B-8B83-47F2-917C-9A65D0C83973}"/>
              </a:ext>
            </a:extLst>
          </p:cNvPr>
          <p:cNvSpPr txBox="1"/>
          <p:nvPr/>
        </p:nvSpPr>
        <p:spPr>
          <a:xfrm>
            <a:off x="2019300" y="2362200"/>
            <a:ext cx="5105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247E5-0FD3-4D9E-BCCC-E2DABD33A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" y="0"/>
            <a:ext cx="91289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67029-BF2F-4ABB-A037-5659E230C5C6}"/>
              </a:ext>
            </a:extLst>
          </p:cNvPr>
          <p:cNvSpPr txBox="1"/>
          <p:nvPr/>
        </p:nvSpPr>
        <p:spPr>
          <a:xfrm>
            <a:off x="1905000" y="304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AE7161-3705-47C3-905A-E35621BB5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706"/>
            <a:ext cx="7924800" cy="5927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A9852-1A52-4A80-BE2C-23FFB2BB8F74}"/>
              </a:ext>
            </a:extLst>
          </p:cNvPr>
          <p:cNvSpPr txBox="1"/>
          <p:nvPr/>
        </p:nvSpPr>
        <p:spPr>
          <a:xfrm>
            <a:off x="0" y="488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B198E-15F5-4A83-82ED-DEC6DDA87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044120" cy="44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532F51-4681-44EB-8C95-E7D5C777C4E3}"/>
              </a:ext>
            </a:extLst>
          </p:cNvPr>
          <p:cNvSpPr txBox="1"/>
          <p:nvPr/>
        </p:nvSpPr>
        <p:spPr>
          <a:xfrm>
            <a:off x="990600" y="48840"/>
            <a:ext cx="745621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ধান</a:t>
            </a:r>
            <a:r>
              <a:rPr kumimoji="0" lang="en-US" sz="4400" b="1" i="0" u="none" strike="noStrike" kern="1200" cap="none" spc="0" normalizeH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ক্ষেতে</a:t>
            </a:r>
            <a:r>
              <a:rPr kumimoji="0" lang="en-US" sz="4400" b="1" i="0" u="none" strike="noStrike" kern="1200" cap="none" spc="0" normalizeH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কীটনাশক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09C18-F5A1-4C9A-BEA4-5F20DA55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" y="818280"/>
            <a:ext cx="9139311" cy="60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328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Century Schoolbook</vt:lpstr>
      <vt:lpstr>Corbel</vt:lpstr>
      <vt:lpstr>Garamond</vt:lpstr>
      <vt:lpstr>NikoshBAN</vt:lpstr>
      <vt:lpstr>SutonnyMJ</vt:lpstr>
      <vt:lpstr>Walter Turncoat</vt:lpstr>
      <vt:lpstr>Wingdings</vt:lpstr>
      <vt:lpstr>Office Theme</vt:lpstr>
      <vt:lpstr>Feathered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পাঠ পরিকল্পনা প্রনয়ন ও উপস্থাপন</dc:title>
  <dc:creator>DELL</dc:creator>
  <cp:lastModifiedBy>DOEL</cp:lastModifiedBy>
  <cp:revision>176</cp:revision>
  <dcterms:created xsi:type="dcterms:W3CDTF">2014-03-07T14:19:37Z</dcterms:created>
  <dcterms:modified xsi:type="dcterms:W3CDTF">2021-10-23T13:35:40Z</dcterms:modified>
</cp:coreProperties>
</file>