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3" r:id="rId6"/>
    <p:sldId id="264" r:id="rId7"/>
    <p:sldId id="268" r:id="rId8"/>
    <p:sldId id="280" r:id="rId9"/>
    <p:sldId id="273" r:id="rId10"/>
    <p:sldId id="274" r:id="rId11"/>
    <p:sldId id="275" r:id="rId12"/>
    <p:sldId id="279" r:id="rId13"/>
    <p:sldId id="276" r:id="rId14"/>
    <p:sldId id="278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5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60093"/>
    <a:srgbClr val="000066"/>
    <a:srgbClr val="FF33CC"/>
    <a:srgbClr val="B90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10" autoAdjust="0"/>
  </p:normalViewPr>
  <p:slideViewPr>
    <p:cSldViewPr snapToGrid="0">
      <p:cViewPr varScale="1">
        <p:scale>
          <a:sx n="70" d="100"/>
          <a:sy n="70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B654B-8EE9-48D9-99F6-392F19F889B5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ABF7D-0587-4673-9101-84A5774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ABF7D-0587-4673-9101-84A5774E9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1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6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5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5127-5426-48AB-B97A-4F0939F7834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1E8D-A090-4032-93A9-D65DDAC0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Relationship Id="rId9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6" y="136478"/>
            <a:ext cx="4449170" cy="65593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কোরআনের আসর</a:t>
            </a:r>
            <a:endParaRPr lang="en-US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1439" y="-2552132"/>
            <a:ext cx="6605515" cy="11928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6" y="443824"/>
            <a:ext cx="3463835" cy="643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314667"/>
            <a:ext cx="6868887" cy="901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990" y="1095791"/>
            <a:ext cx="9496695" cy="673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990" y="1771216"/>
            <a:ext cx="9496695" cy="690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990" y="5627603"/>
            <a:ext cx="6516180" cy="68836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79223" y="2647836"/>
            <a:ext cx="4804947" cy="26637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নুন-সাকিন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তানভীনের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মিম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পড়াকে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ইকলাব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047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05587" y="-2728412"/>
            <a:ext cx="6980831" cy="12191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73" y="2955756"/>
            <a:ext cx="6692346" cy="674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28" y="3749588"/>
            <a:ext cx="6606192" cy="757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475" y="5400710"/>
            <a:ext cx="6302344" cy="869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73" y="4540830"/>
            <a:ext cx="3845192" cy="859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679" y="1952079"/>
            <a:ext cx="6658006" cy="9005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473" y="351400"/>
            <a:ext cx="3665464" cy="9557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678" y="1183895"/>
            <a:ext cx="6256579" cy="869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7D9885-0688-4168-AFF1-CF04B6258B25}"/>
              </a:ext>
            </a:extLst>
          </p:cNvPr>
          <p:cNvSpPr txBox="1"/>
          <p:nvPr/>
        </p:nvSpPr>
        <p:spPr>
          <a:xfrm>
            <a:off x="7710024" y="1370964"/>
            <a:ext cx="3182265" cy="282018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তানভীনের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হরফে-ইদগাম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পুর্ব-পর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দু’হরফ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মিলায়ে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পড়াকে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ইদগাম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কয়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2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04" y="644414"/>
            <a:ext cx="4116460" cy="1129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210" y="1621708"/>
            <a:ext cx="7998951" cy="1121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210" y="3934880"/>
            <a:ext cx="7125494" cy="1183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466" y="2743200"/>
            <a:ext cx="6946675" cy="1050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242" y="5019638"/>
            <a:ext cx="5581899" cy="1067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4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6" cy="121920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94" y="282390"/>
            <a:ext cx="3351003" cy="729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97" y="354045"/>
            <a:ext cx="6556043" cy="7295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594" y="954187"/>
            <a:ext cx="9758149" cy="7519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594" y="1692013"/>
            <a:ext cx="9758149" cy="6225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594" y="2486942"/>
            <a:ext cx="9758149" cy="6664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C300CE-D6A6-4867-A3F7-95ACF67C7EF2}"/>
              </a:ext>
            </a:extLst>
          </p:cNvPr>
          <p:cNvSpPr txBox="1"/>
          <p:nvPr/>
        </p:nvSpPr>
        <p:spPr>
          <a:xfrm>
            <a:off x="3464335" y="3325729"/>
            <a:ext cx="5803900" cy="209413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নুন-সাকিন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তানভীনের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ইখফার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হরফ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এলে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</a:p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গুন্নার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গোপন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পড়াকে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ইখফা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FF0000"/>
              </a:solidFill>
              <a:latin typeface="SutonnyMJ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594" y="5419861"/>
            <a:ext cx="975814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"/>
            <a:ext cx="1219200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20394" y="4028038"/>
            <a:ext cx="22894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6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(ا) </a:t>
            </a:r>
            <a:r>
              <a:rPr lang="ar-SA" sz="6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مَنْ </a:t>
            </a:r>
            <a:r>
              <a:rPr lang="ar-SA" sz="6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</a:t>
            </a:r>
            <a:r>
              <a:rPr lang="ar-SA" sz="6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7397764" y="5086539"/>
            <a:ext cx="25346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(ب) </a:t>
            </a:r>
            <a:r>
              <a:rPr lang="ar-SA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 </a:t>
            </a:r>
            <a:r>
              <a:rPr lang="ar-SA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</a:t>
            </a:r>
            <a:r>
              <a:rPr lang="ar-SA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678395" y="4074204"/>
            <a:ext cx="2525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(ج) </a:t>
            </a:r>
            <a:r>
              <a:rPr lang="ar-SA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مٍنْ </a:t>
            </a:r>
            <a:r>
              <a:rPr lang="ar-SA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وَّ</a:t>
            </a:r>
            <a:r>
              <a:rPr lang="ar-SA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اقٍ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803429" y="5006494"/>
            <a:ext cx="2274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(د) </a:t>
            </a:r>
            <a:r>
              <a:rPr lang="ar-SA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مٍنْ </a:t>
            </a:r>
            <a:r>
              <a:rPr lang="ar-SA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</a:t>
            </a:r>
            <a:r>
              <a:rPr lang="ar-SA" sz="54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َمَرة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2175" y="2201757"/>
            <a:ext cx="845749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1.ইজহার কাকে বলে </a:t>
            </a:r>
            <a:r>
              <a:rPr lang="en-US" sz="3600" b="1" dirty="0" smtClean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ইখফা অর্থ কি এর হরফ কয়টি ও কি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নিচের কোনটি কিসের উদাহরন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40352" y="483156"/>
            <a:ext cx="4580041" cy="1235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5" grpId="0"/>
      <p:bldP spid="17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149" y="-2667000"/>
            <a:ext cx="6858000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EE7AE-5044-4656-AC65-285137D010D1}"/>
              </a:ext>
            </a:extLst>
          </p:cNvPr>
          <p:cNvSpPr txBox="1"/>
          <p:nvPr/>
        </p:nvSpPr>
        <p:spPr>
          <a:xfrm>
            <a:off x="1358538" y="2590801"/>
            <a:ext cx="9705702" cy="37785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১-নুন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তানভীনের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ar-BH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তানভীনের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290" y="627796"/>
            <a:ext cx="7218290" cy="16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9" y="0"/>
            <a:ext cx="1232847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32FFF9-1901-4AD4-A6E8-C72157CCD52D}"/>
              </a:ext>
            </a:extLst>
          </p:cNvPr>
          <p:cNvSpPr txBox="1"/>
          <p:nvPr/>
        </p:nvSpPr>
        <p:spPr>
          <a:xfrm>
            <a:off x="520889" y="0"/>
            <a:ext cx="11150221" cy="230495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5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2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0" y="1827650"/>
            <a:ext cx="12189914" cy="5197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8867B-B2C8-495C-A5EF-AF1656486D40}"/>
              </a:ext>
            </a:extLst>
          </p:cNvPr>
          <p:cNvSpPr txBox="1"/>
          <p:nvPr/>
        </p:nvSpPr>
        <p:spPr>
          <a:xfrm>
            <a:off x="1429946" y="1370445"/>
            <a:ext cx="1769292" cy="1640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sz="255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55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9DD6C-1622-45FC-9771-63F800C98F22}"/>
              </a:ext>
            </a:extLst>
          </p:cNvPr>
          <p:cNvSpPr txBox="1"/>
          <p:nvPr/>
        </p:nvSpPr>
        <p:spPr>
          <a:xfrm>
            <a:off x="4080144" y="660750"/>
            <a:ext cx="1565418" cy="16559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89AAD-4E5E-402C-8C3D-71141F92B5C3}"/>
              </a:ext>
            </a:extLst>
          </p:cNvPr>
          <p:cNvSpPr txBox="1"/>
          <p:nvPr/>
        </p:nvSpPr>
        <p:spPr>
          <a:xfrm>
            <a:off x="6451945" y="1496651"/>
            <a:ext cx="1423382" cy="16559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A3BC4-3A55-4CEF-AE98-2B038A48ACDB}"/>
              </a:ext>
            </a:extLst>
          </p:cNvPr>
          <p:cNvSpPr txBox="1"/>
          <p:nvPr/>
        </p:nvSpPr>
        <p:spPr>
          <a:xfrm>
            <a:off x="9164063" y="1245327"/>
            <a:ext cx="1357820" cy="16559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74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121" y="220705"/>
            <a:ext cx="4858933" cy="5816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C592A-6777-466A-9304-4A43EC8D1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621506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E1C52F-C0FB-46D8-8E4C-CAE501AEC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869"/>
            <a:ext cx="12192001" cy="3419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17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6F380B2-0929-4A4E-A7B5-EE03F90A8286}"/>
              </a:ext>
            </a:extLst>
          </p:cNvPr>
          <p:cNvSpPr txBox="1"/>
          <p:nvPr/>
        </p:nvSpPr>
        <p:spPr>
          <a:xfrm>
            <a:off x="4481087" y="656391"/>
            <a:ext cx="2780551" cy="923330"/>
          </a:xfrm>
          <a:prstGeom prst="rect">
            <a:avLst/>
          </a:prstGeom>
          <a:noFill/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45D857-A06B-43B9-A5AF-DECE6DE0D651}"/>
              </a:ext>
            </a:extLst>
          </p:cNvPr>
          <p:cNvSpPr txBox="1"/>
          <p:nvPr/>
        </p:nvSpPr>
        <p:spPr>
          <a:xfrm>
            <a:off x="2152049" y="1740783"/>
            <a:ext cx="19111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قًا قٍ قٌ</a:t>
            </a:r>
            <a:endParaRPr lang="en-US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EEB45-E246-4469-B797-99D38AC54AD2}"/>
              </a:ext>
            </a:extLst>
          </p:cNvPr>
          <p:cNvSpPr txBox="1"/>
          <p:nvPr/>
        </p:nvSpPr>
        <p:spPr>
          <a:xfrm>
            <a:off x="2085462" y="2848779"/>
            <a:ext cx="2240161" cy="10467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তানভীন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AB75FE-F968-4DB0-A1D4-178796DF1662}"/>
              </a:ext>
            </a:extLst>
          </p:cNvPr>
          <p:cNvSpPr txBox="1"/>
          <p:nvPr/>
        </p:nvSpPr>
        <p:spPr>
          <a:xfrm>
            <a:off x="7955041" y="2171800"/>
            <a:ext cx="1912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7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أنْ (نْ)</a:t>
            </a:r>
            <a:endParaRPr lang="en-US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C7ABC-379A-478D-93C0-35984990EA67}"/>
              </a:ext>
            </a:extLst>
          </p:cNvPr>
          <p:cNvSpPr txBox="1"/>
          <p:nvPr/>
        </p:nvSpPr>
        <p:spPr>
          <a:xfrm>
            <a:off x="7250328" y="2820047"/>
            <a:ext cx="3766782" cy="106034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6C04B-4BF8-4312-8DAC-102BF51D5CDF}"/>
              </a:ext>
            </a:extLst>
          </p:cNvPr>
          <p:cNvSpPr txBox="1"/>
          <p:nvPr/>
        </p:nvSpPr>
        <p:spPr>
          <a:xfrm>
            <a:off x="6919074" y="4135272"/>
            <a:ext cx="4544705" cy="159014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নুনকে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C8C65F-3A82-466D-A6B4-8FD39E58934F}"/>
              </a:ext>
            </a:extLst>
          </p:cNvPr>
          <p:cNvSpPr txBox="1"/>
          <p:nvPr/>
        </p:nvSpPr>
        <p:spPr>
          <a:xfrm>
            <a:off x="627797" y="4135273"/>
            <a:ext cx="5254387" cy="13292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যবর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পেশকে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2174" y="-2731828"/>
            <a:ext cx="6987654" cy="12192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92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636" y="-2958639"/>
            <a:ext cx="6274727" cy="1219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3A44E-1E1E-42D8-B761-04580DD2D340}"/>
              </a:ext>
            </a:extLst>
          </p:cNvPr>
          <p:cNvSpPr txBox="1"/>
          <p:nvPr/>
        </p:nvSpPr>
        <p:spPr>
          <a:xfrm>
            <a:off x="2853869" y="2552131"/>
            <a:ext cx="5880698" cy="84755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তানভীনের</a:t>
            </a:r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EF7C8-8FD6-4DA2-B1F2-F504A680E055}"/>
              </a:ext>
            </a:extLst>
          </p:cNvPr>
          <p:cNvSpPr txBox="1"/>
          <p:nvPr/>
        </p:nvSpPr>
        <p:spPr>
          <a:xfrm>
            <a:off x="3427075" y="1185085"/>
            <a:ext cx="4133784" cy="911363"/>
          </a:xfrm>
          <a:prstGeom prst="rect">
            <a:avLst/>
          </a:prstGeom>
          <a:noFill/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6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578582-5C5A-4FEE-8858-69099B79CD2E}"/>
              </a:ext>
            </a:extLst>
          </p:cNvPr>
          <p:cNvSpPr txBox="1"/>
          <p:nvPr/>
        </p:nvSpPr>
        <p:spPr>
          <a:xfrm>
            <a:off x="1010561" y="2179400"/>
            <a:ext cx="4418197" cy="76944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395AC-8DEA-418C-8EB0-B53723A59280}"/>
              </a:ext>
            </a:extLst>
          </p:cNvPr>
          <p:cNvSpPr txBox="1"/>
          <p:nvPr/>
        </p:nvSpPr>
        <p:spPr>
          <a:xfrm>
            <a:off x="4419057" y="664056"/>
            <a:ext cx="3763945" cy="1633972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pPr>
              <a:defRPr/>
            </a:pPr>
            <a:r>
              <a:rPr lang="en-US" sz="9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73BF7-C724-4B50-99FE-F3708BB3C07D}"/>
              </a:ext>
            </a:extLst>
          </p:cNvPr>
          <p:cNvSpPr txBox="1"/>
          <p:nvPr/>
        </p:nvSpPr>
        <p:spPr>
          <a:xfrm>
            <a:off x="1808602" y="3098042"/>
            <a:ext cx="9275717" cy="2991481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১-নুন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তানভীন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ar-BH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তানভীনের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>
              <a:defRPr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৩-এ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95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1" cy="12191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CBCC7-AA8F-41CA-90E2-AEDEC57F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3" y="680699"/>
            <a:ext cx="9207137" cy="861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A1B92-CA7B-4795-9188-998A687D3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63" y="1410342"/>
            <a:ext cx="3556201" cy="770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4E2398-575A-4030-B992-30D56965A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437" y="2151265"/>
            <a:ext cx="4424182" cy="91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E9AB0-66E4-4543-96A4-88A0D7D86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511" y="2995797"/>
            <a:ext cx="4180342" cy="1077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37D736-A7CD-45AB-9383-74E739D9B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380" y="3969496"/>
            <a:ext cx="4599295" cy="1189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41ABE1-AA23-4662-A471-08246607A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491" y="4967784"/>
            <a:ext cx="4465128" cy="12010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9DFBD3-960E-4563-8CB0-19E2A9900D0F}"/>
              </a:ext>
            </a:extLst>
          </p:cNvPr>
          <p:cNvSpPr txBox="1"/>
          <p:nvPr/>
        </p:nvSpPr>
        <p:spPr>
          <a:xfrm>
            <a:off x="7178041" y="1879329"/>
            <a:ext cx="4330336" cy="37623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তানভীনের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চারখানি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ইজহার,ইকলাব,ইদগাম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ইখফা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960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7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26" y="1338280"/>
            <a:ext cx="5052758" cy="1418568"/>
          </a:xfrm>
          <a:prstGeom prst="roundRect">
            <a:avLst>
              <a:gd name="adj" fmla="val 2660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85414" y="3562865"/>
            <a:ext cx="9021170" cy="1640526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lvl="0"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তানভীনের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ও কি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41B72-BFC3-4DA9-BA6B-FAF64C3E6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11" y="471757"/>
            <a:ext cx="3084394" cy="827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DA9F8-6075-45AB-BBCD-F7C7A59AA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823" y="1238131"/>
            <a:ext cx="4734425" cy="7890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02" y="1968106"/>
            <a:ext cx="6701246" cy="698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02" y="2757134"/>
            <a:ext cx="6701246" cy="752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02" y="3479381"/>
            <a:ext cx="6701246" cy="942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02" y="4411743"/>
            <a:ext cx="6701246" cy="870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002" y="5500049"/>
            <a:ext cx="6701246" cy="8651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7EC679-971A-4F3A-9721-A8BF961D4F62}"/>
              </a:ext>
            </a:extLst>
          </p:cNvPr>
          <p:cNvSpPr txBox="1"/>
          <p:nvPr/>
        </p:nvSpPr>
        <p:spPr>
          <a:xfrm>
            <a:off x="7991250" y="1968106"/>
            <a:ext cx="3698544" cy="386978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ni‡d-njwK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¡ kk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ey`v‡q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b~‡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i-AvBb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nvgRvn,nvÕI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nvÕI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LvÕI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AvBbI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MvBb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|1.5|2.2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259</Words>
  <Application>Microsoft Office PowerPoint</Application>
  <PresentationFormat>Widescreen</PresentationFormat>
  <Paragraphs>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264</cp:revision>
  <dcterms:created xsi:type="dcterms:W3CDTF">2020-07-12T01:41:36Z</dcterms:created>
  <dcterms:modified xsi:type="dcterms:W3CDTF">2021-10-16T03:31:55Z</dcterms:modified>
</cp:coreProperties>
</file>