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9"/>
  </p:notesMasterIdLst>
  <p:sldIdLst>
    <p:sldId id="256" r:id="rId3"/>
    <p:sldId id="257" r:id="rId4"/>
    <p:sldId id="273" r:id="rId5"/>
    <p:sldId id="260" r:id="rId6"/>
    <p:sldId id="261" r:id="rId7"/>
    <p:sldId id="262" r:id="rId8"/>
    <p:sldId id="269" r:id="rId9"/>
    <p:sldId id="275" r:id="rId10"/>
    <p:sldId id="263" r:id="rId11"/>
    <p:sldId id="268" r:id="rId12"/>
    <p:sldId id="277" r:id="rId13"/>
    <p:sldId id="264" r:id="rId14"/>
    <p:sldId id="267" r:id="rId15"/>
    <p:sldId id="272" r:id="rId16"/>
    <p:sldId id="26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CC"/>
    <a:srgbClr val="FF0066"/>
    <a:srgbClr val="111111"/>
    <a:srgbClr val="87F622"/>
    <a:srgbClr val="B6EE5C"/>
    <a:srgbClr val="5ED23E"/>
    <a:srgbClr val="FF66FF"/>
    <a:srgbClr val="0000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066BA-E1F9-48CD-A164-DD5851DCBF68}" type="datetimeFigureOut">
              <a:rPr lang="en-US" smtClean="0"/>
              <a:t>10/23/2021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172CC-12AC-421C-A7A6-73DD7AD69DFF}" type="slidenum">
              <a:rPr lang="en-US" smtClean="0"/>
              <a:t>‹#›</a:t>
            </a:fld>
            <a:endParaRPr lang="en-US"/>
          </a:p>
        </p:txBody>
      </p:sp>
    </p:spTree>
    <p:extLst>
      <p:ext uri="{BB962C8B-B14F-4D97-AF65-F5344CB8AC3E}">
        <p14:creationId xmlns:p14="http://schemas.microsoft.com/office/powerpoint/2010/main" val="415967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172CC-12AC-421C-A7A6-73DD7AD69DFF}" type="slidenum">
              <a:rPr lang="en-US" smtClean="0"/>
              <a:t>4</a:t>
            </a:fld>
            <a:endParaRPr lang="en-US"/>
          </a:p>
        </p:txBody>
      </p:sp>
    </p:spTree>
    <p:extLst>
      <p:ext uri="{BB962C8B-B14F-4D97-AF65-F5344CB8AC3E}">
        <p14:creationId xmlns:p14="http://schemas.microsoft.com/office/powerpoint/2010/main" val="287137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172CC-12AC-421C-A7A6-73DD7AD69DFF}" type="slidenum">
              <a:rPr lang="en-US" smtClean="0"/>
              <a:t>9</a:t>
            </a:fld>
            <a:endParaRPr lang="en-US"/>
          </a:p>
        </p:txBody>
      </p:sp>
    </p:spTree>
    <p:extLst>
      <p:ext uri="{BB962C8B-B14F-4D97-AF65-F5344CB8AC3E}">
        <p14:creationId xmlns:p14="http://schemas.microsoft.com/office/powerpoint/2010/main" val="345540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4934E-8DA7-4BAA-A09E-1E7BFC528DFC}"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310362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4934E-8DA7-4BAA-A09E-1E7BFC528DFC}"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84735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4934E-8DA7-4BAA-A09E-1E7BFC528DFC}"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348395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B86D4-ABD5-4AE8-A606-A8BDA8D98CC7}"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199677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86D4-ABD5-4AE8-A606-A8BDA8D98CC7}"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277295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CB86D4-ABD5-4AE8-A606-A8BDA8D98CC7}"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3968809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B86D4-ABD5-4AE8-A606-A8BDA8D98CC7}"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243729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CB86D4-ABD5-4AE8-A606-A8BDA8D98CC7}"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138487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B86D4-ABD5-4AE8-A606-A8BDA8D98CC7}"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3669018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B86D4-ABD5-4AE8-A606-A8BDA8D98CC7}"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631954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CB86D4-ABD5-4AE8-A606-A8BDA8D98CC7}"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263384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4934E-8DA7-4BAA-A09E-1E7BFC528DFC}"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3399802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CB86D4-ABD5-4AE8-A606-A8BDA8D98CC7}"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3286166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86D4-ABD5-4AE8-A606-A8BDA8D98CC7}"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1266489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86D4-ABD5-4AE8-A606-A8BDA8D98CC7}"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84031-F7C1-4E4B-9D4F-F5C8D17F299F}" type="slidenum">
              <a:rPr lang="en-US" smtClean="0"/>
              <a:t>‹#›</a:t>
            </a:fld>
            <a:endParaRPr lang="en-US"/>
          </a:p>
        </p:txBody>
      </p:sp>
    </p:spTree>
    <p:extLst>
      <p:ext uri="{BB962C8B-B14F-4D97-AF65-F5344CB8AC3E}">
        <p14:creationId xmlns:p14="http://schemas.microsoft.com/office/powerpoint/2010/main" val="344120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A4934E-8DA7-4BAA-A09E-1E7BFC528DFC}"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258246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A4934E-8DA7-4BAA-A09E-1E7BFC528DFC}"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162012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A4934E-8DA7-4BAA-A09E-1E7BFC528DFC}"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127175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4934E-8DA7-4BAA-A09E-1E7BFC528DFC}"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139903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4934E-8DA7-4BAA-A09E-1E7BFC528DFC}"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369217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A4934E-8DA7-4BAA-A09E-1E7BFC528DFC}"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128449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A4934E-8DA7-4BAA-A09E-1E7BFC528DFC}"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ED278-26FE-4B6F-8369-4377B06CC863}" type="slidenum">
              <a:rPr lang="en-US" smtClean="0"/>
              <a:t>‹#›</a:t>
            </a:fld>
            <a:endParaRPr lang="en-US"/>
          </a:p>
        </p:txBody>
      </p:sp>
    </p:spTree>
    <p:extLst>
      <p:ext uri="{BB962C8B-B14F-4D97-AF65-F5344CB8AC3E}">
        <p14:creationId xmlns:p14="http://schemas.microsoft.com/office/powerpoint/2010/main" val="109097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4934E-8DA7-4BAA-A09E-1E7BFC528DFC}" type="datetimeFigureOut">
              <a:rPr lang="en-US" smtClean="0"/>
              <a:t>10/23/2021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ED278-26FE-4B6F-8369-4377B06CC863}" type="slidenum">
              <a:rPr lang="en-US" smtClean="0"/>
              <a:t>‹#›</a:t>
            </a:fld>
            <a:endParaRPr lang="en-US"/>
          </a:p>
        </p:txBody>
      </p:sp>
    </p:spTree>
    <p:extLst>
      <p:ext uri="{BB962C8B-B14F-4D97-AF65-F5344CB8AC3E}">
        <p14:creationId xmlns:p14="http://schemas.microsoft.com/office/powerpoint/2010/main" val="233905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B86D4-ABD5-4AE8-A606-A8BDA8D98CC7}" type="datetimeFigureOut">
              <a:rPr lang="en-US" smtClean="0"/>
              <a:t>10/23/2021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84031-F7C1-4E4B-9D4F-F5C8D17F299F}" type="slidenum">
              <a:rPr lang="en-US" smtClean="0"/>
              <a:t>‹#›</a:t>
            </a:fld>
            <a:endParaRPr lang="en-US"/>
          </a:p>
        </p:txBody>
      </p:sp>
    </p:spTree>
    <p:extLst>
      <p:ext uri="{BB962C8B-B14F-4D97-AF65-F5344CB8AC3E}">
        <p14:creationId xmlns:p14="http://schemas.microsoft.com/office/powerpoint/2010/main" val="40089555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7.png"/><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707627" y="1122218"/>
            <a:ext cx="4970206" cy="3317047"/>
          </a:xfrm>
          <a:prstGeom prst="rect">
            <a:avLst/>
          </a:prstGeom>
          <a:noFill/>
        </p:spPr>
        <p:txBody>
          <a:bodyPr wrap="none" rtlCol="0">
            <a:prstTxWarp prst="textInflate">
              <a:avLst/>
            </a:prstTxWarp>
            <a:spAutoFit/>
          </a:bodyPr>
          <a:lstStyle/>
          <a:p>
            <a:pPr algn="ctr"/>
            <a:r>
              <a:rPr lang="en-GB" sz="8800" b="1" dirty="0" err="1" smtClean="0">
                <a:solidFill>
                  <a:srgbClr val="00FFFF"/>
                </a:solidFill>
                <a:latin typeface="SugondhaMJ" pitchFamily="2" charset="0"/>
              </a:rPr>
              <a:t>কুরআন</a:t>
            </a:r>
            <a:r>
              <a:rPr lang="en-GB" sz="8800" b="1" dirty="0" smtClean="0">
                <a:solidFill>
                  <a:srgbClr val="00FFFF"/>
                </a:solidFill>
                <a:latin typeface="SugondhaMJ" pitchFamily="2" charset="0"/>
              </a:rPr>
              <a:t> </a:t>
            </a:r>
            <a:r>
              <a:rPr lang="en-GB" sz="8800" b="1" dirty="0" err="1" smtClean="0">
                <a:solidFill>
                  <a:srgbClr val="00FFFF"/>
                </a:solidFill>
                <a:latin typeface="SugondhaMJ" pitchFamily="2" charset="0"/>
              </a:rPr>
              <a:t>শিক্ষার</a:t>
            </a:r>
            <a:r>
              <a:rPr lang="en-GB" sz="8800" b="1" dirty="0" smtClean="0">
                <a:solidFill>
                  <a:srgbClr val="00FFFF"/>
                </a:solidFill>
                <a:latin typeface="SugondhaMJ" pitchFamily="2" charset="0"/>
              </a:rPr>
              <a:t> </a:t>
            </a:r>
          </a:p>
          <a:p>
            <a:pPr algn="ctr"/>
            <a:r>
              <a:rPr lang="en-GB" sz="19900" b="1" dirty="0" err="1" smtClean="0">
                <a:solidFill>
                  <a:srgbClr val="FFFF00"/>
                </a:solidFill>
                <a:latin typeface="SugondhaMJ" pitchFamily="2" charset="0"/>
              </a:rPr>
              <a:t>আসর</a:t>
            </a:r>
            <a:endParaRPr lang="en-US" sz="19900" b="1" dirty="0">
              <a:solidFill>
                <a:srgbClr val="FFFF00"/>
              </a:solidFill>
              <a:latin typeface="SugondhaMJ" pitchFamily="2" charset="0"/>
            </a:endParaRPr>
          </a:p>
        </p:txBody>
      </p:sp>
    </p:spTree>
    <p:extLst>
      <p:ext uri="{BB962C8B-B14F-4D97-AF65-F5344CB8AC3E}">
        <p14:creationId xmlns:p14="http://schemas.microsoft.com/office/powerpoint/2010/main" val="34551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8" y="-2486892"/>
            <a:ext cx="6858001" cy="12192003"/>
          </a:xfrm>
          <a:prstGeom prst="rect">
            <a:avLst/>
          </a:prstGeom>
        </p:spPr>
      </p:pic>
      <p:sp>
        <p:nvSpPr>
          <p:cNvPr id="5" name="TextBox 4">
            <a:extLst>
              <a:ext uri="{FF2B5EF4-FFF2-40B4-BE49-F238E27FC236}">
                <a16:creationId xmlns:a16="http://schemas.microsoft.com/office/drawing/2014/main" id="{845EB576-A398-4156-958D-847DD25111E7}"/>
              </a:ext>
            </a:extLst>
          </p:cNvPr>
          <p:cNvSpPr txBox="1"/>
          <p:nvPr/>
        </p:nvSpPr>
        <p:spPr>
          <a:xfrm>
            <a:off x="716166" y="648929"/>
            <a:ext cx="10759664" cy="5633819"/>
          </a:xfrm>
          <a:prstGeom prst="rect">
            <a:avLst/>
          </a:prstGeom>
          <a:noFill/>
        </p:spPr>
        <p:txBody>
          <a:bodyPr wrap="square">
            <a:prstTxWarp prst="textPlain">
              <a:avLst/>
            </a:prstTxWarp>
            <a:spAutoFit/>
          </a:bodyPr>
          <a:lstStyle/>
          <a:p>
            <a:pPr algn="r"/>
            <a:r>
              <a:rPr lang="ar-SA" sz="5400" b="1" dirty="0">
                <a:solidFill>
                  <a:prstClr val="black"/>
                </a:solidFill>
                <a:latin typeface="Sakkal Majalla" panose="02000000000000000000" pitchFamily="2" charset="-78"/>
                <a:cs typeface="Sakkal Majalla" panose="02000000000000000000" pitchFamily="2" charset="-78"/>
              </a:rPr>
              <a:t>أَو نِسائِهِنَّ أَو ما مَلَكَت أَيمانُهُنَّ أَوِ التّابِعينَ غَيرِ أُولِي الإِربَةِ مِنَ الرِّجالِ أَوِ الطِّفلِ الَّذينَ لَم يَظهَروا عَلى عَوراتِ النِّساءِ وَلا يَضرِبنَ بِأَرجُلِهِنَّ لِيُعلَمَ ما يُخفينَ مِن زينَتِهِنَّ وَتوبوا إِلَى اللَّهِ جَميعًا أَيُّهَ المُؤمِنونَ لَعَلَّكُم </a:t>
            </a:r>
            <a:r>
              <a:rPr lang="ar-SA" sz="5400" b="1" dirty="0" smtClean="0">
                <a:solidFill>
                  <a:prstClr val="black"/>
                </a:solidFill>
                <a:latin typeface="Sakkal Majalla" panose="02000000000000000000" pitchFamily="2" charset="-78"/>
                <a:cs typeface="Sakkal Majalla" panose="02000000000000000000" pitchFamily="2" charset="-78"/>
              </a:rPr>
              <a:t>تُفلِحونَ</a:t>
            </a:r>
            <a:r>
              <a:rPr lang="ar-EG" sz="5400" b="1" dirty="0" smtClean="0">
                <a:solidFill>
                  <a:prstClr val="black"/>
                </a:solidFill>
                <a:latin typeface="Sakkal Majalla" panose="02000000000000000000" pitchFamily="2" charset="-78"/>
                <a:cs typeface="Sakkal Majalla" panose="02000000000000000000" pitchFamily="2" charset="-78"/>
              </a:rPr>
              <a:t>-</a:t>
            </a:r>
          </a:p>
          <a:p>
            <a:pPr algn="r"/>
            <a:endParaRPr lang="ar-EG" sz="2800" b="1" dirty="0" smtClean="0">
              <a:latin typeface="Sakkal Majalla" panose="02000000000000000000" pitchFamily="2" charset="-78"/>
              <a:cs typeface="Sakkal Majalla" panose="02000000000000000000" pitchFamily="2" charset="-78"/>
            </a:endParaRPr>
          </a:p>
          <a:p>
            <a:pPr algn="r"/>
            <a:r>
              <a:rPr lang="ar-SA" sz="5400" b="1" dirty="0" smtClean="0">
                <a:latin typeface="Sakkal Majalla" panose="02000000000000000000" pitchFamily="2" charset="-78"/>
                <a:cs typeface="Sakkal Majalla" panose="02000000000000000000" pitchFamily="2" charset="-78"/>
              </a:rPr>
              <a:t>يا </a:t>
            </a:r>
            <a:r>
              <a:rPr lang="ar-SA" sz="5400" b="1" dirty="0">
                <a:latin typeface="Sakkal Majalla" panose="02000000000000000000" pitchFamily="2" charset="-78"/>
                <a:cs typeface="Sakkal Majalla" panose="02000000000000000000" pitchFamily="2" charset="-78"/>
              </a:rPr>
              <a:t>أَيُّهَا النَّبِيُّ قُل لِأَزواجِكَ وَبَناتِكَ </a:t>
            </a:r>
            <a:r>
              <a:rPr lang="ar-SA" sz="5400" b="1" dirty="0" smtClean="0">
                <a:latin typeface="Sakkal Majalla" panose="02000000000000000000" pitchFamily="2" charset="-78"/>
                <a:cs typeface="Sakkal Majalla" panose="02000000000000000000" pitchFamily="2" charset="-78"/>
              </a:rPr>
              <a:t>وَنِساءِ </a:t>
            </a:r>
            <a:r>
              <a:rPr lang="ar-SA" sz="5400" b="1" dirty="0">
                <a:latin typeface="Sakkal Majalla" panose="02000000000000000000" pitchFamily="2" charset="-78"/>
                <a:cs typeface="Sakkal Majalla" panose="02000000000000000000" pitchFamily="2" charset="-78"/>
              </a:rPr>
              <a:t>المُؤمِنينَ يُدنينَ عَلَيهِنَّ مِن جَلابيبِهِنَّ ذلِكَ أَدنى أَن يُعرَفنَ فَلا يُؤذَينَ وَكانَ اللَّهُ غَفورًا رَحيمًا</a:t>
            </a:r>
            <a:endParaRPr lang="en-US" sz="5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85452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2667001"/>
            <a:ext cx="6858001" cy="12192003"/>
          </a:xfrm>
          <a:prstGeom prst="rect">
            <a:avLst/>
          </a:prstGeom>
        </p:spPr>
      </p:pic>
      <p:pic>
        <p:nvPicPr>
          <p:cNvPr id="7" name="Picture 6"/>
          <p:cNvPicPr>
            <a:picLocks noChangeAspect="1"/>
          </p:cNvPicPr>
          <p:nvPr/>
        </p:nvPicPr>
        <p:blipFill>
          <a:blip r:embed="rId3"/>
          <a:stretch>
            <a:fillRect/>
          </a:stretch>
        </p:blipFill>
        <p:spPr>
          <a:xfrm>
            <a:off x="2798831" y="420503"/>
            <a:ext cx="5696241" cy="1200563"/>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324465" y="1653933"/>
            <a:ext cx="602761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n-BD" sz="48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নিচের আয়াতখানা অনুবাদ কর-</a:t>
            </a:r>
            <a:endParaRPr kumimoji="0" lang="en-US" sz="4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2" name="Rectangle 1"/>
          <p:cNvSpPr/>
          <p:nvPr/>
        </p:nvSpPr>
        <p:spPr>
          <a:xfrm>
            <a:off x="442452" y="2517797"/>
            <a:ext cx="11442288" cy="3785652"/>
          </a:xfrm>
          <a:prstGeom prst="rect">
            <a:avLst/>
          </a:prstGeom>
        </p:spPr>
        <p:txBody>
          <a:bodyPr wrap="square">
            <a:spAutoFit/>
          </a:bodyPr>
          <a:lstStyle/>
          <a:p>
            <a:pPr lvl="0" algn="r"/>
            <a:r>
              <a:rPr lang="ar-SA" sz="4000" b="1" dirty="0">
                <a:solidFill>
                  <a:srgbClr val="0000CC"/>
                </a:solidFill>
                <a:latin typeface="Sakkal Majalla" panose="02000000000000000000" pitchFamily="2" charset="-78"/>
                <a:cs typeface="Sakkal Majalla" panose="02000000000000000000" pitchFamily="2" charset="-78"/>
              </a:rPr>
              <a:t>وَقُل لِلمُؤمِناتِ يَغضُضنَ مِن أَبصارِهِنَّ وَيَحفَظنَ فُروجَهُنَّ وَلا يُبدينَ زينَتَهُنَّ إِلّا ما ظَهَرَ مِنها وَليَضرِبنَ بِخُمُرِهِنَّ عَلى جُيوبِهِنَّ وَلا يُبدينَ زينَتَهُنَّ إِلّا لِبُعولَتِهِنَّ أَو آبائِهِنَّ أَو آباءِ بُعولَتِهِنَّ أَو أَبنائِهِنَّ أَو أَبناءِ بُعولَتِهِنَّ أَو إِخوانِهِنَّ أَو بَني إِخوانِهِنَّ أَو بَني </a:t>
            </a:r>
            <a:r>
              <a:rPr lang="ar-SA" sz="4000" b="1" dirty="0" smtClean="0">
                <a:solidFill>
                  <a:srgbClr val="0000CC"/>
                </a:solidFill>
                <a:latin typeface="Sakkal Majalla" panose="02000000000000000000" pitchFamily="2" charset="-78"/>
                <a:cs typeface="Sakkal Majalla" panose="02000000000000000000" pitchFamily="2" charset="-78"/>
              </a:rPr>
              <a:t>أَخَواتِهِنَّ</a:t>
            </a:r>
            <a:r>
              <a:rPr lang="ar-EG" sz="4000" b="1" dirty="0" smtClean="0">
                <a:solidFill>
                  <a:srgbClr val="0000CC"/>
                </a:solidFill>
                <a:latin typeface="Sakkal Majalla" panose="02000000000000000000" pitchFamily="2" charset="-78"/>
                <a:cs typeface="Sakkal Majalla" panose="02000000000000000000" pitchFamily="2" charset="-78"/>
              </a:rPr>
              <a:t> </a:t>
            </a:r>
            <a:r>
              <a:rPr lang="ar-SA" sz="4000" b="1" dirty="0" smtClean="0">
                <a:solidFill>
                  <a:srgbClr val="0000CC"/>
                </a:solidFill>
                <a:latin typeface="Sakkal Majalla" panose="02000000000000000000" pitchFamily="2" charset="-78"/>
                <a:cs typeface="Sakkal Majalla" panose="02000000000000000000" pitchFamily="2" charset="-78"/>
              </a:rPr>
              <a:t> </a:t>
            </a:r>
            <a:r>
              <a:rPr lang="ar-SA" sz="4000" b="1" dirty="0">
                <a:solidFill>
                  <a:srgbClr val="0000CC"/>
                </a:solidFill>
                <a:latin typeface="Sakkal Majalla" panose="02000000000000000000" pitchFamily="2" charset="-78"/>
                <a:cs typeface="Sakkal Majalla" panose="02000000000000000000" pitchFamily="2" charset="-78"/>
              </a:rPr>
              <a:t>أَو نِسائِهِنَّ أَو ما مَلَكَت أَيمانُهُنَّ أَوِ التّابِعينَ غَيرِ أُولِي الإِربَةِ مِنَ الرِّجالِ أَوِ الطِّفلِ الَّذينَ لَم يَظهَروا عَلى عَوراتِ النِّساءِ وَلا يَضرِبنَ بِأَرجُلِهِنَّ لِيُعلَمَ ما يُخفينَ مِن زينَتِهِنَّ وَتوبوا إِلَى اللَّهِ جَميعًا أَيُّهَ المُؤمِنونَ لَعَلَّكُم </a:t>
            </a:r>
            <a:r>
              <a:rPr lang="ar-SA" sz="4000" b="1" dirty="0" smtClean="0">
                <a:solidFill>
                  <a:srgbClr val="0000CC"/>
                </a:solidFill>
                <a:latin typeface="Sakkal Majalla" panose="02000000000000000000" pitchFamily="2" charset="-78"/>
                <a:cs typeface="Sakkal Majalla" panose="02000000000000000000" pitchFamily="2" charset="-78"/>
              </a:rPr>
              <a:t>تُفلِحونَ</a:t>
            </a:r>
            <a:r>
              <a:rPr lang="ar-EG" sz="4000" b="1" dirty="0" smtClean="0">
                <a:solidFill>
                  <a:srgbClr val="0000CC"/>
                </a:solidFill>
                <a:latin typeface="Sakkal Majalla" panose="02000000000000000000" pitchFamily="2" charset="-78"/>
                <a:cs typeface="Sakkal Majalla" panose="02000000000000000000" pitchFamily="2" charset="-78"/>
              </a:rPr>
              <a:t>-</a:t>
            </a:r>
            <a:endParaRPr lang="en-US" sz="4000" b="1" dirty="0">
              <a:solidFill>
                <a:srgbClr val="0000C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1891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49928"/>
                                  </p:iterate>
                                  <p:childTnLst>
                                    <p:set>
                                      <p:cBhvr>
                                        <p:cTn id="29" dur="1" fill="hold">
                                          <p:stCondLst>
                                            <p:cond delay="0"/>
                                          </p:stCondLst>
                                        </p:cTn>
                                        <p:tgtEl>
                                          <p:spTgt spid="2"/>
                                        </p:tgtEl>
                                        <p:attrNameLst>
                                          <p:attrName>style.visibility</p:attrName>
                                        </p:attrNameLst>
                                      </p:cBhvr>
                                      <p:to>
                                        <p:strVal val="visible"/>
                                      </p:to>
                                    </p:set>
                                    <p:set>
                                      <p:cBhvr>
                                        <p:cTn id="30" dur="114" fill="hold">
                                          <p:stCondLst>
                                            <p:cond delay="0"/>
                                          </p:stCondLst>
                                        </p:cTn>
                                        <p:tgtEl>
                                          <p:spTgt spid="2"/>
                                        </p:tgtEl>
                                        <p:attrNameLst>
                                          <p:attrName>style.rotation</p:attrName>
                                        </p:attrNameLst>
                                      </p:cBhvr>
                                      <p:to>
                                        <p:strVal val="-45.0"/>
                                      </p:to>
                                    </p:set>
                                    <p:anim calcmode="lin" valueType="num">
                                      <p:cBhvr>
                                        <p:cTn id="31"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32"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33" dur="2"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34" dur="1" fill="hold">
                                          <p:stCondLst>
                                            <p:cond delay="249"/>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B5B5E1C-1B71-4472-AAD5-36B99E86DB26}"/>
              </a:ext>
            </a:extLst>
          </p:cNvPr>
          <p:cNvPicPr>
            <a:picLocks noChangeAspect="1"/>
          </p:cNvPicPr>
          <p:nvPr/>
        </p:nvPicPr>
        <p:blipFill>
          <a:blip r:embed="rId4"/>
          <a:stretch>
            <a:fillRect/>
          </a:stretch>
        </p:blipFill>
        <p:spPr>
          <a:xfrm>
            <a:off x="2849263" y="1387762"/>
            <a:ext cx="6614564" cy="766909"/>
          </a:xfrm>
          <a:prstGeom prst="rect">
            <a:avLst/>
          </a:prstGeom>
        </p:spPr>
      </p:pic>
      <p:pic>
        <p:nvPicPr>
          <p:cNvPr id="6" name="Picture 5">
            <a:extLst>
              <a:ext uri="{FF2B5EF4-FFF2-40B4-BE49-F238E27FC236}">
                <a16:creationId xmlns:a16="http://schemas.microsoft.com/office/drawing/2014/main" id="{BF488E3D-461E-464D-8C55-D25C85915610}"/>
              </a:ext>
            </a:extLst>
          </p:cNvPr>
          <p:cNvPicPr>
            <a:picLocks noChangeAspect="1"/>
          </p:cNvPicPr>
          <p:nvPr/>
        </p:nvPicPr>
        <p:blipFill>
          <a:blip r:embed="rId5"/>
          <a:stretch>
            <a:fillRect/>
          </a:stretch>
        </p:blipFill>
        <p:spPr>
          <a:xfrm>
            <a:off x="2728173" y="2260508"/>
            <a:ext cx="5849673" cy="649860"/>
          </a:xfrm>
          <a:prstGeom prst="rect">
            <a:avLst/>
          </a:prstGeom>
        </p:spPr>
      </p:pic>
      <p:pic>
        <p:nvPicPr>
          <p:cNvPr id="8" name="Picture 7">
            <a:extLst>
              <a:ext uri="{FF2B5EF4-FFF2-40B4-BE49-F238E27FC236}">
                <a16:creationId xmlns:a16="http://schemas.microsoft.com/office/drawing/2014/main" id="{AB7B5E2E-266C-46D2-BBE0-426BF58AB2AE}"/>
              </a:ext>
            </a:extLst>
          </p:cNvPr>
          <p:cNvPicPr>
            <a:picLocks noChangeAspect="1"/>
          </p:cNvPicPr>
          <p:nvPr/>
        </p:nvPicPr>
        <p:blipFill>
          <a:blip r:embed="rId6"/>
          <a:stretch>
            <a:fillRect/>
          </a:stretch>
        </p:blipFill>
        <p:spPr>
          <a:xfrm>
            <a:off x="2849263" y="2994078"/>
            <a:ext cx="6116373" cy="692679"/>
          </a:xfrm>
          <a:prstGeom prst="rect">
            <a:avLst/>
          </a:prstGeom>
        </p:spPr>
      </p:pic>
      <p:pic>
        <p:nvPicPr>
          <p:cNvPr id="10" name="Picture 9">
            <a:extLst>
              <a:ext uri="{FF2B5EF4-FFF2-40B4-BE49-F238E27FC236}">
                <a16:creationId xmlns:a16="http://schemas.microsoft.com/office/drawing/2014/main" id="{50F85B66-87B7-42CC-8B1F-143E99F1EB17}"/>
              </a:ext>
            </a:extLst>
          </p:cNvPr>
          <p:cNvPicPr>
            <a:picLocks noChangeAspect="1"/>
          </p:cNvPicPr>
          <p:nvPr/>
        </p:nvPicPr>
        <p:blipFill>
          <a:blip r:embed="rId7"/>
          <a:stretch>
            <a:fillRect/>
          </a:stretch>
        </p:blipFill>
        <p:spPr>
          <a:xfrm>
            <a:off x="2849263" y="3728322"/>
            <a:ext cx="6904337" cy="756346"/>
          </a:xfrm>
          <a:prstGeom prst="rect">
            <a:avLst/>
          </a:prstGeom>
        </p:spPr>
      </p:pic>
      <p:pic>
        <p:nvPicPr>
          <p:cNvPr id="12" name="Picture 11">
            <a:extLst>
              <a:ext uri="{FF2B5EF4-FFF2-40B4-BE49-F238E27FC236}">
                <a16:creationId xmlns:a16="http://schemas.microsoft.com/office/drawing/2014/main" id="{F2443E38-B41C-423B-9DB5-3A68A672BD76}"/>
              </a:ext>
            </a:extLst>
          </p:cNvPr>
          <p:cNvPicPr>
            <a:picLocks noChangeAspect="1"/>
          </p:cNvPicPr>
          <p:nvPr/>
        </p:nvPicPr>
        <p:blipFill>
          <a:blip r:embed="rId8"/>
          <a:stretch>
            <a:fillRect/>
          </a:stretch>
        </p:blipFill>
        <p:spPr>
          <a:xfrm>
            <a:off x="2849263" y="4456308"/>
            <a:ext cx="7272637" cy="706510"/>
          </a:xfrm>
          <a:prstGeom prst="rect">
            <a:avLst/>
          </a:prstGeom>
        </p:spPr>
      </p:pic>
      <p:pic>
        <p:nvPicPr>
          <p:cNvPr id="14" name="Picture 13">
            <a:extLst>
              <a:ext uri="{FF2B5EF4-FFF2-40B4-BE49-F238E27FC236}">
                <a16:creationId xmlns:a16="http://schemas.microsoft.com/office/drawing/2014/main" id="{B7ADE5FD-E76E-4A38-8EE9-C887F6985578}"/>
              </a:ext>
            </a:extLst>
          </p:cNvPr>
          <p:cNvPicPr>
            <a:picLocks noChangeAspect="1"/>
          </p:cNvPicPr>
          <p:nvPr/>
        </p:nvPicPr>
        <p:blipFill>
          <a:blip r:embed="rId9"/>
          <a:stretch>
            <a:fillRect/>
          </a:stretch>
        </p:blipFill>
        <p:spPr>
          <a:xfrm>
            <a:off x="2728173" y="5274945"/>
            <a:ext cx="6735654" cy="700826"/>
          </a:xfrm>
          <a:prstGeom prst="rect">
            <a:avLst/>
          </a:prstGeom>
        </p:spPr>
      </p:pic>
      <p:pic>
        <p:nvPicPr>
          <p:cNvPr id="17" name="Picture 16">
            <a:extLst>
              <a:ext uri="{FF2B5EF4-FFF2-40B4-BE49-F238E27FC236}">
                <a16:creationId xmlns:a16="http://schemas.microsoft.com/office/drawing/2014/main" id="{139B8F1A-6725-49F0-8796-99F2C5EDDC35}"/>
              </a:ext>
            </a:extLst>
          </p:cNvPr>
          <p:cNvPicPr>
            <a:picLocks noChangeAspect="1"/>
          </p:cNvPicPr>
          <p:nvPr/>
        </p:nvPicPr>
        <p:blipFill>
          <a:blip r:embed="rId10"/>
          <a:stretch>
            <a:fillRect/>
          </a:stretch>
        </p:blipFill>
        <p:spPr>
          <a:xfrm>
            <a:off x="891326" y="679869"/>
            <a:ext cx="10136891" cy="783537"/>
          </a:xfrm>
          <a:prstGeom prst="rect">
            <a:avLst/>
          </a:prstGeom>
        </p:spPr>
      </p:pic>
    </p:spTree>
    <p:custDataLst>
      <p:tags r:id="rId1"/>
    </p:custDataLst>
    <p:extLst>
      <p:ext uri="{BB962C8B-B14F-4D97-AF65-F5344CB8AC3E}">
        <p14:creationId xmlns:p14="http://schemas.microsoft.com/office/powerpoint/2010/main" val="131822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2667001"/>
            <a:ext cx="6858001" cy="12192003"/>
          </a:xfrm>
          <a:prstGeom prst="rect">
            <a:avLst/>
          </a:prstGeom>
        </p:spPr>
      </p:pic>
      <p:pic>
        <p:nvPicPr>
          <p:cNvPr id="4" name="Picture 3">
            <a:extLst>
              <a:ext uri="{FF2B5EF4-FFF2-40B4-BE49-F238E27FC236}">
                <a16:creationId xmlns:a16="http://schemas.microsoft.com/office/drawing/2014/main" id="{F599C7D5-580E-4566-940C-9073A991B181}"/>
              </a:ext>
            </a:extLst>
          </p:cNvPr>
          <p:cNvPicPr>
            <a:picLocks noChangeAspect="1"/>
          </p:cNvPicPr>
          <p:nvPr/>
        </p:nvPicPr>
        <p:blipFill>
          <a:blip r:embed="rId3"/>
          <a:stretch>
            <a:fillRect/>
          </a:stretch>
        </p:blipFill>
        <p:spPr>
          <a:xfrm>
            <a:off x="1237957" y="4236029"/>
            <a:ext cx="9903655" cy="2163172"/>
          </a:xfrm>
          <a:prstGeom prst="rect">
            <a:avLst/>
          </a:prstGeom>
        </p:spPr>
      </p:pic>
      <p:pic>
        <p:nvPicPr>
          <p:cNvPr id="6" name="Picture 5">
            <a:extLst>
              <a:ext uri="{FF2B5EF4-FFF2-40B4-BE49-F238E27FC236}">
                <a16:creationId xmlns:a16="http://schemas.microsoft.com/office/drawing/2014/main" id="{1A79904D-DC09-4CEA-A392-5CF4C0EC094F}"/>
              </a:ext>
            </a:extLst>
          </p:cNvPr>
          <p:cNvPicPr>
            <a:picLocks noChangeAspect="1"/>
          </p:cNvPicPr>
          <p:nvPr/>
        </p:nvPicPr>
        <p:blipFill>
          <a:blip r:embed="rId4"/>
          <a:stretch>
            <a:fillRect/>
          </a:stretch>
        </p:blipFill>
        <p:spPr>
          <a:xfrm>
            <a:off x="1237957" y="2824313"/>
            <a:ext cx="9903655" cy="1439427"/>
          </a:xfrm>
          <a:prstGeom prst="rect">
            <a:avLst/>
          </a:prstGeom>
        </p:spPr>
      </p:pic>
      <p:pic>
        <p:nvPicPr>
          <p:cNvPr id="8" name="Picture 7">
            <a:extLst>
              <a:ext uri="{FF2B5EF4-FFF2-40B4-BE49-F238E27FC236}">
                <a16:creationId xmlns:a16="http://schemas.microsoft.com/office/drawing/2014/main" id="{2FC7CAAF-CBE4-44DB-8458-29C07F9D16A9}"/>
              </a:ext>
            </a:extLst>
          </p:cNvPr>
          <p:cNvPicPr>
            <a:picLocks noChangeAspect="1"/>
          </p:cNvPicPr>
          <p:nvPr/>
        </p:nvPicPr>
        <p:blipFill>
          <a:blip r:embed="rId5"/>
          <a:stretch>
            <a:fillRect/>
          </a:stretch>
        </p:blipFill>
        <p:spPr>
          <a:xfrm>
            <a:off x="1237957" y="1529293"/>
            <a:ext cx="9903655" cy="661376"/>
          </a:xfrm>
          <a:prstGeom prst="rect">
            <a:avLst/>
          </a:prstGeom>
        </p:spPr>
      </p:pic>
      <p:pic>
        <p:nvPicPr>
          <p:cNvPr id="14" name="Picture 13">
            <a:extLst>
              <a:ext uri="{FF2B5EF4-FFF2-40B4-BE49-F238E27FC236}">
                <a16:creationId xmlns:a16="http://schemas.microsoft.com/office/drawing/2014/main" id="{19FDEC88-3B8C-4AF0-B971-3B2E5D6912A5}"/>
              </a:ext>
            </a:extLst>
          </p:cNvPr>
          <p:cNvPicPr>
            <a:picLocks noChangeAspect="1"/>
          </p:cNvPicPr>
          <p:nvPr/>
        </p:nvPicPr>
        <p:blipFill>
          <a:blip r:embed="rId6"/>
          <a:stretch>
            <a:fillRect/>
          </a:stretch>
        </p:blipFill>
        <p:spPr>
          <a:xfrm>
            <a:off x="5891737" y="2340074"/>
            <a:ext cx="4905693" cy="547560"/>
          </a:xfrm>
          <a:prstGeom prst="rect">
            <a:avLst/>
          </a:prstGeom>
        </p:spPr>
      </p:pic>
      <p:sp>
        <p:nvSpPr>
          <p:cNvPr id="2" name="8-Point Star 1"/>
          <p:cNvSpPr/>
          <p:nvPr/>
        </p:nvSpPr>
        <p:spPr>
          <a:xfrm>
            <a:off x="2050473" y="429351"/>
            <a:ext cx="6432656" cy="914400"/>
          </a:xfrm>
          <a:prstGeom prst="star8">
            <a:avLst/>
          </a:prstGeom>
          <a:solidFill>
            <a:srgbClr val="B6EE5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r>
              <a:rPr lang="en-US" sz="2800" b="1" dirty="0" err="1">
                <a:solidFill>
                  <a:srgbClr val="FF0000"/>
                </a:solidFill>
                <a:latin typeface="NikoshBAN" panose="02000000000000000000" pitchFamily="2" charset="0"/>
                <a:cs typeface="NikoshBAN" panose="02000000000000000000" pitchFamily="2" charset="0"/>
              </a:rPr>
              <a:t>হাদিসের</a:t>
            </a:r>
            <a:r>
              <a:rPr lang="en-US" sz="2800" b="1" dirty="0">
                <a:solidFill>
                  <a:srgbClr val="FF0000"/>
                </a:solidFill>
                <a:latin typeface="NikoshBAN" panose="02000000000000000000" pitchFamily="2" charset="0"/>
                <a:cs typeface="NikoshBAN" panose="02000000000000000000" pitchFamily="2" charset="0"/>
              </a:rPr>
              <a:t> </a:t>
            </a:r>
            <a:r>
              <a:rPr lang="en-US" sz="2800" b="1" dirty="0" err="1">
                <a:solidFill>
                  <a:srgbClr val="FF0000"/>
                </a:solidFill>
                <a:latin typeface="NikoshBAN" panose="02000000000000000000" pitchFamily="2" charset="0"/>
                <a:cs typeface="NikoshBAN" panose="02000000000000000000" pitchFamily="2" charset="0"/>
              </a:rPr>
              <a:t>আলোকে</a:t>
            </a:r>
            <a:r>
              <a:rPr lang="en-US" sz="2800" b="1" dirty="0">
                <a:solidFill>
                  <a:srgbClr val="FF0000"/>
                </a:solidFill>
                <a:latin typeface="NikoshBAN" panose="02000000000000000000" pitchFamily="2" charset="0"/>
                <a:cs typeface="NikoshBAN" panose="02000000000000000000" pitchFamily="2" charset="0"/>
              </a:rPr>
              <a:t> </a:t>
            </a:r>
            <a:r>
              <a:rPr lang="en-US" sz="2800" b="1" dirty="0" err="1">
                <a:solidFill>
                  <a:srgbClr val="FF0000"/>
                </a:solidFill>
                <a:latin typeface="NikoshBAN" panose="02000000000000000000" pitchFamily="2" charset="0"/>
                <a:cs typeface="NikoshBAN" panose="02000000000000000000" pitchFamily="2" charset="0"/>
              </a:rPr>
              <a:t>চক্ষু</a:t>
            </a:r>
            <a:r>
              <a:rPr lang="en-US" sz="2800" b="1" dirty="0">
                <a:solidFill>
                  <a:srgbClr val="FF0000"/>
                </a:solidFill>
                <a:latin typeface="NikoshBAN" panose="02000000000000000000" pitchFamily="2" charset="0"/>
                <a:cs typeface="NikoshBAN" panose="02000000000000000000" pitchFamily="2" charset="0"/>
              </a:rPr>
              <a:t> </a:t>
            </a:r>
            <a:r>
              <a:rPr lang="en-US" sz="2800" b="1" dirty="0" err="1">
                <a:solidFill>
                  <a:srgbClr val="FF0000"/>
                </a:solidFill>
                <a:latin typeface="NikoshBAN" panose="02000000000000000000" pitchFamily="2" charset="0"/>
                <a:cs typeface="NikoshBAN" panose="02000000000000000000" pitchFamily="2" charset="0"/>
              </a:rPr>
              <a:t>নিম্নগামী</a:t>
            </a:r>
            <a:r>
              <a:rPr lang="en-US" sz="2800" b="1" dirty="0">
                <a:solidFill>
                  <a:srgbClr val="FF0000"/>
                </a:solidFill>
                <a:latin typeface="NikoshBAN" panose="02000000000000000000" pitchFamily="2" charset="0"/>
                <a:cs typeface="NikoshBAN" panose="02000000000000000000" pitchFamily="2" charset="0"/>
              </a:rPr>
              <a:t> </a:t>
            </a:r>
            <a:r>
              <a:rPr lang="en-US" sz="2800" b="1" dirty="0" err="1">
                <a:solidFill>
                  <a:srgbClr val="FF0000"/>
                </a:solidFill>
                <a:latin typeface="NikoshBAN" panose="02000000000000000000" pitchFamily="2" charset="0"/>
                <a:cs typeface="NikoshBAN" panose="02000000000000000000" pitchFamily="2" charset="0"/>
              </a:rPr>
              <a:t>করন</a:t>
            </a:r>
            <a:r>
              <a:rPr lang="en-US" sz="2800" b="1" dirty="0">
                <a:solidFill>
                  <a:srgbClr val="000099"/>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850857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2666998"/>
            <a:ext cx="6857998" cy="12192002"/>
          </a:xfrm>
          <a:prstGeom prst="rect">
            <a:avLst/>
          </a:prstGeom>
        </p:spPr>
      </p:pic>
      <p:sp>
        <p:nvSpPr>
          <p:cNvPr id="7" name="Oval 6"/>
          <p:cNvSpPr/>
          <p:nvPr/>
        </p:nvSpPr>
        <p:spPr>
          <a:xfrm>
            <a:off x="3683921" y="656140"/>
            <a:ext cx="4519749" cy="914400"/>
          </a:xfrm>
          <a:prstGeom prst="ellipse">
            <a:avLst/>
          </a:prstGeom>
          <a:solidFill>
            <a:srgbClr val="66FF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Nikosh" panose="02000000000000000000" pitchFamily="2" charset="0"/>
                <a:ea typeface="+mn-ea"/>
                <a:cs typeface="Nikosh" panose="02000000000000000000" pitchFamily="2" charset="0"/>
              </a:rPr>
              <a:t>মুল্যায়ন</a:t>
            </a:r>
            <a:endParaRPr kumimoji="0" lang="en-US" sz="7200" b="1" i="0" u="none" strike="noStrike" kern="1200" cap="none" spc="0" normalizeH="0" baseline="0" noProof="0" dirty="0">
              <a:ln>
                <a:noFill/>
              </a:ln>
              <a:solidFill>
                <a:srgbClr val="FF0000"/>
              </a:solidFill>
              <a:effectLst/>
              <a:uLnTx/>
              <a:uFillTx/>
              <a:latin typeface="Nikosh" panose="02000000000000000000" pitchFamily="2" charset="0"/>
              <a:ea typeface="+mn-ea"/>
              <a:cs typeface="Nikosh" panose="02000000000000000000" pitchFamily="2" charset="0"/>
            </a:endParaRPr>
          </a:p>
        </p:txBody>
      </p:sp>
      <p:sp>
        <p:nvSpPr>
          <p:cNvPr id="8" name="TextBox 7"/>
          <p:cNvSpPr txBox="1"/>
          <p:nvPr/>
        </p:nvSpPr>
        <p:spPr>
          <a:xfrm>
            <a:off x="754502" y="2027367"/>
            <a:ext cx="608051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Nikosh" panose="02000000000000000000" pitchFamily="2" charset="0"/>
                <a:ea typeface="+mn-ea"/>
                <a:cs typeface="Nikosh" panose="02000000000000000000" pitchFamily="2" charset="0"/>
              </a:rPr>
              <a:t>১. </a:t>
            </a:r>
            <a:r>
              <a:rPr kumimoji="0" lang="en-US" sz="4400" b="1" i="0" u="none" strike="noStrike" kern="1200" cap="none" spc="0" normalizeH="0" baseline="0" noProof="0" dirty="0" err="1" smtClean="0">
                <a:ln>
                  <a:noFill/>
                </a:ln>
                <a:effectLst/>
                <a:uLnTx/>
                <a:uFillTx/>
                <a:latin typeface="Nikosh" panose="02000000000000000000" pitchFamily="2" charset="0"/>
                <a:ea typeface="+mn-ea"/>
                <a:cs typeface="Nikosh" panose="02000000000000000000" pitchFamily="2" charset="0"/>
              </a:rPr>
              <a:t>নিম্নের</a:t>
            </a:r>
            <a:r>
              <a:rPr kumimoji="0" lang="en-US" sz="4400" b="1" i="0" u="none" strike="noStrike" kern="1200" cap="none" spc="0" normalizeH="0" baseline="0" noProof="0" dirty="0" smtClean="0">
                <a:ln>
                  <a:noFill/>
                </a:ln>
                <a:effectLst/>
                <a:uLnTx/>
                <a:uFillTx/>
                <a:latin typeface="Nikosh" panose="02000000000000000000" pitchFamily="2" charset="0"/>
                <a:ea typeface="+mn-ea"/>
                <a:cs typeface="Nikosh" panose="02000000000000000000" pitchFamily="2" charset="0"/>
              </a:rPr>
              <a:t> </a:t>
            </a:r>
            <a:r>
              <a:rPr kumimoji="0" lang="en-US" sz="4400" b="1" i="0" u="none" strike="noStrike" kern="1200" cap="none" spc="0" normalizeH="0" baseline="0" noProof="0" dirty="0" err="1" smtClean="0">
                <a:ln>
                  <a:noFill/>
                </a:ln>
                <a:effectLst/>
                <a:uLnTx/>
                <a:uFillTx/>
                <a:latin typeface="Nikosh" panose="02000000000000000000" pitchFamily="2" charset="0"/>
                <a:ea typeface="+mn-ea"/>
                <a:cs typeface="Nikosh" panose="02000000000000000000" pitchFamily="2" charset="0"/>
              </a:rPr>
              <a:t>আয়াতখানা</a:t>
            </a:r>
            <a:r>
              <a:rPr kumimoji="0" lang="en-US" sz="4400" b="1" i="0" u="none" strike="noStrike" kern="1200" cap="none" spc="0" normalizeH="0" baseline="0" noProof="0" dirty="0" smtClean="0">
                <a:ln>
                  <a:noFill/>
                </a:ln>
                <a:effectLst/>
                <a:uLnTx/>
                <a:uFillTx/>
                <a:latin typeface="Nikosh" panose="02000000000000000000" pitchFamily="2" charset="0"/>
                <a:ea typeface="+mn-ea"/>
                <a:cs typeface="Nikosh" panose="02000000000000000000" pitchFamily="2" charset="0"/>
              </a:rPr>
              <a:t> </a:t>
            </a:r>
            <a:r>
              <a:rPr kumimoji="0" lang="en-US" sz="4400" b="1" i="0" u="none" strike="noStrike" kern="1200" cap="none" spc="0" normalizeH="0" baseline="0" noProof="0" dirty="0" err="1" smtClean="0">
                <a:ln>
                  <a:noFill/>
                </a:ln>
                <a:effectLst/>
                <a:uLnTx/>
                <a:uFillTx/>
                <a:latin typeface="Nikosh" panose="02000000000000000000" pitchFamily="2" charset="0"/>
                <a:ea typeface="+mn-ea"/>
                <a:cs typeface="Nikosh" panose="02000000000000000000" pitchFamily="2" charset="0"/>
              </a:rPr>
              <a:t>অনুবাদ</a:t>
            </a:r>
            <a:r>
              <a:rPr kumimoji="0" lang="en-US" sz="4400" b="1" i="0" u="none" strike="noStrike" kern="1200" cap="none" spc="0" normalizeH="0" baseline="0" noProof="0" dirty="0" smtClean="0">
                <a:ln>
                  <a:noFill/>
                </a:ln>
                <a:effectLst/>
                <a:uLnTx/>
                <a:uFillTx/>
                <a:latin typeface="Nikosh" panose="02000000000000000000" pitchFamily="2" charset="0"/>
                <a:ea typeface="+mn-ea"/>
                <a:cs typeface="Nikosh" panose="02000000000000000000" pitchFamily="2" charset="0"/>
              </a:rPr>
              <a:t> </a:t>
            </a:r>
            <a:r>
              <a:rPr kumimoji="0" lang="en-US" sz="4400" b="1" i="0" u="none" strike="noStrike" kern="1200" cap="none" spc="0" normalizeH="0" baseline="0" noProof="0" dirty="0" err="1" smtClean="0">
                <a:ln>
                  <a:noFill/>
                </a:ln>
                <a:effectLst/>
                <a:uLnTx/>
                <a:uFillTx/>
                <a:latin typeface="Nikosh" panose="02000000000000000000" pitchFamily="2" charset="0"/>
                <a:ea typeface="+mn-ea"/>
                <a:cs typeface="Nikosh" panose="02000000000000000000" pitchFamily="2" charset="0"/>
              </a:rPr>
              <a:t>কর</a:t>
            </a:r>
            <a:r>
              <a:rPr kumimoji="0" lang="en-US" sz="4400" b="1" i="0" u="none" strike="noStrike" kern="1200" cap="none" spc="0" normalizeH="0" baseline="0" noProof="0" dirty="0" smtClean="0">
                <a:ln>
                  <a:noFill/>
                </a:ln>
                <a:effectLst/>
                <a:uLnTx/>
                <a:uFillTx/>
                <a:latin typeface="Nikosh" panose="02000000000000000000" pitchFamily="2" charset="0"/>
                <a:ea typeface="+mn-ea"/>
                <a:cs typeface="Nikosh" panose="02000000000000000000" pitchFamily="2" charset="0"/>
              </a:rPr>
              <a:t>।</a:t>
            </a:r>
            <a:endParaRPr kumimoji="0" lang="en-US" sz="4400" b="1" i="0" u="none" strike="noStrike" kern="1200" cap="none" spc="0" normalizeH="0" baseline="0" noProof="0" dirty="0">
              <a:ln>
                <a:noFill/>
              </a:ln>
              <a:effectLst/>
              <a:uLnTx/>
              <a:uFillTx/>
              <a:latin typeface="Nikosh" panose="02000000000000000000" pitchFamily="2" charset="0"/>
              <a:ea typeface="+mn-ea"/>
              <a:cs typeface="Nikosh" panose="02000000000000000000" pitchFamily="2" charset="0"/>
            </a:endParaRPr>
          </a:p>
        </p:txBody>
      </p:sp>
      <p:sp>
        <p:nvSpPr>
          <p:cNvPr id="10" name="TextBox 9"/>
          <p:cNvSpPr txBox="1"/>
          <p:nvPr/>
        </p:nvSpPr>
        <p:spPr>
          <a:xfrm>
            <a:off x="859480" y="4439450"/>
            <a:ext cx="893706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Nikosh" panose="02000000000000000000" pitchFamily="2" charset="0"/>
                <a:ea typeface="+mn-ea"/>
                <a:cs typeface="Nikosh" panose="02000000000000000000" pitchFamily="2" charset="0"/>
              </a:rPr>
              <a:t>২.</a:t>
            </a:r>
            <a:r>
              <a:rPr kumimoji="0" lang="en-US" sz="4400" b="1" i="0" u="none" strike="noStrike" kern="1200" cap="none" spc="0" normalizeH="0" baseline="0" noProof="0" dirty="0">
                <a:ln>
                  <a:noFill/>
                </a:ln>
                <a:effectLst/>
                <a:uLnTx/>
                <a:uFillTx/>
                <a:latin typeface="NikoshBAN" panose="02000000000000000000" pitchFamily="2" charset="0"/>
                <a:ea typeface="+mn-ea"/>
                <a:cs typeface="NikoshBAN" panose="02000000000000000000" pitchFamily="2" charset="0"/>
              </a:rPr>
              <a:t> </a:t>
            </a:r>
            <a:r>
              <a:rPr kumimoji="0" lang="en-US" sz="4400" b="1"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চোখ</a:t>
            </a:r>
            <a:r>
              <a:rPr kumimoji="0" lang="en-US" sz="4400" b="1" i="0" u="none" strike="noStrike" kern="1200" cap="none" spc="0" normalizeH="0" noProof="0" dirty="0" smtClean="0">
                <a:ln>
                  <a:noFill/>
                </a:ln>
                <a:effectLst/>
                <a:uLnTx/>
                <a:uFillTx/>
                <a:latin typeface="NikoshBAN" panose="02000000000000000000" pitchFamily="2" charset="0"/>
                <a:ea typeface="+mn-ea"/>
                <a:cs typeface="NikoshBAN" panose="02000000000000000000" pitchFamily="2" charset="0"/>
              </a:rPr>
              <a:t> </a:t>
            </a:r>
            <a:r>
              <a:rPr kumimoji="0" lang="en-US" sz="4400" b="1" i="0" u="none" strike="noStrike" kern="1200" cap="none" spc="0" normalizeH="0" noProof="0" dirty="0" err="1" smtClean="0">
                <a:ln>
                  <a:noFill/>
                </a:ln>
                <a:effectLst/>
                <a:uLnTx/>
                <a:uFillTx/>
                <a:latin typeface="NikoshBAN" panose="02000000000000000000" pitchFamily="2" charset="0"/>
                <a:ea typeface="+mn-ea"/>
                <a:cs typeface="NikoshBAN" panose="02000000000000000000" pitchFamily="2" charset="0"/>
              </a:rPr>
              <a:t>নিম্নগামী</a:t>
            </a:r>
            <a:r>
              <a:rPr lang="en-US" sz="4400" b="1" dirty="0">
                <a:latin typeface="NikoshBAN" panose="02000000000000000000" pitchFamily="2" charset="0"/>
                <a:cs typeface="NikoshBAN" panose="02000000000000000000" pitchFamily="2" charset="0"/>
              </a:rPr>
              <a:t> </a:t>
            </a:r>
            <a:r>
              <a:rPr kumimoji="0" lang="en-US" sz="4400" b="1" i="0" u="none" strike="noStrike" kern="1200" cap="none" spc="0" normalizeH="0" noProof="0" dirty="0" err="1" smtClean="0">
                <a:ln>
                  <a:noFill/>
                </a:ln>
                <a:effectLst/>
                <a:uLnTx/>
                <a:uFillTx/>
                <a:latin typeface="NikoshBAN" panose="02000000000000000000" pitchFamily="2" charset="0"/>
                <a:ea typeface="+mn-ea"/>
                <a:cs typeface="NikoshBAN" panose="02000000000000000000" pitchFamily="2" charset="0"/>
              </a:rPr>
              <a:t>করা</a:t>
            </a:r>
            <a:r>
              <a:rPr kumimoji="0" lang="en-US" sz="4400" b="1" i="0" u="none" strike="noStrike" kern="1200" cap="none" spc="0" normalizeH="0" noProof="0" dirty="0" smtClean="0">
                <a:ln>
                  <a:noFill/>
                </a:ln>
                <a:effectLst/>
                <a:uLnTx/>
                <a:uFillTx/>
                <a:latin typeface="NikoshBAN" panose="02000000000000000000" pitchFamily="2" charset="0"/>
                <a:ea typeface="+mn-ea"/>
                <a:cs typeface="NikoshBAN" panose="02000000000000000000" pitchFamily="2" charset="0"/>
              </a:rPr>
              <a:t> </a:t>
            </a:r>
            <a:r>
              <a:rPr kumimoji="0" lang="en-US" sz="4400" b="1"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সম্পর্কে</a:t>
            </a:r>
            <a:r>
              <a:rPr kumimoji="0" lang="en-US" sz="4400" b="1" i="0" u="none" strike="noStrike" kern="1200" cap="none" spc="0" normalizeH="0" baseline="0" noProof="0" dirty="0" smtClean="0">
                <a:ln>
                  <a:noFill/>
                </a:ln>
                <a:effectLst/>
                <a:uLnTx/>
                <a:uFillTx/>
                <a:latin typeface="NikoshBAN" panose="02000000000000000000" pitchFamily="2" charset="0"/>
                <a:ea typeface="+mn-ea"/>
                <a:cs typeface="NikoshBAN" panose="02000000000000000000" pitchFamily="2" charset="0"/>
              </a:rPr>
              <a:t> </a:t>
            </a:r>
            <a:r>
              <a:rPr kumimoji="0" lang="en-US" sz="4400" b="1"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একখানা</a:t>
            </a:r>
            <a:r>
              <a:rPr kumimoji="0" lang="en-US" sz="4400" b="1" i="0" u="none" strike="noStrike" kern="1200" cap="none" spc="0" normalizeH="0" baseline="0" noProof="0" dirty="0" smtClean="0">
                <a:ln>
                  <a:noFill/>
                </a:ln>
                <a:effectLst/>
                <a:uLnTx/>
                <a:uFillTx/>
                <a:latin typeface="NikoshBAN" panose="02000000000000000000" pitchFamily="2" charset="0"/>
                <a:ea typeface="+mn-ea"/>
                <a:cs typeface="NikoshBAN" panose="02000000000000000000" pitchFamily="2" charset="0"/>
              </a:rPr>
              <a:t> </a:t>
            </a:r>
            <a:r>
              <a:rPr kumimoji="0" lang="en-US" sz="4400" b="1"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হাদিস</a:t>
            </a:r>
            <a:r>
              <a:rPr kumimoji="0" lang="en-US" sz="4400" b="1" i="0" u="none" strike="noStrike" kern="1200" cap="none" spc="0" normalizeH="0" baseline="0" noProof="0" dirty="0" smtClean="0">
                <a:ln>
                  <a:noFill/>
                </a:ln>
                <a:effectLst/>
                <a:uLnTx/>
                <a:uFillTx/>
                <a:latin typeface="NikoshBAN" panose="02000000000000000000" pitchFamily="2" charset="0"/>
                <a:ea typeface="+mn-ea"/>
                <a:cs typeface="NikoshBAN" panose="02000000000000000000" pitchFamily="2" charset="0"/>
              </a:rPr>
              <a:t> </a:t>
            </a:r>
            <a:r>
              <a:rPr kumimoji="0" lang="en-US" sz="4400" b="1"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বল</a:t>
            </a:r>
            <a:r>
              <a:rPr kumimoji="0" lang="en-US" sz="4400" b="1" i="0" u="none" strike="noStrike" kern="1200" cap="none" spc="0" normalizeH="0" baseline="0" noProof="0" dirty="0" smtClean="0">
                <a:ln>
                  <a:noFill/>
                </a:ln>
                <a:effectLst/>
                <a:uLnTx/>
                <a:uFillTx/>
                <a:latin typeface="NikoshBAN" panose="02000000000000000000" pitchFamily="2" charset="0"/>
                <a:ea typeface="+mn-ea"/>
                <a:cs typeface="NikoshBAN" panose="02000000000000000000" pitchFamily="2" charset="0"/>
              </a:rPr>
              <a:t>।</a:t>
            </a:r>
            <a:endParaRPr kumimoji="0" lang="en-US" sz="4400" b="1" i="0" u="none" strike="noStrike" kern="1200" cap="none" spc="0" normalizeH="0" baseline="0" noProof="0" dirty="0">
              <a:ln>
                <a:noFill/>
              </a:ln>
              <a:effectLst/>
              <a:uLnTx/>
              <a:uFillTx/>
              <a:latin typeface="NikoshBAN" panose="02000000000000000000" pitchFamily="2" charset="0"/>
              <a:ea typeface="+mn-ea"/>
              <a:cs typeface="NikoshBAN" panose="02000000000000000000" pitchFamily="2" charset="0"/>
            </a:endParaRPr>
          </a:p>
        </p:txBody>
      </p:sp>
      <p:sp>
        <p:nvSpPr>
          <p:cNvPr id="12" name="TextBox 11">
            <a:extLst>
              <a:ext uri="{FF2B5EF4-FFF2-40B4-BE49-F238E27FC236}">
                <a16:creationId xmlns:a16="http://schemas.microsoft.com/office/drawing/2014/main" id="{845EB576-A398-4156-958D-847DD25111E7}"/>
              </a:ext>
            </a:extLst>
          </p:cNvPr>
          <p:cNvSpPr txBox="1"/>
          <p:nvPr/>
        </p:nvSpPr>
        <p:spPr>
          <a:xfrm>
            <a:off x="859480" y="2877862"/>
            <a:ext cx="10536700" cy="1446550"/>
          </a:xfrm>
          <a:prstGeom prst="rect">
            <a:avLst/>
          </a:prstGeom>
          <a:noFill/>
        </p:spPr>
        <p:txBody>
          <a:bodyPr wrap="square">
            <a:spAutoFit/>
          </a:bodyPr>
          <a:lstStyle/>
          <a:p>
            <a:pPr algn="r"/>
            <a:r>
              <a:rPr lang="ar-SA" sz="4400" b="1" dirty="0">
                <a:latin typeface="Sakkal Majalla" panose="02000000000000000000" pitchFamily="2" charset="-78"/>
                <a:cs typeface="Sakkal Majalla" panose="02000000000000000000" pitchFamily="2" charset="-78"/>
              </a:rPr>
              <a:t>يا أَيُّهَا النَّبِيُّ قُل لِأَزواجِكَ وَبَناتِكَ وَنِساءِ المُؤمِنينَ يُدنينَ عَلَيهِنَّ مِن جَلابيبِهِنَّ ذلِكَ أَدنى أَن يُعرَفنَ فَلا يُؤذَينَ وَكانَ اللَّهُ غَفورًا رَحيمًا</a:t>
            </a:r>
            <a:endParaRPr lang="en-US"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34260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p:cTn id="2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sp>
        <p:nvSpPr>
          <p:cNvPr id="8" name="TextBox 7">
            <a:extLst>
              <a:ext uri="{FF2B5EF4-FFF2-40B4-BE49-F238E27FC236}">
                <a16:creationId xmlns:a16="http://schemas.microsoft.com/office/drawing/2014/main" id="{61FE342C-D7F8-4ADA-BE7F-89E7A10524A3}"/>
              </a:ext>
            </a:extLst>
          </p:cNvPr>
          <p:cNvSpPr txBox="1"/>
          <p:nvPr/>
        </p:nvSpPr>
        <p:spPr>
          <a:xfrm>
            <a:off x="833283" y="2580965"/>
            <a:ext cx="10825315" cy="3288501"/>
          </a:xfrm>
          <a:prstGeom prst="rect">
            <a:avLst/>
          </a:prstGeom>
          <a:noFill/>
        </p:spPr>
        <p:txBody>
          <a:bodyPr wrap="square">
            <a:prstTxWarp prst="textPlain">
              <a:avLst/>
            </a:prstTxWarp>
            <a:spAutoFit/>
          </a:bodyPr>
          <a:lstStyle/>
          <a:p>
            <a:pPr>
              <a:defRPr/>
            </a:pPr>
            <a:r>
              <a:rPr lang="en-US" sz="3600" b="1" dirty="0">
                <a:latin typeface="NikoshBAN" panose="02000000000000000000" pitchFamily="2" charset="0"/>
                <a:cs typeface="NikoshBAN" panose="02000000000000000000" pitchFamily="2" charset="0"/>
              </a:rPr>
              <a:t>১-পাঠে </a:t>
            </a:r>
            <a:r>
              <a:rPr lang="en-US" sz="3600" b="1" dirty="0" err="1">
                <a:latin typeface="NikoshBAN" panose="02000000000000000000" pitchFamily="2" charset="0"/>
                <a:cs typeface="NikoshBAN" panose="02000000000000000000" pitchFamily="2" charset="0"/>
              </a:rPr>
              <a:t>উল্লেখিত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আয়াত</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হাদিস</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অনুবাদসহ</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পড়বে</a:t>
            </a:r>
            <a:r>
              <a:rPr lang="en-US" sz="3600" b="1" dirty="0">
                <a:latin typeface="NikoshBAN" panose="02000000000000000000" pitchFamily="2" charset="0"/>
                <a:cs typeface="NikoshBAN" panose="02000000000000000000" pitchFamily="2" charset="0"/>
              </a:rPr>
              <a:t>।</a:t>
            </a:r>
          </a:p>
          <a:p>
            <a:pPr>
              <a:defRPr/>
            </a:pPr>
            <a:r>
              <a:rPr lang="en-US" sz="3600" b="1" dirty="0">
                <a:latin typeface="NikoshBAN" panose="02000000000000000000" pitchFamily="2" charset="0"/>
                <a:cs typeface="NikoshBAN" panose="02000000000000000000" pitchFamily="2" charset="0"/>
              </a:rPr>
              <a:t>২-পর্দা </a:t>
            </a:r>
            <a:r>
              <a:rPr lang="en-US" sz="3600" b="1" dirty="0" err="1">
                <a:latin typeface="NikoshBAN" panose="02000000000000000000" pitchFamily="2" charset="0"/>
                <a:cs typeface="NikoshBAN" panose="02000000000000000000" pitchFamily="2" charset="0"/>
              </a:rPr>
              <a:t>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ঢাকার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বিধান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কুরআন</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হাদিসের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আলোকে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বর্ণনা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করবে</a:t>
            </a:r>
            <a:r>
              <a:rPr lang="en-US" sz="3600" b="1" dirty="0">
                <a:latin typeface="NikoshBAN" panose="02000000000000000000" pitchFamily="2" charset="0"/>
                <a:cs typeface="NikoshBAN" panose="02000000000000000000" pitchFamily="2" charset="0"/>
              </a:rPr>
              <a:t>।</a:t>
            </a:r>
          </a:p>
          <a:p>
            <a:pPr>
              <a:defRPr/>
            </a:pPr>
            <a:r>
              <a:rPr lang="en-US" sz="3600" b="1" dirty="0">
                <a:latin typeface="NikoshBAN" panose="02000000000000000000" pitchFamily="2" charset="0"/>
                <a:cs typeface="NikoshBAN" panose="02000000000000000000" pitchFamily="2" charset="0"/>
              </a:rPr>
              <a:t>৩-পাঠ </a:t>
            </a:r>
            <a:r>
              <a:rPr lang="en-US" sz="3600" b="1" dirty="0" err="1">
                <a:latin typeface="NikoshBAN" panose="02000000000000000000" pitchFamily="2" charset="0"/>
                <a:cs typeface="NikoshBAN" panose="02000000000000000000" pitchFamily="2" charset="0"/>
              </a:rPr>
              <a:t>সংশ্লিষ্ট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অনুশীলনীর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প্রশ্নোত্তরসমুহ</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ঠিক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নিবে</a:t>
            </a:r>
            <a:r>
              <a:rPr lang="en-US" sz="3600" b="1" dirty="0">
                <a:latin typeface="NikoshBAN" panose="02000000000000000000" pitchFamily="2" charset="0"/>
                <a:cs typeface="NikoshBAN" panose="02000000000000000000" pitchFamily="2" charset="0"/>
              </a:rPr>
              <a:t>।</a:t>
            </a:r>
          </a:p>
        </p:txBody>
      </p:sp>
      <p:pic>
        <p:nvPicPr>
          <p:cNvPr id="5" name="Picture 4"/>
          <p:cNvPicPr>
            <a:picLocks noChangeAspect="1"/>
          </p:cNvPicPr>
          <p:nvPr/>
        </p:nvPicPr>
        <p:blipFill>
          <a:blip r:embed="rId4"/>
          <a:stretch>
            <a:fillRect/>
          </a:stretch>
        </p:blipFill>
        <p:spPr>
          <a:xfrm>
            <a:off x="1769806" y="471948"/>
            <a:ext cx="8952271" cy="1637071"/>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142894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A75565FF-C24F-46F3-B439-FF3CE379230A}"/>
              </a:ext>
            </a:extLst>
          </p:cNvPr>
          <p:cNvSpPr txBox="1"/>
          <p:nvPr/>
        </p:nvSpPr>
        <p:spPr>
          <a:xfrm>
            <a:off x="339212" y="3178277"/>
            <a:ext cx="10884311" cy="1369841"/>
          </a:xfrm>
          <a:prstGeom prst="rect">
            <a:avLst/>
          </a:prstGeom>
          <a:noFill/>
        </p:spPr>
        <p:txBody>
          <a:bodyPr wrap="none" rtlCol="0">
            <a:prstTxWarp prst="textPlain">
              <a:avLst/>
            </a:prstTxWarp>
            <a:spAutoFit/>
          </a:bodyPr>
          <a:lstStyle/>
          <a:p>
            <a:pPr algn="ctr"/>
            <a:r>
              <a:rPr lang="en-US" sz="7200" b="1" dirty="0" err="1">
                <a:solidFill>
                  <a:srgbClr val="FFFF00"/>
                </a:solidFill>
                <a:latin typeface="NikoshBAN" panose="02000000000000000000" pitchFamily="2" charset="0"/>
                <a:cs typeface="NikoshBAN" panose="02000000000000000000" pitchFamily="2" charset="0"/>
              </a:rPr>
              <a:t>সবাইকে</a:t>
            </a:r>
            <a:r>
              <a:rPr lang="en-US" sz="7200" b="1" dirty="0">
                <a:solidFill>
                  <a:srgbClr val="FFFF00"/>
                </a:solidFill>
                <a:latin typeface="NikoshBAN" panose="02000000000000000000" pitchFamily="2" charset="0"/>
                <a:cs typeface="NikoshBAN" panose="02000000000000000000" pitchFamily="2" charset="0"/>
              </a:rPr>
              <a:t> </a:t>
            </a:r>
            <a:r>
              <a:rPr lang="ar-EG" sz="7200" b="1" dirty="0" smtClean="0">
                <a:solidFill>
                  <a:srgbClr val="FFFF00"/>
                </a:solidFill>
                <a:latin typeface="NikoshBAN" panose="02000000000000000000" pitchFamily="2" charset="0"/>
                <a:cs typeface="NikoshBAN" panose="02000000000000000000" pitchFamily="2" charset="0"/>
              </a:rPr>
              <a:t>   </a:t>
            </a:r>
            <a:r>
              <a:rPr lang="en-US" sz="7200" b="1" dirty="0" err="1" smtClean="0">
                <a:solidFill>
                  <a:srgbClr val="FFFF00"/>
                </a:solidFill>
                <a:latin typeface="NikoshBAN" panose="02000000000000000000" pitchFamily="2" charset="0"/>
                <a:cs typeface="NikoshBAN" panose="02000000000000000000" pitchFamily="2" charset="0"/>
              </a:rPr>
              <a:t>ধন্যবাদ</a:t>
            </a:r>
            <a:endParaRPr lang="en-US" sz="7200" b="1" dirty="0">
              <a:solidFill>
                <a:srgbClr val="FFFF00"/>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21751390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114" fill="hold">
                                          <p:stCondLst>
                                            <p:cond delay="0"/>
                                          </p:stCondLst>
                                        </p:cTn>
                                        <p:tgtEl>
                                          <p:spTgt spid="13"/>
                                        </p:tgtEl>
                                        <p:attrNameLst>
                                          <p:attrName>style.rotation</p:attrName>
                                        </p:attrNameLst>
                                      </p:cBhvr>
                                      <p:to>
                                        <p:strVal val="-45.0"/>
                                      </p:to>
                                    </p:set>
                                    <p:anim calcmode="lin" valueType="num">
                                      <p:cBhvr>
                                        <p:cTn id="8" dur="114" fill="hold">
                                          <p:stCondLst>
                                            <p:cond delay="114"/>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xit" presetSubtype="0" accel="50000" fill="hold" grpId="1" nodeType="clickEffect">
                                  <p:stCondLst>
                                    <p:cond delay="0"/>
                                  </p:stCondLst>
                                  <p:iterate type="lt">
                                    <p:tmPct val="50000"/>
                                  </p:iterate>
                                  <p:childTnLst>
                                    <p:anim calcmode="lin" valueType="num">
                                      <p:cBhvr>
                                        <p:cTn id="15" dur="250">
                                          <p:stCondLst>
                                            <p:cond delay="0"/>
                                          </p:stCondLst>
                                        </p:cTn>
                                        <p:tgtEl>
                                          <p:spTgt spid="13"/>
                                        </p:tgtEl>
                                        <p:attrNameLst>
                                          <p:attrName>style.rotation</p:attrName>
                                        </p:attrNameLst>
                                      </p:cBhvr>
                                      <p:tavLst>
                                        <p:tav tm="0">
                                          <p:val>
                                            <p:fltVal val="0"/>
                                          </p:val>
                                        </p:tav>
                                        <p:tav tm="100000">
                                          <p:val>
                                            <p:fltVal val="45"/>
                                          </p:val>
                                        </p:tav>
                                      </p:tavLst>
                                    </p:anim>
                                    <p:anim calcmode="lin" valueType="num">
                                      <p:cBhvr>
                                        <p:cTn id="16" dur="250">
                                          <p:stCondLst>
                                            <p:cond delay="0"/>
                                          </p:stCondLst>
                                        </p:cTn>
                                        <p:tgtEl>
                                          <p:spTgt spid="13"/>
                                        </p:tgtEl>
                                        <p:attrNameLst>
                                          <p:attrName>ppt_y</p:attrName>
                                        </p:attrNameLst>
                                      </p:cBhvr>
                                      <p:tavLst>
                                        <p:tav tm="0">
                                          <p:val>
                                            <p:strVal val="ppt_y"/>
                                          </p:val>
                                        </p:tav>
                                        <p:tav tm="100000">
                                          <p:val>
                                            <p:strVal val="ppt_y+1"/>
                                          </p:val>
                                        </p:tav>
                                      </p:tavLst>
                                    </p:anim>
                                    <p:set>
                                      <p:cBhvr>
                                        <p:cTn id="17"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20232"/>
          </a:xfrm>
          <a:prstGeom prst="rect">
            <a:avLst/>
          </a:prstGeom>
        </p:spPr>
      </p:pic>
      <p:pic>
        <p:nvPicPr>
          <p:cNvPr id="11" name="Picture 10">
            <a:extLst>
              <a:ext uri="{FF2B5EF4-FFF2-40B4-BE49-F238E27FC236}">
                <a16:creationId xmlns:a16="http://schemas.microsoft.com/office/drawing/2014/main" id="{8CB988DD-F3B7-4A9C-AD50-4E282D8E080A}"/>
              </a:ext>
            </a:extLst>
          </p:cNvPr>
          <p:cNvPicPr>
            <a:picLocks noChangeAspect="1"/>
          </p:cNvPicPr>
          <p:nvPr/>
        </p:nvPicPr>
        <p:blipFill>
          <a:blip r:embed="rId4"/>
          <a:stretch>
            <a:fillRect/>
          </a:stretch>
        </p:blipFill>
        <p:spPr>
          <a:xfrm>
            <a:off x="392703" y="2102293"/>
            <a:ext cx="2129271" cy="1554615"/>
          </a:xfrm>
          <a:prstGeom prst="rect">
            <a:avLst/>
          </a:prstGeom>
        </p:spPr>
      </p:pic>
      <p:pic>
        <p:nvPicPr>
          <p:cNvPr id="13" name="Picture 12">
            <a:extLst>
              <a:ext uri="{FF2B5EF4-FFF2-40B4-BE49-F238E27FC236}">
                <a16:creationId xmlns:a16="http://schemas.microsoft.com/office/drawing/2014/main" id="{C1FADC92-C357-4536-BD92-F5BD84265419}"/>
              </a:ext>
            </a:extLst>
          </p:cNvPr>
          <p:cNvPicPr>
            <a:picLocks noChangeAspect="1"/>
          </p:cNvPicPr>
          <p:nvPr/>
        </p:nvPicPr>
        <p:blipFill>
          <a:blip r:embed="rId5"/>
          <a:stretch>
            <a:fillRect/>
          </a:stretch>
        </p:blipFill>
        <p:spPr>
          <a:xfrm>
            <a:off x="3510099" y="2102294"/>
            <a:ext cx="2223290" cy="1554615"/>
          </a:xfrm>
          <a:prstGeom prst="rect">
            <a:avLst/>
          </a:prstGeom>
        </p:spPr>
      </p:pic>
      <p:pic>
        <p:nvPicPr>
          <p:cNvPr id="15" name="Picture 14">
            <a:extLst>
              <a:ext uri="{FF2B5EF4-FFF2-40B4-BE49-F238E27FC236}">
                <a16:creationId xmlns:a16="http://schemas.microsoft.com/office/drawing/2014/main" id="{C875A306-55F6-47F4-8305-C5AB79A7A5D2}"/>
              </a:ext>
            </a:extLst>
          </p:cNvPr>
          <p:cNvPicPr>
            <a:picLocks noChangeAspect="1"/>
          </p:cNvPicPr>
          <p:nvPr/>
        </p:nvPicPr>
        <p:blipFill>
          <a:blip r:embed="rId6"/>
          <a:stretch>
            <a:fillRect/>
          </a:stretch>
        </p:blipFill>
        <p:spPr>
          <a:xfrm>
            <a:off x="6386052" y="2158260"/>
            <a:ext cx="2456746" cy="1554615"/>
          </a:xfrm>
          <a:prstGeom prst="rect">
            <a:avLst/>
          </a:prstGeom>
        </p:spPr>
      </p:pic>
      <p:pic>
        <p:nvPicPr>
          <p:cNvPr id="17" name="Picture 16">
            <a:extLst>
              <a:ext uri="{FF2B5EF4-FFF2-40B4-BE49-F238E27FC236}">
                <a16:creationId xmlns:a16="http://schemas.microsoft.com/office/drawing/2014/main" id="{03579536-9DB8-4DAD-8772-C20896BDB776}"/>
              </a:ext>
            </a:extLst>
          </p:cNvPr>
          <p:cNvPicPr>
            <a:picLocks noChangeAspect="1"/>
          </p:cNvPicPr>
          <p:nvPr/>
        </p:nvPicPr>
        <p:blipFill>
          <a:blip r:embed="rId7"/>
          <a:stretch>
            <a:fillRect/>
          </a:stretch>
        </p:blipFill>
        <p:spPr>
          <a:xfrm>
            <a:off x="9597467" y="2102295"/>
            <a:ext cx="2208278" cy="1554615"/>
          </a:xfrm>
          <a:prstGeom prst="rect">
            <a:avLst/>
          </a:prstGeom>
        </p:spPr>
      </p:pic>
    </p:spTree>
    <p:custDataLst>
      <p:tags r:id="rId1"/>
    </p:custDataLst>
    <p:extLst>
      <p:ext uri="{BB962C8B-B14F-4D97-AF65-F5344CB8AC3E}">
        <p14:creationId xmlns:p14="http://schemas.microsoft.com/office/powerpoint/2010/main" val="3910063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1"/>
            <a:ext cx="6857998" cy="121920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507" y="817104"/>
            <a:ext cx="2796744" cy="2991955"/>
          </a:xfrm>
          <a:prstGeom prst="rect">
            <a:avLst/>
          </a:prstGeom>
        </p:spPr>
      </p:pic>
      <p:sp>
        <p:nvSpPr>
          <p:cNvPr id="9" name="Oval 8"/>
          <p:cNvSpPr/>
          <p:nvPr/>
        </p:nvSpPr>
        <p:spPr>
          <a:xfrm>
            <a:off x="4615741" y="196073"/>
            <a:ext cx="4017818" cy="1053260"/>
          </a:xfrm>
          <a:prstGeom prst="ellipse">
            <a:avLst/>
          </a:prstGeom>
          <a:solidFill>
            <a:srgbClr val="CADFF2"/>
          </a:solidFill>
          <a:ln>
            <a:solidFill>
              <a:srgbClr val="1B0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CC0066"/>
                </a:solidFill>
                <a:effectLst/>
                <a:uLnTx/>
                <a:uFillTx/>
                <a:latin typeface="Nikosh" panose="02000000000000000000" pitchFamily="2" charset="0"/>
                <a:ea typeface="+mn-ea"/>
                <a:cs typeface="Nikosh" panose="02000000000000000000" pitchFamily="2" charset="0"/>
              </a:rPr>
              <a:t>পরিচিতি</a:t>
            </a:r>
            <a:endParaRPr kumimoji="0" lang="en-US" sz="4000" b="1" i="0" u="none" strike="noStrike" kern="1200" cap="none" spc="0" normalizeH="0" baseline="0" noProof="0" dirty="0">
              <a:ln>
                <a:noFill/>
              </a:ln>
              <a:solidFill>
                <a:srgbClr val="CC0066"/>
              </a:solidFill>
              <a:effectLst/>
              <a:uLnTx/>
              <a:uFillTx/>
              <a:latin typeface="Nikosh" panose="02000000000000000000" pitchFamily="2" charset="0"/>
              <a:ea typeface="+mn-ea"/>
              <a:cs typeface="Nikosh" panose="02000000000000000000" pitchFamily="2" charset="0"/>
            </a:endParaRPr>
          </a:p>
        </p:txBody>
      </p:sp>
      <p:sp>
        <p:nvSpPr>
          <p:cNvPr id="14" name="Round Single Corner Rectangle 13"/>
          <p:cNvSpPr/>
          <p:nvPr/>
        </p:nvSpPr>
        <p:spPr>
          <a:xfrm>
            <a:off x="482542" y="5080804"/>
            <a:ext cx="5138013" cy="1572126"/>
          </a:xfrm>
          <a:prstGeom prst="round1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prstTxWarp prst="textInflate">
              <a:avLst>
                <a:gd name="adj" fmla="val 2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Nikosh" panose="02000000000000000000" pitchFamily="2" charset="0"/>
                <a:ea typeface="+mn-ea"/>
                <a:cs typeface="Nikosh" panose="02000000000000000000" pitchFamily="2" charset="0"/>
              </a:rPr>
              <a:t>সহ-সুপার</a:t>
            </a:r>
            <a:endParaRPr kumimoji="0" lang="en-US" sz="3200" b="1" i="0" u="none" strike="noStrike" kern="1200" cap="none" spc="0" normalizeH="0" baseline="0" noProof="0" dirty="0" smtClean="0">
              <a:ln>
                <a:noFill/>
              </a:ln>
              <a:solidFill>
                <a:prstClr val="black"/>
              </a:solidFill>
              <a:effectLst/>
              <a:uLnTx/>
              <a:uFillTx/>
              <a:latin typeface="Nikosh" panose="02000000000000000000" pitchFamily="2" charset="0"/>
              <a:ea typeface="+mn-ea"/>
              <a:cs typeface="Nikosh"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E70F80"/>
                </a:solidFill>
                <a:effectLst/>
                <a:uLnTx/>
                <a:uFillTx/>
                <a:latin typeface="Nikosh" panose="02000000000000000000" pitchFamily="2" charset="0"/>
                <a:ea typeface="+mn-ea"/>
                <a:cs typeface="Nikosh" panose="02000000000000000000" pitchFamily="2" charset="0"/>
              </a:rPr>
              <a:t>ছালেহাবাদ</a:t>
            </a:r>
            <a:r>
              <a:rPr kumimoji="0" lang="en-US" sz="3200" b="1" i="0" u="none" strike="noStrike" kern="1200" cap="none" spc="0" normalizeH="0" baseline="0" noProof="0" dirty="0" smtClean="0">
                <a:ln>
                  <a:noFill/>
                </a:ln>
                <a:solidFill>
                  <a:srgbClr val="E70F80"/>
                </a:solidFill>
                <a:effectLst/>
                <a:uLnTx/>
                <a:uFillTx/>
                <a:latin typeface="Nikosh" panose="02000000000000000000" pitchFamily="2" charset="0"/>
                <a:ea typeface="+mn-ea"/>
                <a:cs typeface="Nikosh" panose="02000000000000000000" pitchFamily="2" charset="0"/>
              </a:rPr>
              <a:t> </a:t>
            </a:r>
            <a:r>
              <a:rPr kumimoji="0" lang="en-US" sz="3200" b="1" i="0" u="none" strike="noStrike" kern="1200" cap="none" spc="0" normalizeH="0" baseline="0" noProof="0" dirty="0" err="1" smtClean="0">
                <a:ln>
                  <a:noFill/>
                </a:ln>
                <a:solidFill>
                  <a:srgbClr val="E70F80"/>
                </a:solidFill>
                <a:effectLst/>
                <a:uLnTx/>
                <a:uFillTx/>
                <a:latin typeface="Nikosh" panose="02000000000000000000" pitchFamily="2" charset="0"/>
                <a:ea typeface="+mn-ea"/>
                <a:cs typeface="Nikosh" panose="02000000000000000000" pitchFamily="2" charset="0"/>
              </a:rPr>
              <a:t>মুহিয়্যুচ্ছুন্নাত</a:t>
            </a:r>
            <a:r>
              <a:rPr kumimoji="0" lang="en-US" sz="3200" b="1" i="0" u="none" strike="noStrike" kern="1200" cap="none" spc="0" normalizeH="0" baseline="0" noProof="0" dirty="0" smtClean="0">
                <a:ln>
                  <a:noFill/>
                </a:ln>
                <a:solidFill>
                  <a:srgbClr val="E70F80"/>
                </a:solidFill>
                <a:effectLst/>
                <a:uLnTx/>
                <a:uFillTx/>
                <a:latin typeface="Nikosh" panose="02000000000000000000" pitchFamily="2" charset="0"/>
                <a:ea typeface="+mn-ea"/>
                <a:cs typeface="Nikosh" panose="02000000000000000000" pitchFamily="2" charset="0"/>
              </a:rPr>
              <a:t> </a:t>
            </a:r>
            <a:r>
              <a:rPr kumimoji="0" lang="en-US" sz="3200" b="1" i="0" u="none" strike="noStrike" kern="1200" cap="none" spc="0" normalizeH="0" baseline="0" noProof="0" dirty="0" err="1" smtClean="0">
                <a:ln>
                  <a:noFill/>
                </a:ln>
                <a:solidFill>
                  <a:srgbClr val="E70F80"/>
                </a:solidFill>
                <a:effectLst/>
                <a:uLnTx/>
                <a:uFillTx/>
                <a:latin typeface="Nikosh" panose="02000000000000000000" pitchFamily="2" charset="0"/>
                <a:ea typeface="+mn-ea"/>
                <a:cs typeface="Nikosh" panose="02000000000000000000" pitchFamily="2" charset="0"/>
              </a:rPr>
              <a:t>দাখিল</a:t>
            </a:r>
            <a:r>
              <a:rPr kumimoji="0" lang="en-US" sz="3200" b="1" i="0" u="none" strike="noStrike" kern="1200" cap="none" spc="0" normalizeH="0" baseline="0" noProof="0" dirty="0" smtClean="0">
                <a:ln>
                  <a:noFill/>
                </a:ln>
                <a:solidFill>
                  <a:srgbClr val="E70F80"/>
                </a:solidFill>
                <a:effectLst/>
                <a:uLnTx/>
                <a:uFillTx/>
                <a:latin typeface="Nikosh" panose="02000000000000000000" pitchFamily="2" charset="0"/>
                <a:ea typeface="+mn-ea"/>
                <a:cs typeface="Nikosh" panose="02000000000000000000" pitchFamily="2" charset="0"/>
              </a:rPr>
              <a:t> </a:t>
            </a:r>
            <a:r>
              <a:rPr kumimoji="0" lang="en-US" sz="3200" b="1" i="0" u="none" strike="noStrike" kern="1200" cap="none" spc="0" normalizeH="0" baseline="0" noProof="0" dirty="0" err="1" smtClean="0">
                <a:ln>
                  <a:noFill/>
                </a:ln>
                <a:solidFill>
                  <a:srgbClr val="E70F80"/>
                </a:solidFill>
                <a:effectLst/>
                <a:uLnTx/>
                <a:uFillTx/>
                <a:latin typeface="Nikosh" panose="02000000000000000000" pitchFamily="2" charset="0"/>
                <a:ea typeface="+mn-ea"/>
                <a:cs typeface="Nikosh" panose="02000000000000000000" pitchFamily="2" charset="0"/>
              </a:rPr>
              <a:t>মাদরাসা</a:t>
            </a:r>
            <a:endParaRPr kumimoji="0" lang="en-US" sz="3200" b="1" i="0" u="none" strike="noStrike" kern="1200" cap="none" spc="0" normalizeH="0" baseline="0" noProof="0" dirty="0" smtClean="0">
              <a:ln>
                <a:noFill/>
              </a:ln>
              <a:solidFill>
                <a:srgbClr val="E70F80"/>
              </a:solidFill>
              <a:effectLst/>
              <a:uLnTx/>
              <a:uFillTx/>
              <a:latin typeface="Nikosh" panose="02000000000000000000" pitchFamily="2" charset="0"/>
              <a:ea typeface="+mn-ea"/>
              <a:cs typeface="Nikosh"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17CF6F"/>
                </a:solidFill>
                <a:effectLst/>
                <a:uLnTx/>
                <a:uFillTx/>
                <a:latin typeface="Nikosh" panose="02000000000000000000" pitchFamily="2" charset="0"/>
                <a:ea typeface="+mn-ea"/>
                <a:cs typeface="Nikosh" panose="02000000000000000000" pitchFamily="2" charset="0"/>
              </a:rPr>
              <a:t>মাধবপুর,হবিগঞ্জ</a:t>
            </a:r>
            <a:r>
              <a:rPr kumimoji="0" lang="en-US" sz="3200" b="1" i="0" u="none" strike="noStrike" kern="1200" cap="none" spc="0" normalizeH="0" baseline="0" noProof="0" dirty="0" smtClean="0">
                <a:ln>
                  <a:noFill/>
                </a:ln>
                <a:solidFill>
                  <a:srgbClr val="17CF6F"/>
                </a:solidFill>
                <a:effectLst/>
                <a:uLnTx/>
                <a:uFillTx/>
                <a:latin typeface="Nikosh" panose="02000000000000000000" pitchFamily="2" charset="0"/>
                <a:ea typeface="+mn-ea"/>
                <a:cs typeface="Nikosh" panose="02000000000000000000" pitchFamily="2" charset="0"/>
              </a:rPr>
              <a:t>।</a:t>
            </a:r>
            <a:endParaRPr kumimoji="0" lang="en-US" sz="3200" b="1" i="0" u="none" strike="noStrike" kern="1200" cap="none" spc="0" normalizeH="0" baseline="0" noProof="0" dirty="0">
              <a:ln>
                <a:noFill/>
              </a:ln>
              <a:solidFill>
                <a:srgbClr val="17CF6F"/>
              </a:solidFill>
              <a:effectLst/>
              <a:uLnTx/>
              <a:uFillTx/>
              <a:latin typeface="Nikosh" panose="02000000000000000000" pitchFamily="2" charset="0"/>
              <a:ea typeface="+mn-ea"/>
              <a:cs typeface="Nikosh"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980" y="589881"/>
            <a:ext cx="3125798" cy="3398595"/>
          </a:xfrm>
          <a:prstGeom prst="rect">
            <a:avLst/>
          </a:prstGeom>
        </p:spPr>
      </p:pic>
      <p:sp>
        <p:nvSpPr>
          <p:cNvPr id="12" name="TextBox 11">
            <a:extLst>
              <a:ext uri="{FF2B5EF4-FFF2-40B4-BE49-F238E27FC236}">
                <a16:creationId xmlns:a16="http://schemas.microsoft.com/office/drawing/2014/main" id="{71FED3FC-A98E-4A21-9F82-AEB078DFD2B3}"/>
              </a:ext>
            </a:extLst>
          </p:cNvPr>
          <p:cNvSpPr txBox="1"/>
          <p:nvPr/>
        </p:nvSpPr>
        <p:spPr>
          <a:xfrm>
            <a:off x="7682318" y="4151947"/>
            <a:ext cx="4307070" cy="1131568"/>
          </a:xfrm>
          <a:prstGeom prst="rect">
            <a:avLst/>
          </a:prstGeom>
          <a:noFill/>
        </p:spPr>
        <p:txBody>
          <a:bodyPr wrap="square" rtlCol="0">
            <a:prstTxWarp prst="textDeflateBottom">
              <a:avLst>
                <a:gd name="adj" fmla="val 62656"/>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99"/>
                </a:solidFill>
                <a:effectLst/>
                <a:uLnTx/>
                <a:uFillTx/>
                <a:latin typeface="NikoshBAN" panose="02000000000000000000" pitchFamily="2" charset="0"/>
                <a:ea typeface="+mn-ea"/>
                <a:cs typeface="NikoshBAN" panose="02000000000000000000" pitchFamily="2" charset="0"/>
              </a:rPr>
              <a:t>কুর</a:t>
            </a:r>
            <a:r>
              <a:rPr kumimoji="0" lang="as-IN"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আ</a:t>
            </a:r>
            <a:r>
              <a:rPr kumimoji="0" lang="en-US"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ন </a:t>
            </a:r>
            <a:r>
              <a:rPr kumimoji="0" lang="as-IN"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ম</a:t>
            </a:r>
            <a:r>
              <a:rPr kumimoji="0" lang="en-US"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a:t>
            </a:r>
            <a:r>
              <a:rPr kumimoji="0" lang="as-IN"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জ</a:t>
            </a:r>
            <a:r>
              <a:rPr kumimoji="0" lang="en-US"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a:t>
            </a:r>
            <a:r>
              <a:rPr kumimoji="0" lang="as-IN"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দ</a:t>
            </a:r>
            <a:r>
              <a:rPr kumimoji="0" lang="en-US"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 </a:t>
            </a:r>
            <a:r>
              <a:rPr kumimoji="0" lang="as-IN"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ও</a:t>
            </a:r>
            <a:r>
              <a:rPr kumimoji="0" lang="en-US"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 </a:t>
            </a:r>
            <a:r>
              <a:rPr kumimoji="0" lang="as-IN"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ত</a:t>
            </a:r>
            <a:r>
              <a:rPr kumimoji="0" lang="en-US"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a:t>
            </a:r>
            <a:r>
              <a:rPr kumimoji="0" lang="as-IN"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জ</a:t>
            </a:r>
            <a:r>
              <a:rPr kumimoji="0" lang="en-US"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ভ</a:t>
            </a:r>
            <a:r>
              <a:rPr kumimoji="0" lang="as-IN"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a:t>
            </a:r>
            <a:r>
              <a:rPr kumimoji="0" lang="en-US" sz="3600" b="1" i="0" u="none" strike="noStrike" kern="1200" cap="none" spc="0" normalizeH="0" baseline="0" noProof="0" dirty="0">
                <a:ln>
                  <a:noFill/>
                </a:ln>
                <a:solidFill>
                  <a:srgbClr val="000099"/>
                </a:solidFill>
                <a:effectLst/>
                <a:uLnTx/>
                <a:uFillTx/>
                <a:latin typeface="NikoshBAN" panose="02000000000000000000" pitchFamily="2" charset="0"/>
                <a:ea typeface="+mn-ea"/>
                <a:cs typeface="NikoshBAN" panose="02000000000000000000" pitchFamily="2" charset="0"/>
              </a:rPr>
              <a:t>দ </a:t>
            </a:r>
          </a:p>
        </p:txBody>
      </p:sp>
      <p:sp>
        <p:nvSpPr>
          <p:cNvPr id="2" name="Rectangle 1"/>
          <p:cNvSpPr/>
          <p:nvPr/>
        </p:nvSpPr>
        <p:spPr>
          <a:xfrm>
            <a:off x="224526" y="3966105"/>
            <a:ext cx="5396029" cy="1323439"/>
          </a:xfrm>
          <a:prstGeom prst="rect">
            <a:avLst/>
          </a:prstGeom>
        </p:spPr>
        <p:txBody>
          <a:bodyPr wrap="none">
            <a:prstTxWarp prst="textDeflateBottom">
              <a:avLst>
                <a:gd name="adj" fmla="val 7666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1B02D8"/>
                </a:solidFill>
                <a:effectLst/>
                <a:uLnTx/>
                <a:uFillTx/>
                <a:latin typeface="Nikosh" panose="02000000000000000000" pitchFamily="2" charset="0"/>
                <a:ea typeface="+mn-ea"/>
                <a:cs typeface="Nikosh" panose="02000000000000000000" pitchFamily="2" charset="0"/>
              </a:rPr>
              <a:t>মো</a:t>
            </a:r>
            <a:r>
              <a:rPr kumimoji="0" lang="en-US" sz="8000" b="1" i="0" u="none" strike="noStrike" kern="1200" cap="none" spc="0" normalizeH="0" baseline="0" noProof="0" dirty="0">
                <a:ln>
                  <a:noFill/>
                </a:ln>
                <a:solidFill>
                  <a:srgbClr val="1B02D8"/>
                </a:solidFill>
                <a:effectLst/>
                <a:uLnTx/>
                <a:uFillTx/>
                <a:latin typeface="Nikosh" panose="02000000000000000000" pitchFamily="2" charset="0"/>
                <a:ea typeface="+mn-ea"/>
                <a:cs typeface="Nikosh" panose="02000000000000000000" pitchFamily="2" charset="0"/>
              </a:rPr>
              <a:t>: </a:t>
            </a:r>
            <a:r>
              <a:rPr kumimoji="0" lang="en-US" sz="8000" b="1" i="0" u="none" strike="noStrike" kern="1200" cap="none" spc="0" normalizeH="0" baseline="0" noProof="0" dirty="0" err="1">
                <a:ln>
                  <a:noFill/>
                </a:ln>
                <a:solidFill>
                  <a:srgbClr val="1B02D8"/>
                </a:solidFill>
                <a:effectLst/>
                <a:uLnTx/>
                <a:uFillTx/>
                <a:latin typeface="Nikosh" panose="02000000000000000000" pitchFamily="2" charset="0"/>
                <a:ea typeface="+mn-ea"/>
                <a:cs typeface="Nikosh" panose="02000000000000000000" pitchFamily="2" charset="0"/>
              </a:rPr>
              <a:t>ওসমান</a:t>
            </a:r>
            <a:r>
              <a:rPr kumimoji="0" lang="en-US" sz="8000" b="1" i="0" u="none" strike="noStrike" kern="1200" cap="none" spc="0" normalizeH="0" baseline="0" noProof="0" dirty="0">
                <a:ln>
                  <a:noFill/>
                </a:ln>
                <a:solidFill>
                  <a:srgbClr val="1B02D8"/>
                </a:solidFill>
                <a:effectLst/>
                <a:uLnTx/>
                <a:uFillTx/>
                <a:latin typeface="Nikosh" panose="02000000000000000000" pitchFamily="2" charset="0"/>
                <a:ea typeface="+mn-ea"/>
                <a:cs typeface="Nikosh" panose="02000000000000000000" pitchFamily="2" charset="0"/>
              </a:rPr>
              <a:t> </a:t>
            </a:r>
            <a:r>
              <a:rPr kumimoji="0" lang="en-US" sz="8000" b="1" i="0" u="none" strike="noStrike" kern="1200" cap="none" spc="0" normalizeH="0" baseline="0" noProof="0" dirty="0" err="1">
                <a:ln>
                  <a:noFill/>
                </a:ln>
                <a:solidFill>
                  <a:srgbClr val="1B02D8"/>
                </a:solidFill>
                <a:effectLst/>
                <a:uLnTx/>
                <a:uFillTx/>
                <a:latin typeface="Nikosh" panose="02000000000000000000" pitchFamily="2" charset="0"/>
                <a:ea typeface="+mn-ea"/>
                <a:cs typeface="Nikosh" panose="02000000000000000000" pitchFamily="2" charset="0"/>
              </a:rPr>
              <a:t>গনী</a:t>
            </a:r>
            <a:endParaRPr kumimoji="0" lang="en-US" sz="8000" b="1" i="0" u="none" strike="noStrike" kern="1200" cap="none" spc="0" normalizeH="0" baseline="0" noProof="0" dirty="0">
              <a:ln>
                <a:noFill/>
              </a:ln>
              <a:solidFill>
                <a:srgbClr val="1B02D8"/>
              </a:solidFill>
              <a:effectLst/>
              <a:uLnTx/>
              <a:uFillTx/>
              <a:latin typeface="Nikosh" panose="02000000000000000000" pitchFamily="2" charset="0"/>
              <a:ea typeface="+mn-ea"/>
              <a:cs typeface="Nikosh" panose="02000000000000000000" pitchFamily="2" charset="0"/>
            </a:endParaRPr>
          </a:p>
        </p:txBody>
      </p:sp>
      <p:pic>
        <p:nvPicPr>
          <p:cNvPr id="16" name="Picture 15">
            <a:extLst>
              <a:ext uri="{FF2B5EF4-FFF2-40B4-BE49-F238E27FC236}">
                <a16:creationId xmlns:a16="http://schemas.microsoft.com/office/drawing/2014/main" id="{1C143D28-E5D2-4A9E-B8F4-8B0E9D9E0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3839" y="570084"/>
            <a:ext cx="1988479" cy="6813499"/>
          </a:xfrm>
          <a:prstGeom prst="rect">
            <a:avLst/>
          </a:prstGeom>
        </p:spPr>
      </p:pic>
      <p:pic>
        <p:nvPicPr>
          <p:cNvPr id="17" name="Picture 16">
            <a:extLst>
              <a:ext uri="{FF2B5EF4-FFF2-40B4-BE49-F238E27FC236}">
                <a16:creationId xmlns:a16="http://schemas.microsoft.com/office/drawing/2014/main" id="{7419CAEC-CB8C-4403-AC64-8FE35F3D0CF0}"/>
              </a:ext>
            </a:extLst>
          </p:cNvPr>
          <p:cNvPicPr>
            <a:picLocks noChangeAspect="1"/>
          </p:cNvPicPr>
          <p:nvPr/>
        </p:nvPicPr>
        <p:blipFill>
          <a:blip r:embed="rId6"/>
          <a:stretch>
            <a:fillRect/>
          </a:stretch>
        </p:blipFill>
        <p:spPr>
          <a:xfrm>
            <a:off x="8867522" y="681810"/>
            <a:ext cx="2915511" cy="3214736"/>
          </a:xfrm>
          <a:prstGeom prst="rect">
            <a:avLst/>
          </a:prstGeom>
        </p:spPr>
      </p:pic>
      <p:sp>
        <p:nvSpPr>
          <p:cNvPr id="18" name="TextBox 17">
            <a:extLst>
              <a:ext uri="{FF2B5EF4-FFF2-40B4-BE49-F238E27FC236}">
                <a16:creationId xmlns:a16="http://schemas.microsoft.com/office/drawing/2014/main" id="{C9D349D1-4464-46CA-B844-C4E0992AD580}"/>
              </a:ext>
            </a:extLst>
          </p:cNvPr>
          <p:cNvSpPr txBox="1"/>
          <p:nvPr/>
        </p:nvSpPr>
        <p:spPr>
          <a:xfrm>
            <a:off x="8037871" y="4844609"/>
            <a:ext cx="3745162" cy="2013391"/>
          </a:xfrm>
          <a:prstGeom prst="rect">
            <a:avLst/>
          </a:prstGeom>
          <a:noFill/>
        </p:spPr>
        <p:txBody>
          <a:bodyPr wrap="square">
            <a:prstTxWarp prst="textInflate">
              <a:avLst/>
            </a:prstTxWarp>
            <a:spAutoFit/>
          </a:bodyPr>
          <a:lstStyle/>
          <a:p>
            <a:pPr algn="ctr">
              <a:defRPr/>
            </a:pPr>
            <a:r>
              <a:rPr lang="en-US" sz="4400" b="1" dirty="0" err="1">
                <a:solidFill>
                  <a:srgbClr val="002060"/>
                </a:solidFill>
                <a:latin typeface="NikoshBAN" panose="02000000000000000000" pitchFamily="2" charset="0"/>
                <a:cs typeface="NikoshBAN" panose="02000000000000000000" pitchFamily="2" charset="0"/>
              </a:rPr>
              <a:t>তৃতীয়</a:t>
            </a:r>
            <a:r>
              <a:rPr lang="en-US" sz="4400" b="1" dirty="0">
                <a:solidFill>
                  <a:srgbClr val="002060"/>
                </a:solidFill>
                <a:latin typeface="NikoshBAN" panose="02000000000000000000" pitchFamily="2" charset="0"/>
                <a:cs typeface="NikoshBAN" panose="02000000000000000000" pitchFamily="2" charset="0"/>
              </a:rPr>
              <a:t> </a:t>
            </a:r>
            <a:r>
              <a:rPr lang="en-US" sz="4400" b="1" dirty="0" err="1">
                <a:solidFill>
                  <a:srgbClr val="002060"/>
                </a:solidFill>
                <a:latin typeface="NikoshBAN" panose="02000000000000000000" pitchFamily="2" charset="0"/>
                <a:cs typeface="NikoshBAN" panose="02000000000000000000" pitchFamily="2" charset="0"/>
              </a:rPr>
              <a:t>অধ্যায়</a:t>
            </a:r>
            <a:endParaRPr lang="en-US" sz="4400" b="1" dirty="0">
              <a:solidFill>
                <a:srgbClr val="002060"/>
              </a:solidFill>
              <a:latin typeface="NikoshBAN" panose="02000000000000000000" pitchFamily="2" charset="0"/>
              <a:cs typeface="NikoshBAN" panose="02000000000000000000" pitchFamily="2" charset="0"/>
            </a:endParaRPr>
          </a:p>
          <a:p>
            <a:pPr algn="ctr">
              <a:defRPr/>
            </a:pPr>
            <a:r>
              <a:rPr lang="en-US" sz="4400" b="1" dirty="0">
                <a:solidFill>
                  <a:srgbClr val="002060"/>
                </a:solidFill>
                <a:latin typeface="NikoshBAN" panose="02000000000000000000" pitchFamily="2" charset="0"/>
                <a:cs typeface="NikoshBAN" panose="02000000000000000000" pitchFamily="2" charset="0"/>
              </a:rPr>
              <a:t>৪র্থ </a:t>
            </a:r>
            <a:r>
              <a:rPr lang="en-US" sz="4400" b="1" dirty="0" err="1">
                <a:solidFill>
                  <a:srgbClr val="002060"/>
                </a:solidFill>
                <a:latin typeface="NikoshBAN" panose="02000000000000000000" pitchFamily="2" charset="0"/>
                <a:cs typeface="NikoshBAN" panose="02000000000000000000" pitchFamily="2" charset="0"/>
              </a:rPr>
              <a:t>পরিচ্ছেদ</a:t>
            </a:r>
            <a:endParaRPr lang="en-US" sz="4400" b="1" dirty="0">
              <a:solidFill>
                <a:srgbClr val="002060"/>
              </a:solidFill>
              <a:latin typeface="NikoshBAN" panose="02000000000000000000" pitchFamily="2" charset="0"/>
              <a:cs typeface="NikoshBAN" panose="02000000000000000000" pitchFamily="2" charset="0"/>
            </a:endParaRPr>
          </a:p>
          <a:p>
            <a:pPr algn="ctr">
              <a:defRPr/>
            </a:pPr>
            <a:r>
              <a:rPr lang="en-US" sz="4800" b="1" dirty="0">
                <a:solidFill>
                  <a:srgbClr val="002060"/>
                </a:solidFill>
                <a:latin typeface="NikoshBAN" panose="02000000000000000000" pitchFamily="2" charset="0"/>
                <a:cs typeface="NikoshBAN" panose="02000000000000000000" pitchFamily="2" charset="0"/>
              </a:rPr>
              <a:t>২য় </a:t>
            </a:r>
            <a:r>
              <a:rPr lang="en-US" sz="4800" b="1" dirty="0" err="1">
                <a:solidFill>
                  <a:srgbClr val="002060"/>
                </a:solidFill>
                <a:latin typeface="NikoshBAN" panose="02000000000000000000" pitchFamily="2" charset="0"/>
                <a:cs typeface="NikoshBAN" panose="02000000000000000000" pitchFamily="2" charset="0"/>
              </a:rPr>
              <a:t>পাঠ</a:t>
            </a:r>
            <a:endParaRPr lang="en-US" sz="4800" b="1" dirty="0">
              <a:solidFill>
                <a:srgbClr val="002060"/>
              </a:solidFill>
              <a:latin typeface="NikoshBAN" panose="02000000000000000000" pitchFamily="2" charset="0"/>
              <a:cs typeface="NikoshBAN" panose="02000000000000000000" pitchFamily="2" charset="0"/>
            </a:endParaRPr>
          </a:p>
          <a:p>
            <a:pPr algn="ctr">
              <a:defRPr/>
            </a:pPr>
            <a:r>
              <a:rPr lang="en-US" sz="3600" b="1" dirty="0" err="1">
                <a:solidFill>
                  <a:srgbClr val="002060"/>
                </a:solidFill>
                <a:latin typeface="NikoshBAN" panose="02000000000000000000" pitchFamily="2" charset="0"/>
                <a:cs typeface="NikoshBAN" panose="02000000000000000000" pitchFamily="2" charset="0"/>
              </a:rPr>
              <a:t>পৃঃ</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নং</a:t>
            </a:r>
            <a:r>
              <a:rPr lang="en-US" sz="3600" b="1" dirty="0">
                <a:solidFill>
                  <a:srgbClr val="002060"/>
                </a:solidFill>
                <a:latin typeface="NikoshBAN" panose="02000000000000000000" pitchFamily="2" charset="0"/>
                <a:cs typeface="NikoshBAN" panose="02000000000000000000" pitchFamily="2" charset="0"/>
              </a:rPr>
              <a:t> 14৫-159</a:t>
            </a:r>
          </a:p>
        </p:txBody>
      </p:sp>
    </p:spTree>
    <p:extLst>
      <p:ext uri="{BB962C8B-B14F-4D97-AF65-F5344CB8AC3E}">
        <p14:creationId xmlns:p14="http://schemas.microsoft.com/office/powerpoint/2010/main" val="30312585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677" y="884903"/>
            <a:ext cx="6956322" cy="5073445"/>
          </a:xfrm>
          <a:prstGeom prst="rect">
            <a:avLst/>
          </a:prstGeom>
        </p:spPr>
      </p:pic>
      <p:pic>
        <p:nvPicPr>
          <p:cNvPr id="9" name="Picture 8"/>
          <p:cNvPicPr>
            <a:picLocks noChangeAspect="1"/>
          </p:cNvPicPr>
          <p:nvPr/>
        </p:nvPicPr>
        <p:blipFill>
          <a:blip r:embed="rId5"/>
          <a:stretch>
            <a:fillRect/>
          </a:stretch>
        </p:blipFill>
        <p:spPr>
          <a:xfrm>
            <a:off x="-1" y="884903"/>
            <a:ext cx="5088195" cy="5073445"/>
          </a:xfrm>
          <a:prstGeom prst="rect">
            <a:avLst/>
          </a:prstGeom>
        </p:spPr>
      </p:pic>
      <p:sp>
        <p:nvSpPr>
          <p:cNvPr id="3" name="Rectangle 2"/>
          <p:cNvSpPr/>
          <p:nvPr/>
        </p:nvSpPr>
        <p:spPr>
          <a:xfrm>
            <a:off x="1833715" y="123440"/>
            <a:ext cx="7954297" cy="643700"/>
          </a:xfrm>
          <a:prstGeom prst="rect">
            <a:avLst/>
          </a:prstGeom>
        </p:spPr>
        <p:txBody>
          <a:bodyPr wrap="square">
            <a:prstTxWarp prst="textPlain">
              <a:avLst/>
            </a:prstTxWarp>
            <a:spAutoFit/>
          </a:bodyPr>
          <a:lstStyle/>
          <a:p>
            <a:pPr lvl="0" algn="ctr">
              <a:defRPr/>
            </a:pPr>
            <a:r>
              <a:rPr lang="bn-BD" sz="7200" b="1" dirty="0">
                <a:solidFill>
                  <a:srgbClr val="FF0000"/>
                </a:solidFill>
                <a:latin typeface="NikoshBAN" panose="02000000000000000000" pitchFamily="2" charset="0"/>
                <a:cs typeface="NikoshBAN" panose="02000000000000000000" pitchFamily="2" charset="0"/>
              </a:rPr>
              <a:t>ছবিগুলোর প্রতি </a:t>
            </a:r>
            <a:r>
              <a:rPr lang="en-US" sz="7200" b="1" dirty="0" err="1">
                <a:solidFill>
                  <a:srgbClr val="FF0000"/>
                </a:solidFill>
                <a:latin typeface="NikoshBAN" panose="02000000000000000000" pitchFamily="2" charset="0"/>
                <a:cs typeface="NikoshBAN" panose="02000000000000000000" pitchFamily="2" charset="0"/>
              </a:rPr>
              <a:t>লক্ষ্য</a:t>
            </a:r>
            <a:r>
              <a:rPr lang="en-US" sz="7200" b="1" dirty="0">
                <a:solidFill>
                  <a:srgbClr val="FF0000"/>
                </a:solidFill>
                <a:latin typeface="NikoshBAN" panose="02000000000000000000" pitchFamily="2" charset="0"/>
                <a:cs typeface="NikoshBAN" panose="02000000000000000000" pitchFamily="2" charset="0"/>
              </a:rPr>
              <a:t> </a:t>
            </a:r>
            <a:r>
              <a:rPr lang="en-US" sz="7200" b="1" dirty="0" err="1">
                <a:solidFill>
                  <a:srgbClr val="FF0000"/>
                </a:solidFill>
                <a:latin typeface="NikoshBAN" panose="02000000000000000000" pitchFamily="2" charset="0"/>
                <a:cs typeface="NikoshBAN" panose="02000000000000000000" pitchFamily="2" charset="0"/>
              </a:rPr>
              <a:t>কর</a:t>
            </a:r>
            <a:endParaRPr lang="en-US" sz="7200" b="1"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221226" y="6076111"/>
            <a:ext cx="4719484" cy="640704"/>
          </a:xfrm>
          <a:prstGeom prst="rect">
            <a:avLst/>
          </a:prstGeom>
          <a:noFill/>
        </p:spPr>
        <p:txBody>
          <a:bodyPr wrap="none" rtlCol="0">
            <a:prstTxWarp prst="textPlain">
              <a:avLst/>
            </a:prstTxWarp>
            <a:spAutoFit/>
          </a:bodyPr>
          <a:lstStyle/>
          <a:p>
            <a:r>
              <a:rPr lang="bn-BD" dirty="0" smtClean="0">
                <a:solidFill>
                  <a:srgbClr val="FF0066"/>
                </a:solidFill>
                <a:latin typeface="NikoshBAN" panose="02000000000000000000" pitchFamily="2" charset="0"/>
                <a:cs typeface="NikoshBAN" panose="02000000000000000000" pitchFamily="2" charset="0"/>
              </a:rPr>
              <a:t>পূর্ণ পর্দা অবস্থায় একজন মহিলা</a:t>
            </a:r>
            <a:endParaRPr lang="en-US" dirty="0">
              <a:solidFill>
                <a:srgbClr val="FF0066"/>
              </a:solidFill>
              <a:latin typeface="NikoshBAN" panose="02000000000000000000" pitchFamily="2" charset="0"/>
              <a:cs typeface="NikoshBAN" panose="02000000000000000000" pitchFamily="2" charset="0"/>
            </a:endParaRPr>
          </a:p>
        </p:txBody>
      </p:sp>
      <p:sp>
        <p:nvSpPr>
          <p:cNvPr id="6" name="TextBox 5"/>
          <p:cNvSpPr txBox="1"/>
          <p:nvPr/>
        </p:nvSpPr>
        <p:spPr>
          <a:xfrm>
            <a:off x="5810864" y="6076111"/>
            <a:ext cx="5766619" cy="640704"/>
          </a:xfrm>
          <a:prstGeom prst="rect">
            <a:avLst/>
          </a:prstGeom>
          <a:noFill/>
        </p:spPr>
        <p:txBody>
          <a:bodyPr wrap="none" rtlCol="0">
            <a:prstTxWarp prst="textPlain">
              <a:avLst/>
            </a:prstTxWarp>
            <a:spAutoFit/>
          </a:bodyPr>
          <a:lstStyle/>
          <a:p>
            <a:r>
              <a:rPr lang="bn-BD" dirty="0" smtClean="0">
                <a:solidFill>
                  <a:srgbClr val="0000CC"/>
                </a:solidFill>
                <a:latin typeface="NikoshBAN" panose="02000000000000000000" pitchFamily="2" charset="0"/>
                <a:cs typeface="NikoshBAN" panose="02000000000000000000" pitchFamily="2" charset="0"/>
              </a:rPr>
              <a:t>চক্ষু নিম্নগামী অবস্থায় কয়েকজন লোক</a:t>
            </a:r>
            <a:endParaRPr lang="en-US" dirty="0">
              <a:solidFill>
                <a:srgbClr val="0000CC"/>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97798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7" y="176982"/>
            <a:ext cx="11901948" cy="6681018"/>
          </a:xfrm>
          <a:prstGeom prst="rect">
            <a:avLst/>
          </a:prstGeom>
        </p:spPr>
      </p:pic>
      <p:sp>
        <p:nvSpPr>
          <p:cNvPr id="5" name="TextBox 4">
            <a:extLst>
              <a:ext uri="{FF2B5EF4-FFF2-40B4-BE49-F238E27FC236}">
                <a16:creationId xmlns:a16="http://schemas.microsoft.com/office/drawing/2014/main" id="{1BD510EE-1593-4206-B655-B4508723677A}"/>
              </a:ext>
            </a:extLst>
          </p:cNvPr>
          <p:cNvSpPr txBox="1"/>
          <p:nvPr/>
        </p:nvSpPr>
        <p:spPr>
          <a:xfrm>
            <a:off x="1317971" y="2403987"/>
            <a:ext cx="9268692" cy="2217784"/>
          </a:xfrm>
          <a:prstGeom prst="rect">
            <a:avLst/>
          </a:prstGeom>
          <a:noFill/>
        </p:spPr>
        <p:txBody>
          <a:bodyPr wrap="none" rtlCol="0">
            <a:prstTxWarp prst="textPlain">
              <a:avLst/>
            </a:prstTxWarp>
            <a:spAutoFit/>
          </a:bodyPr>
          <a:lstStyle/>
          <a:p>
            <a:pPr algn="ctr"/>
            <a:r>
              <a:rPr lang="en-US" sz="9600" b="1" dirty="0" err="1">
                <a:latin typeface="NikoshBAN" panose="02000000000000000000" pitchFamily="2" charset="0"/>
                <a:cs typeface="NikoshBAN" panose="02000000000000000000" pitchFamily="2" charset="0"/>
              </a:rPr>
              <a:t>পর্দার</a:t>
            </a:r>
            <a:r>
              <a:rPr lang="en-US" sz="9600" b="1" dirty="0">
                <a:latin typeface="NikoshBAN" panose="02000000000000000000" pitchFamily="2" charset="0"/>
                <a:cs typeface="NikoshBAN" panose="02000000000000000000" pitchFamily="2" charset="0"/>
              </a:rPr>
              <a:t> </a:t>
            </a:r>
            <a:r>
              <a:rPr lang="en-US" sz="9600" b="1" dirty="0" err="1">
                <a:latin typeface="NikoshBAN" panose="02000000000000000000" pitchFamily="2" charset="0"/>
                <a:cs typeface="NikoshBAN" panose="02000000000000000000" pitchFamily="2" charset="0"/>
              </a:rPr>
              <a:t>বিধান</a:t>
            </a:r>
            <a:endParaRPr lang="en-US" sz="9600" b="1" dirty="0">
              <a:latin typeface="NikoshBAN" panose="02000000000000000000" pitchFamily="2" charset="0"/>
              <a:cs typeface="NikoshBAN" panose="02000000000000000000" pitchFamily="2" charset="0"/>
            </a:endParaRPr>
          </a:p>
        </p:txBody>
      </p:sp>
      <p:sp>
        <p:nvSpPr>
          <p:cNvPr id="6" name="Rectangle 5"/>
          <p:cNvSpPr/>
          <p:nvPr/>
        </p:nvSpPr>
        <p:spPr>
          <a:xfrm>
            <a:off x="722672" y="625093"/>
            <a:ext cx="8111612" cy="1112998"/>
          </a:xfrm>
          <a:prstGeom prst="rect">
            <a:avLst/>
          </a:prstGeom>
        </p:spPr>
        <p:txBody>
          <a:bodyPr wrap="none">
            <a:prstTxWarp prst="textCurveDown">
              <a:avLst>
                <a:gd name="adj" fmla="val 32726"/>
              </a:avLst>
            </a:prstTxWarp>
            <a:spAutoFit/>
          </a:bodyPr>
          <a:lstStyle/>
          <a:p>
            <a:pPr lvl="0" algn="ctr">
              <a:defRPr/>
            </a:pPr>
            <a:r>
              <a:rPr lang="bn-BD" sz="8800" b="1" kern="0" dirty="0">
                <a:solidFill>
                  <a:srgbClr val="FF0000"/>
                </a:solidFill>
                <a:latin typeface="NikoshBAN" panose="02000000000000000000" pitchFamily="2" charset="0"/>
                <a:cs typeface="NikoshBAN" panose="02000000000000000000" pitchFamily="2" charset="0"/>
              </a:rPr>
              <a:t>আজকের </a:t>
            </a:r>
            <a:r>
              <a:rPr lang="en-US" sz="8800" b="1" kern="0" dirty="0" err="1" smtClean="0">
                <a:solidFill>
                  <a:srgbClr val="FF0000"/>
                </a:solidFill>
                <a:latin typeface="NikoshBAN" panose="02000000000000000000" pitchFamily="2" charset="0"/>
                <a:cs typeface="NikoshBAN" panose="02000000000000000000" pitchFamily="2" charset="0"/>
              </a:rPr>
              <a:t>পাঠ</a:t>
            </a:r>
            <a:r>
              <a:rPr lang="bn-BD" sz="8800" b="1" kern="0" dirty="0" smtClean="0">
                <a:solidFill>
                  <a:srgbClr val="FF0000"/>
                </a:solidFill>
                <a:latin typeface="NikoshBAN" panose="02000000000000000000" pitchFamily="2" charset="0"/>
                <a:cs typeface="NikoshBAN" panose="02000000000000000000" pitchFamily="2" charset="0"/>
              </a:rPr>
              <a:t>...</a:t>
            </a:r>
            <a:endParaRPr lang="en-US" sz="8800" b="1" kern="0" dirty="0">
              <a:solidFill>
                <a:srgbClr val="FF0000"/>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1019943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set>
                                      <p:cBhvr>
                                        <p:cTn id="12" dur="227" fill="hold">
                                          <p:stCondLst>
                                            <p:cond delay="0"/>
                                          </p:stCondLst>
                                        </p:cTn>
                                        <p:tgtEl>
                                          <p:spTgt spid="5"/>
                                        </p:tgtEl>
                                        <p:attrNameLst>
                                          <p:attrName>style.rotation</p:attrName>
                                        </p:attrNameLst>
                                      </p:cBhvr>
                                      <p:to>
                                        <p:strVal val="-45.0"/>
                                      </p:to>
                                    </p:set>
                                    <p:anim calcmode="lin" valueType="num">
                                      <p:cBhvr>
                                        <p:cTn id="13"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F2524B70-BF2A-4C18-8974-942602D9FB85}"/>
              </a:ext>
            </a:extLst>
          </p:cNvPr>
          <p:cNvSpPr txBox="1"/>
          <p:nvPr/>
        </p:nvSpPr>
        <p:spPr>
          <a:xfrm>
            <a:off x="1049459" y="1593112"/>
            <a:ext cx="5590388" cy="830997"/>
          </a:xfrm>
          <a:prstGeom prst="rect">
            <a:avLst/>
          </a:prstGeom>
          <a:noFill/>
        </p:spPr>
        <p:txBody>
          <a:bodyPr wrap="square">
            <a:prstTxWarp prst="textWave1">
              <a:avLst/>
            </a:prstTxWarp>
            <a:spAutoFit/>
          </a:bodyPr>
          <a:lstStyle/>
          <a:p>
            <a:pPr>
              <a:defRPr/>
            </a:pPr>
            <a:r>
              <a:rPr lang="en-US" sz="4800" b="1" dirty="0">
                <a:solidFill>
                  <a:srgbClr val="0000CC"/>
                </a:solidFill>
                <a:latin typeface="NikoshBAN" panose="02000000000000000000" pitchFamily="2" charset="0"/>
                <a:cs typeface="NikoshBAN" panose="02000000000000000000" pitchFamily="2" charset="0"/>
              </a:rPr>
              <a:t>এ </a:t>
            </a:r>
            <a:r>
              <a:rPr lang="en-US" sz="4800" b="1" dirty="0" err="1">
                <a:solidFill>
                  <a:srgbClr val="0000CC"/>
                </a:solidFill>
                <a:latin typeface="NikoshBAN" panose="02000000000000000000" pitchFamily="2" charset="0"/>
                <a:cs typeface="NikoshBAN" panose="02000000000000000000" pitchFamily="2" charset="0"/>
              </a:rPr>
              <a:t>পাঠ</a:t>
            </a:r>
            <a:r>
              <a:rPr lang="en-US" sz="4800" b="1" dirty="0">
                <a:solidFill>
                  <a:srgbClr val="0000CC"/>
                </a:solidFill>
                <a:latin typeface="NikoshBAN" panose="02000000000000000000" pitchFamily="2" charset="0"/>
                <a:cs typeface="NikoshBAN" panose="02000000000000000000" pitchFamily="2" charset="0"/>
              </a:rPr>
              <a:t> </a:t>
            </a:r>
            <a:r>
              <a:rPr lang="en-US" sz="4800" b="1" dirty="0" err="1">
                <a:solidFill>
                  <a:srgbClr val="0000CC"/>
                </a:solidFill>
                <a:latin typeface="NikoshBAN" panose="02000000000000000000" pitchFamily="2" charset="0"/>
                <a:cs typeface="NikoshBAN" panose="02000000000000000000" pitchFamily="2" charset="0"/>
              </a:rPr>
              <a:t>শেষে</a:t>
            </a:r>
            <a:r>
              <a:rPr lang="en-US" sz="4800" b="1" dirty="0">
                <a:solidFill>
                  <a:srgbClr val="0000CC"/>
                </a:solidFill>
                <a:latin typeface="NikoshBAN" panose="02000000000000000000" pitchFamily="2" charset="0"/>
                <a:cs typeface="NikoshBAN" panose="02000000000000000000" pitchFamily="2" charset="0"/>
              </a:rPr>
              <a:t> </a:t>
            </a:r>
            <a:r>
              <a:rPr lang="en-US" sz="4800" b="1" dirty="0" err="1">
                <a:solidFill>
                  <a:srgbClr val="0000CC"/>
                </a:solidFill>
                <a:latin typeface="NikoshBAN" panose="02000000000000000000" pitchFamily="2" charset="0"/>
                <a:cs typeface="NikoshBAN" panose="02000000000000000000" pitchFamily="2" charset="0"/>
              </a:rPr>
              <a:t>শিক্ষার্থীরা</a:t>
            </a:r>
            <a:r>
              <a:rPr lang="en-US" sz="4800" b="1" dirty="0">
                <a:solidFill>
                  <a:srgbClr val="0000CC"/>
                </a:solidFill>
                <a:latin typeface="NikoshBAN" panose="02000000000000000000" pitchFamily="2" charset="0"/>
                <a:cs typeface="NikoshBAN" panose="02000000000000000000" pitchFamily="2" charset="0"/>
              </a:rPr>
              <a:t>…</a:t>
            </a:r>
          </a:p>
        </p:txBody>
      </p:sp>
      <p:sp>
        <p:nvSpPr>
          <p:cNvPr id="8" name="TextBox 7">
            <a:extLst>
              <a:ext uri="{FF2B5EF4-FFF2-40B4-BE49-F238E27FC236}">
                <a16:creationId xmlns:a16="http://schemas.microsoft.com/office/drawing/2014/main" id="{5A4856E3-A880-4BE4-98E7-7FF98A0CC097}"/>
              </a:ext>
            </a:extLst>
          </p:cNvPr>
          <p:cNvSpPr txBox="1"/>
          <p:nvPr/>
        </p:nvSpPr>
        <p:spPr>
          <a:xfrm>
            <a:off x="2442678" y="2599118"/>
            <a:ext cx="8052620" cy="3090318"/>
          </a:xfrm>
          <a:prstGeom prst="rect">
            <a:avLst/>
          </a:prstGeom>
          <a:noFill/>
        </p:spPr>
        <p:txBody>
          <a:bodyPr wrap="square">
            <a:prstTxWarp prst="textPlain">
              <a:avLst/>
            </a:prstTxWarp>
            <a:spAutoFit/>
          </a:bodyPr>
          <a:lstStyle/>
          <a:p>
            <a:pPr>
              <a:defRPr/>
            </a:pPr>
            <a:r>
              <a:rPr lang="en-US" sz="3600" b="1" dirty="0">
                <a:latin typeface="NikoshBAN" panose="02000000000000000000" pitchFamily="2" charset="0"/>
                <a:cs typeface="NikoshBAN" panose="02000000000000000000" pitchFamily="2" charset="0"/>
              </a:rPr>
              <a:t>১-পাঠে </a:t>
            </a:r>
            <a:r>
              <a:rPr lang="en-US" sz="3600" b="1" dirty="0" err="1">
                <a:latin typeface="NikoshBAN" panose="02000000000000000000" pitchFamily="2" charset="0"/>
                <a:cs typeface="NikoshBAN" panose="02000000000000000000" pitchFamily="2" charset="0"/>
              </a:rPr>
              <a:t>উল্লেখিত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আয়াতসমুহের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অনুবাদ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পারবে</a:t>
            </a:r>
            <a:r>
              <a:rPr lang="en-US" sz="3600" b="1" dirty="0">
                <a:latin typeface="NikoshBAN" panose="02000000000000000000" pitchFamily="2" charset="0"/>
                <a:cs typeface="NikoshBAN" panose="02000000000000000000" pitchFamily="2" charset="0"/>
              </a:rPr>
              <a:t>।</a:t>
            </a:r>
          </a:p>
          <a:p>
            <a:pPr>
              <a:defRPr/>
            </a:pPr>
            <a:r>
              <a:rPr lang="en-US" sz="3600" b="1" dirty="0">
                <a:latin typeface="NikoshBAN" panose="02000000000000000000" pitchFamily="2" charset="0"/>
                <a:cs typeface="NikoshBAN" panose="02000000000000000000" pitchFamily="2" charset="0"/>
              </a:rPr>
              <a:t>২-পর্দা </a:t>
            </a:r>
            <a:r>
              <a:rPr lang="en-US" sz="3600" b="1" dirty="0" err="1">
                <a:latin typeface="NikoshBAN" panose="02000000000000000000" pitchFamily="2" charset="0"/>
                <a:cs typeface="NikoshBAN" panose="02000000000000000000" pitchFamily="2" charset="0"/>
              </a:rPr>
              <a:t>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ঢাকার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বিধান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কুরআন</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হাদিসের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আলোকে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বর্ণনা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সক্ষম</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হবে</a:t>
            </a:r>
            <a:r>
              <a:rPr lang="en-US" sz="3600" b="1" dirty="0">
                <a:latin typeface="NikoshBAN" panose="02000000000000000000" pitchFamily="2" charset="0"/>
                <a:cs typeface="NikoshBAN" panose="02000000000000000000" pitchFamily="2" charset="0"/>
              </a:rPr>
              <a:t>।</a:t>
            </a:r>
          </a:p>
          <a:p>
            <a:pPr>
              <a:defRPr/>
            </a:pPr>
            <a:r>
              <a:rPr lang="en-US" sz="3600" b="1" dirty="0">
                <a:latin typeface="NikoshBAN" panose="02000000000000000000" pitchFamily="2" charset="0"/>
                <a:cs typeface="NikoshBAN" panose="02000000000000000000" pitchFamily="2" charset="0"/>
              </a:rPr>
              <a:t>৩-পাঠ </a:t>
            </a:r>
            <a:r>
              <a:rPr lang="en-US" sz="3600" b="1" dirty="0" err="1">
                <a:latin typeface="NikoshBAN" panose="02000000000000000000" pitchFamily="2" charset="0"/>
                <a:cs typeface="NikoshBAN" panose="02000000000000000000" pitchFamily="2" charset="0"/>
              </a:rPr>
              <a:t>সংশ্লিষ্ট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প্রশ্নের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সঠিক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উত্তর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পারবে</a:t>
            </a:r>
            <a:r>
              <a:rPr lang="en-US" sz="3600" b="1" dirty="0">
                <a:latin typeface="NikoshBAN" panose="02000000000000000000" pitchFamily="2" charset="0"/>
                <a:cs typeface="NikoshBAN" panose="02000000000000000000" pitchFamily="2" charset="0"/>
              </a:rPr>
              <a:t>।</a:t>
            </a:r>
          </a:p>
        </p:txBody>
      </p:sp>
      <p:sp>
        <p:nvSpPr>
          <p:cNvPr id="3" name="Rounded Rectangle 2"/>
          <p:cNvSpPr/>
          <p:nvPr/>
        </p:nvSpPr>
        <p:spPr>
          <a:xfrm>
            <a:off x="2649155" y="489274"/>
            <a:ext cx="4946073" cy="937878"/>
          </a:xfrm>
          <a:prstGeom prst="roundRect">
            <a:avLst>
              <a:gd name="adj" fmla="val 50000"/>
            </a:avLst>
          </a:prstGeom>
          <a:solidFill>
            <a:srgbClr val="B6EE5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en-US" sz="115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NikoshBAN" panose="02000000000000000000" pitchFamily="2" charset="0"/>
                <a:cs typeface="NikoshBAN" panose="02000000000000000000" pitchFamily="2" charset="0"/>
              </a:rPr>
              <a:t>শিখনফল</a:t>
            </a:r>
            <a:endParaRPr lang="en-US" sz="115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397444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p:cTn id="3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6999" y="-2667001"/>
            <a:ext cx="6857999" cy="12192003"/>
          </a:xfrm>
          <a:prstGeom prst="rect">
            <a:avLst/>
          </a:prstGeom>
        </p:spPr>
      </p:pic>
      <p:sp>
        <p:nvSpPr>
          <p:cNvPr id="4" name="TextBox 3">
            <a:extLst>
              <a:ext uri="{FF2B5EF4-FFF2-40B4-BE49-F238E27FC236}">
                <a16:creationId xmlns:a16="http://schemas.microsoft.com/office/drawing/2014/main" id="{B47F9AD3-B167-4647-A3FE-2BDFD8C75C40}"/>
              </a:ext>
            </a:extLst>
          </p:cNvPr>
          <p:cNvSpPr txBox="1"/>
          <p:nvPr/>
        </p:nvSpPr>
        <p:spPr>
          <a:xfrm>
            <a:off x="6525898" y="1357223"/>
            <a:ext cx="4862538" cy="5016758"/>
          </a:xfrm>
          <a:prstGeom prst="rect">
            <a:avLst/>
          </a:prstGeom>
          <a:noFill/>
        </p:spPr>
        <p:txBody>
          <a:bodyPr wrap="square">
            <a:prstTxWarp prst="textPlain">
              <a:avLst/>
            </a:prstTxWarp>
            <a:spAutoFit/>
          </a:bodyPr>
          <a:lstStyle/>
          <a:p>
            <a:pPr algn="r"/>
            <a:r>
              <a:rPr lang="ar-EG" sz="3200" b="1" dirty="0">
                <a:solidFill>
                  <a:prstClr val="black"/>
                </a:solidFill>
                <a:latin typeface="Sakkal Majalla" panose="02000000000000000000" pitchFamily="2" charset="-78"/>
                <a:cs typeface="Sakkal Majalla" panose="02000000000000000000" pitchFamily="2" charset="-78"/>
              </a:rPr>
              <a:t>1-لفظ:</a:t>
            </a:r>
            <a:r>
              <a:rPr lang="ar-DZ" sz="3200" b="1" dirty="0">
                <a:solidFill>
                  <a:prstClr val="black"/>
                </a:solidFill>
                <a:latin typeface="Sakkal Majalla" panose="02000000000000000000" pitchFamily="2" charset="-78"/>
                <a:cs typeface="Sakkal Majalla" panose="02000000000000000000" pitchFamily="2" charset="-78"/>
              </a:rPr>
              <a:t> </a:t>
            </a:r>
            <a:r>
              <a:rPr lang="ar-SA" sz="3200" b="1" dirty="0">
                <a:solidFill>
                  <a:prstClr val="black"/>
                </a:solidFill>
                <a:latin typeface="Sakkal Majalla" panose="02000000000000000000" pitchFamily="2" charset="-78"/>
                <a:cs typeface="Sakkal Majalla" panose="02000000000000000000" pitchFamily="2" charset="-78"/>
              </a:rPr>
              <a:t>يَغُضّوا(يغضّون)</a:t>
            </a:r>
            <a:endParaRPr lang="ar-EG" sz="3200" b="1" dirty="0">
              <a:solidFill>
                <a:prstClr val="black"/>
              </a:solidFill>
              <a:latin typeface="Sakkal Majalla" panose="02000000000000000000" pitchFamily="2" charset="-78"/>
              <a:cs typeface="Sakkal Majalla" panose="02000000000000000000" pitchFamily="2" charset="-78"/>
            </a:endParaRPr>
          </a:p>
          <a:p>
            <a:pPr algn="r"/>
            <a:r>
              <a:rPr lang="ar-EG" sz="3200" b="1" dirty="0">
                <a:solidFill>
                  <a:prstClr val="black"/>
                </a:solidFill>
                <a:latin typeface="Sakkal Majalla" panose="02000000000000000000" pitchFamily="2" charset="-78"/>
                <a:cs typeface="Sakkal Majalla" panose="02000000000000000000" pitchFamily="2" charset="-78"/>
              </a:rPr>
              <a:t>2-صيغة:</a:t>
            </a:r>
            <a:r>
              <a:rPr lang="ar-SA" sz="3200" b="1" dirty="0">
                <a:solidFill>
                  <a:prstClr val="black"/>
                </a:solidFill>
                <a:latin typeface="Sakkal Majalla" panose="02000000000000000000" pitchFamily="2" charset="-78"/>
                <a:cs typeface="Sakkal Majalla" panose="02000000000000000000" pitchFamily="2" charset="-78"/>
              </a:rPr>
              <a:t>جمع</a:t>
            </a:r>
            <a:r>
              <a:rPr lang="ar-EG" sz="3200" b="1" dirty="0">
                <a:solidFill>
                  <a:prstClr val="black"/>
                </a:solidFill>
                <a:latin typeface="Sakkal Majalla" panose="02000000000000000000" pitchFamily="2" charset="-78"/>
                <a:cs typeface="Sakkal Majalla" panose="02000000000000000000" pitchFamily="2" charset="-78"/>
              </a:rPr>
              <a:t> مذكر </a:t>
            </a:r>
            <a:r>
              <a:rPr lang="ar-SA" sz="3200" b="1" dirty="0">
                <a:solidFill>
                  <a:prstClr val="black"/>
                </a:solidFill>
                <a:latin typeface="Sakkal Majalla" panose="02000000000000000000" pitchFamily="2" charset="-78"/>
                <a:cs typeface="Sakkal Majalla" panose="02000000000000000000" pitchFamily="2" charset="-78"/>
              </a:rPr>
              <a:t>غائب</a:t>
            </a:r>
            <a:endParaRPr lang="ar-EG" sz="3200" b="1" dirty="0">
              <a:solidFill>
                <a:prstClr val="black"/>
              </a:solidFill>
              <a:latin typeface="Sakkal Majalla" panose="02000000000000000000" pitchFamily="2" charset="-78"/>
              <a:cs typeface="Sakkal Majalla" panose="02000000000000000000" pitchFamily="2" charset="-78"/>
            </a:endParaRPr>
          </a:p>
          <a:p>
            <a:pPr algn="r"/>
            <a:r>
              <a:rPr lang="ar-EG" sz="3200" b="1" dirty="0">
                <a:solidFill>
                  <a:prstClr val="black"/>
                </a:solidFill>
                <a:latin typeface="Sakkal Majalla" panose="02000000000000000000" pitchFamily="2" charset="-78"/>
                <a:cs typeface="Sakkal Majalla" panose="02000000000000000000" pitchFamily="2" charset="-78"/>
              </a:rPr>
              <a:t>3-بحث: إثبات فعل </a:t>
            </a:r>
            <a:r>
              <a:rPr lang="ar-SA" sz="3200" b="1" dirty="0">
                <a:solidFill>
                  <a:prstClr val="black"/>
                </a:solidFill>
                <a:latin typeface="Sakkal Majalla" panose="02000000000000000000" pitchFamily="2" charset="-78"/>
                <a:cs typeface="Sakkal Majalla" panose="02000000000000000000" pitchFamily="2" charset="-78"/>
              </a:rPr>
              <a:t>مضارع </a:t>
            </a:r>
            <a:r>
              <a:rPr lang="ar-BH" sz="3200" b="1" dirty="0">
                <a:solidFill>
                  <a:prstClr val="black"/>
                </a:solidFill>
                <a:latin typeface="Sakkal Majalla" panose="02000000000000000000" pitchFamily="2" charset="-78"/>
                <a:cs typeface="Sakkal Majalla" panose="02000000000000000000" pitchFamily="2" charset="-78"/>
              </a:rPr>
              <a:t>م</a:t>
            </a:r>
            <a:r>
              <a:rPr lang="ar-SA" sz="3200" b="1" dirty="0">
                <a:solidFill>
                  <a:prstClr val="black"/>
                </a:solidFill>
                <a:latin typeface="Sakkal Majalla" panose="02000000000000000000" pitchFamily="2" charset="-78"/>
                <a:cs typeface="Sakkal Majalla" panose="02000000000000000000" pitchFamily="2" charset="-78"/>
              </a:rPr>
              <a:t>عروف</a:t>
            </a:r>
            <a:r>
              <a:rPr lang="ar-EG" sz="3200" b="1" dirty="0">
                <a:solidFill>
                  <a:prstClr val="black"/>
                </a:solidFill>
                <a:latin typeface="Sakkal Majalla" panose="02000000000000000000" pitchFamily="2" charset="-78"/>
                <a:cs typeface="Sakkal Majalla" panose="02000000000000000000" pitchFamily="2" charset="-78"/>
              </a:rPr>
              <a:t>,</a:t>
            </a:r>
          </a:p>
          <a:p>
            <a:pPr algn="r"/>
            <a:r>
              <a:rPr lang="ar-EG" sz="3200" b="1" dirty="0">
                <a:solidFill>
                  <a:prstClr val="black"/>
                </a:solidFill>
                <a:latin typeface="Sakkal Majalla" panose="02000000000000000000" pitchFamily="2" charset="-78"/>
                <a:cs typeface="Sakkal Majalla" panose="02000000000000000000" pitchFamily="2" charset="-78"/>
              </a:rPr>
              <a:t>4-باب:</a:t>
            </a:r>
            <a:r>
              <a:rPr lang="ar-BH" sz="3200" b="1" dirty="0">
                <a:solidFill>
                  <a:prstClr val="black"/>
                </a:solidFill>
                <a:latin typeface="Sakkal Majalla" panose="02000000000000000000" pitchFamily="2" charset="-78"/>
                <a:cs typeface="Sakkal Majalla" panose="02000000000000000000" pitchFamily="2" charset="-78"/>
              </a:rPr>
              <a:t> </a:t>
            </a:r>
            <a:r>
              <a:rPr lang="ar-SA" sz="3200" b="1" dirty="0">
                <a:solidFill>
                  <a:prstClr val="black"/>
                </a:solidFill>
                <a:latin typeface="Sakkal Majalla" panose="02000000000000000000" pitchFamily="2" charset="-78"/>
                <a:cs typeface="Sakkal Majalla" panose="02000000000000000000" pitchFamily="2" charset="-78"/>
              </a:rPr>
              <a:t>نصر ينصر</a:t>
            </a:r>
            <a:r>
              <a:rPr lang="ar-EG" sz="3200" b="1" dirty="0">
                <a:solidFill>
                  <a:prstClr val="black"/>
                </a:solidFill>
                <a:latin typeface="Sakkal Majalla" panose="02000000000000000000" pitchFamily="2" charset="-78"/>
                <a:cs typeface="Sakkal Majalla" panose="02000000000000000000" pitchFamily="2" charset="-78"/>
              </a:rPr>
              <a:t>,</a:t>
            </a:r>
          </a:p>
          <a:p>
            <a:pPr algn="r"/>
            <a:r>
              <a:rPr lang="ar-EG" sz="3200" b="1" dirty="0">
                <a:solidFill>
                  <a:prstClr val="black"/>
                </a:solidFill>
                <a:latin typeface="Sakkal Majalla" panose="02000000000000000000" pitchFamily="2" charset="-78"/>
                <a:cs typeface="Sakkal Majalla" panose="02000000000000000000" pitchFamily="2" charset="-78"/>
              </a:rPr>
              <a:t>5-مصدر:</a:t>
            </a:r>
            <a:r>
              <a:rPr lang="ar-BH" sz="3200" b="1" dirty="0">
                <a:solidFill>
                  <a:prstClr val="black"/>
                </a:solidFill>
                <a:latin typeface="Sakkal Majalla" panose="02000000000000000000" pitchFamily="2" charset="-78"/>
                <a:cs typeface="Sakkal Majalla" panose="02000000000000000000" pitchFamily="2" charset="-78"/>
              </a:rPr>
              <a:t> ال</a:t>
            </a:r>
            <a:r>
              <a:rPr lang="ar-SA" sz="3200" b="1" dirty="0">
                <a:solidFill>
                  <a:prstClr val="black"/>
                </a:solidFill>
                <a:latin typeface="Sakkal Majalla" panose="02000000000000000000" pitchFamily="2" charset="-78"/>
                <a:cs typeface="Sakkal Majalla" panose="02000000000000000000" pitchFamily="2" charset="-78"/>
              </a:rPr>
              <a:t>غضّ</a:t>
            </a:r>
            <a:r>
              <a:rPr lang="ar-EG" sz="3200" b="1" dirty="0">
                <a:solidFill>
                  <a:prstClr val="black"/>
                </a:solidFill>
                <a:latin typeface="Sakkal Majalla" panose="02000000000000000000" pitchFamily="2" charset="-78"/>
                <a:cs typeface="Sakkal Majalla" panose="02000000000000000000" pitchFamily="2" charset="-78"/>
              </a:rPr>
              <a:t>,</a:t>
            </a:r>
          </a:p>
          <a:p>
            <a:pPr algn="r"/>
            <a:r>
              <a:rPr lang="ar-EG" sz="3200" b="1" dirty="0">
                <a:solidFill>
                  <a:prstClr val="black"/>
                </a:solidFill>
                <a:latin typeface="Sakkal Majalla" panose="02000000000000000000" pitchFamily="2" charset="-78"/>
                <a:cs typeface="Sakkal Majalla" panose="02000000000000000000" pitchFamily="2" charset="-78"/>
              </a:rPr>
              <a:t>6-مادة:</a:t>
            </a:r>
            <a:r>
              <a:rPr lang="ar-BH" sz="3200" b="1" dirty="0">
                <a:solidFill>
                  <a:prstClr val="black"/>
                </a:solidFill>
                <a:latin typeface="Sakkal Majalla" panose="02000000000000000000" pitchFamily="2" charset="-78"/>
                <a:cs typeface="Sakkal Majalla" panose="02000000000000000000" pitchFamily="2" charset="-78"/>
              </a:rPr>
              <a:t> </a:t>
            </a:r>
            <a:r>
              <a:rPr lang="ar-SA" sz="3200" b="1" dirty="0">
                <a:solidFill>
                  <a:prstClr val="black"/>
                </a:solidFill>
                <a:latin typeface="Sakkal Majalla" panose="02000000000000000000" pitchFamily="2" charset="-78"/>
                <a:cs typeface="Sakkal Majalla" panose="02000000000000000000" pitchFamily="2" charset="-78"/>
              </a:rPr>
              <a:t>غ ض ض</a:t>
            </a:r>
            <a:r>
              <a:rPr lang="ar-EG" sz="3200" b="1" dirty="0">
                <a:solidFill>
                  <a:prstClr val="black"/>
                </a:solidFill>
                <a:latin typeface="Sakkal Majalla" panose="02000000000000000000" pitchFamily="2" charset="-78"/>
                <a:cs typeface="Sakkal Majalla" panose="02000000000000000000" pitchFamily="2" charset="-78"/>
              </a:rPr>
              <a:t>,</a:t>
            </a:r>
            <a:endParaRPr lang="en-US" sz="3200" b="1" dirty="0">
              <a:solidFill>
                <a:prstClr val="black"/>
              </a:solidFill>
              <a:latin typeface="Sakkal Majalla" panose="02000000000000000000" pitchFamily="2" charset="-78"/>
              <a:cs typeface="Sakkal Majalla" panose="02000000000000000000" pitchFamily="2" charset="-78"/>
            </a:endParaRPr>
          </a:p>
          <a:p>
            <a:pPr algn="r"/>
            <a:r>
              <a:rPr lang="ar-EG" sz="3200" b="1" dirty="0">
                <a:solidFill>
                  <a:prstClr val="black"/>
                </a:solidFill>
                <a:latin typeface="Sakkal Majalla" panose="02000000000000000000" pitchFamily="2" charset="-78"/>
                <a:cs typeface="Sakkal Majalla" panose="02000000000000000000" pitchFamily="2" charset="-78"/>
              </a:rPr>
              <a:t>7-جنس:</a:t>
            </a:r>
            <a:r>
              <a:rPr lang="ar-BH" sz="3200" b="1" dirty="0">
                <a:solidFill>
                  <a:prstClr val="black"/>
                </a:solidFill>
                <a:latin typeface="Sakkal Majalla" panose="02000000000000000000" pitchFamily="2" charset="-78"/>
                <a:cs typeface="Sakkal Majalla" panose="02000000000000000000" pitchFamily="2" charset="-78"/>
              </a:rPr>
              <a:t> </a:t>
            </a:r>
            <a:r>
              <a:rPr lang="ar-SA" sz="3200" b="1" dirty="0">
                <a:solidFill>
                  <a:prstClr val="black"/>
                </a:solidFill>
                <a:latin typeface="Sakkal Majalla" panose="02000000000000000000" pitchFamily="2" charset="-78"/>
                <a:cs typeface="Sakkal Majalla" panose="02000000000000000000" pitchFamily="2" charset="-78"/>
              </a:rPr>
              <a:t>مضاعف ثلاثى</a:t>
            </a:r>
            <a:r>
              <a:rPr lang="ar-EG" sz="3200" b="1" dirty="0">
                <a:solidFill>
                  <a:prstClr val="black"/>
                </a:solidFill>
                <a:latin typeface="Sakkal Majalla" panose="02000000000000000000" pitchFamily="2" charset="-78"/>
                <a:cs typeface="Sakkal Majalla" panose="02000000000000000000" pitchFamily="2" charset="-78"/>
              </a:rPr>
              <a:t>.</a:t>
            </a:r>
          </a:p>
          <a:p>
            <a:pPr algn="r"/>
            <a:r>
              <a:rPr lang="ar-EG" sz="3200" b="1" dirty="0">
                <a:solidFill>
                  <a:prstClr val="black"/>
                </a:solidFill>
                <a:latin typeface="Sakkal Majalla" panose="02000000000000000000" pitchFamily="2" charset="-78"/>
                <a:cs typeface="Sakkal Majalla" panose="02000000000000000000" pitchFamily="2" charset="-78"/>
              </a:rPr>
              <a:t>8-معنى:</a:t>
            </a:r>
            <a:endParaRPr lang="ar-SA" sz="3200" b="1" dirty="0">
              <a:solidFill>
                <a:prstClr val="black"/>
              </a:solidFill>
              <a:latin typeface="Sakkal Majalla" panose="02000000000000000000" pitchFamily="2" charset="-78"/>
              <a:cs typeface="Sakkal Majalla" panose="02000000000000000000" pitchFamily="2" charset="-78"/>
            </a:endParaRPr>
          </a:p>
          <a:p>
            <a:pPr algn="r"/>
            <a:r>
              <a:rPr lang="en-US" sz="3200" b="1" dirty="0" err="1">
                <a:solidFill>
                  <a:prstClr val="black"/>
                </a:solidFill>
                <a:latin typeface="NikoshBAN" panose="02000000000000000000" pitchFamily="2" charset="0"/>
                <a:cs typeface="NikoshBAN" panose="02000000000000000000" pitchFamily="2" charset="0"/>
              </a:rPr>
              <a:t>তারা</a:t>
            </a:r>
            <a:r>
              <a:rPr lang="en-US" sz="3200" b="1" dirty="0">
                <a:solidFill>
                  <a:prstClr val="black"/>
                </a:solidFill>
                <a:latin typeface="NikoshBAN" panose="02000000000000000000" pitchFamily="2" charset="0"/>
                <a:cs typeface="NikoshBAN" panose="02000000000000000000" pitchFamily="2" charset="0"/>
              </a:rPr>
              <a:t> </a:t>
            </a:r>
            <a:r>
              <a:rPr lang="en-US" sz="3200" b="1" dirty="0" err="1">
                <a:solidFill>
                  <a:prstClr val="black"/>
                </a:solidFill>
                <a:latin typeface="NikoshBAN" panose="02000000000000000000" pitchFamily="2" charset="0"/>
                <a:cs typeface="NikoshBAN" panose="02000000000000000000" pitchFamily="2" charset="0"/>
              </a:rPr>
              <a:t>নিচু</a:t>
            </a:r>
            <a:r>
              <a:rPr lang="en-US" sz="3200" b="1" dirty="0">
                <a:solidFill>
                  <a:prstClr val="black"/>
                </a:solidFill>
                <a:latin typeface="NikoshBAN" panose="02000000000000000000" pitchFamily="2" charset="0"/>
                <a:cs typeface="NikoshBAN" panose="02000000000000000000" pitchFamily="2" charset="0"/>
              </a:rPr>
              <a:t> </a:t>
            </a:r>
            <a:r>
              <a:rPr lang="en-US" sz="3200" b="1" dirty="0" err="1">
                <a:solidFill>
                  <a:prstClr val="black"/>
                </a:solidFill>
                <a:latin typeface="NikoshBAN" panose="02000000000000000000" pitchFamily="2" charset="0"/>
                <a:cs typeface="NikoshBAN" panose="02000000000000000000" pitchFamily="2" charset="0"/>
              </a:rPr>
              <a:t>রাখে</a:t>
            </a:r>
            <a:r>
              <a:rPr lang="en-US" sz="3200" b="1" dirty="0">
                <a:solidFill>
                  <a:prstClr val="black"/>
                </a:solidFill>
                <a:latin typeface="NikoshBAN" panose="02000000000000000000" pitchFamily="2" charset="0"/>
                <a:cs typeface="NikoshBAN" panose="02000000000000000000" pitchFamily="2" charset="0"/>
              </a:rPr>
              <a:t>।</a:t>
            </a:r>
            <a:endParaRPr lang="en-US" sz="11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32E9EB8-D53A-46C6-AF57-678B6B7DCAAC}"/>
              </a:ext>
            </a:extLst>
          </p:cNvPr>
          <p:cNvSpPr txBox="1"/>
          <p:nvPr/>
        </p:nvSpPr>
        <p:spPr>
          <a:xfrm>
            <a:off x="678873" y="1357224"/>
            <a:ext cx="5847025" cy="4893647"/>
          </a:xfrm>
          <a:prstGeom prst="rect">
            <a:avLst/>
          </a:prstGeom>
          <a:noFill/>
        </p:spPr>
        <p:txBody>
          <a:bodyPr wrap="square">
            <a:prstTxWarp prst="textPlain">
              <a:avLst/>
            </a:prstTxWarp>
            <a:spAutoFit/>
          </a:bodyPr>
          <a:lstStyle/>
          <a:p>
            <a:r>
              <a:rPr lang="ar-SA" sz="3200" b="1" dirty="0">
                <a:solidFill>
                  <a:prstClr val="black"/>
                </a:solidFill>
                <a:latin typeface="Sakkal Majalla" panose="02000000000000000000" pitchFamily="2" charset="-78"/>
                <a:cs typeface="Sakkal Majalla" panose="02000000000000000000" pitchFamily="2" charset="-78"/>
              </a:rPr>
              <a:t>يَحفَظوا</a:t>
            </a:r>
            <a:r>
              <a:rPr lang="en-US" sz="3200" b="1" dirty="0">
                <a:solidFill>
                  <a:prstClr val="black"/>
                </a:solidFill>
                <a:latin typeface="Sakkal Majalla" panose="02000000000000000000" pitchFamily="2" charset="-78"/>
                <a:cs typeface="Sakkal Majalla" panose="02000000000000000000" pitchFamily="2" charset="-78"/>
              </a:rPr>
              <a:t>-</a:t>
            </a:r>
            <a:r>
              <a:rPr lang="en-US" sz="3200" b="1" dirty="0" err="1">
                <a:solidFill>
                  <a:prstClr val="black"/>
                </a:solidFill>
                <a:latin typeface="NikoshBAN" panose="02000000000000000000" pitchFamily="2" charset="0"/>
                <a:cs typeface="NikoshBAN" panose="02000000000000000000" pitchFamily="2" charset="0"/>
              </a:rPr>
              <a:t>তারা</a:t>
            </a:r>
            <a:r>
              <a:rPr lang="en-US" sz="3200" b="1" dirty="0">
                <a:solidFill>
                  <a:prstClr val="black"/>
                </a:solidFill>
                <a:latin typeface="NikoshBAN" panose="02000000000000000000" pitchFamily="2" charset="0"/>
                <a:cs typeface="NikoshBAN" panose="02000000000000000000" pitchFamily="2" charset="0"/>
              </a:rPr>
              <a:t> </a:t>
            </a:r>
            <a:r>
              <a:rPr lang="en-US" sz="3200" b="1" dirty="0" err="1">
                <a:solidFill>
                  <a:prstClr val="black"/>
                </a:solidFill>
                <a:latin typeface="NikoshBAN" panose="02000000000000000000" pitchFamily="2" charset="0"/>
                <a:cs typeface="NikoshBAN" panose="02000000000000000000" pitchFamily="2" charset="0"/>
              </a:rPr>
              <a:t>সংরক্ষন</a:t>
            </a:r>
            <a:r>
              <a:rPr lang="en-US" sz="3200" b="1" dirty="0">
                <a:solidFill>
                  <a:prstClr val="black"/>
                </a:solidFill>
                <a:latin typeface="NikoshBAN" panose="02000000000000000000" pitchFamily="2" charset="0"/>
                <a:cs typeface="NikoshBAN" panose="02000000000000000000" pitchFamily="2" charset="0"/>
              </a:rPr>
              <a:t> </a:t>
            </a:r>
            <a:r>
              <a:rPr lang="en-US" sz="3200" b="1" dirty="0" err="1">
                <a:solidFill>
                  <a:prstClr val="black"/>
                </a:solidFill>
                <a:latin typeface="NikoshBAN" panose="02000000000000000000" pitchFamily="2" charset="0"/>
                <a:cs typeface="NikoshBAN" panose="02000000000000000000" pitchFamily="2" charset="0"/>
              </a:rPr>
              <a:t>করে</a:t>
            </a:r>
            <a:r>
              <a:rPr lang="en-US" sz="3200" b="1" dirty="0">
                <a:solidFill>
                  <a:prstClr val="black"/>
                </a:solidFill>
                <a:latin typeface="NikoshBAN" panose="02000000000000000000" pitchFamily="2" charset="0"/>
                <a:cs typeface="NikoshBAN" panose="02000000000000000000" pitchFamily="2" charset="0"/>
              </a:rPr>
              <a:t>।</a:t>
            </a:r>
            <a:endParaRPr lang="en-US" sz="3200" b="1" dirty="0">
              <a:solidFill>
                <a:prstClr val="black"/>
              </a:solidFill>
              <a:latin typeface="Sakkal Majalla" panose="02000000000000000000" pitchFamily="2" charset="-78"/>
              <a:cs typeface="Sakkal Majalla" panose="02000000000000000000" pitchFamily="2" charset="-78"/>
            </a:endParaRPr>
          </a:p>
          <a:p>
            <a:r>
              <a:rPr lang="ar-SA" sz="3600" b="1" dirty="0">
                <a:solidFill>
                  <a:prstClr val="black"/>
                </a:solidFill>
                <a:latin typeface="Sakkal Majalla" panose="02000000000000000000" pitchFamily="2" charset="-78"/>
                <a:cs typeface="Sakkal Majalla" panose="02000000000000000000" pitchFamily="2" charset="-78"/>
              </a:rPr>
              <a:t> لا يُبدينَ</a:t>
            </a:r>
            <a:r>
              <a:rPr lang="en-US" sz="3600" b="1" dirty="0">
                <a:solidFill>
                  <a:prstClr val="black"/>
                </a:solidFill>
                <a:latin typeface="Sakkal Majalla" panose="02000000000000000000" pitchFamily="2" charset="-78"/>
                <a:cs typeface="Sakkal Majalla" panose="02000000000000000000" pitchFamily="2" charset="-78"/>
              </a:rPr>
              <a:t> –</a:t>
            </a:r>
            <a:r>
              <a:rPr lang="en-US" sz="3600" b="1" dirty="0" err="1">
                <a:solidFill>
                  <a:prstClr val="black"/>
                </a:solidFill>
                <a:latin typeface="NikoshBAN" panose="02000000000000000000" pitchFamily="2" charset="0"/>
                <a:cs typeface="NikoshBAN" panose="02000000000000000000" pitchFamily="2" charset="0"/>
              </a:rPr>
              <a:t>তারা</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প্রকাশ</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করবে</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না</a:t>
            </a:r>
            <a:r>
              <a:rPr lang="en-US" sz="3600" b="1" dirty="0">
                <a:solidFill>
                  <a:prstClr val="black"/>
                </a:solidFill>
                <a:latin typeface="NikoshBAN" panose="02000000000000000000" pitchFamily="2" charset="0"/>
                <a:cs typeface="NikoshBAN" panose="02000000000000000000" pitchFamily="2" charset="0"/>
              </a:rPr>
              <a:t>।</a:t>
            </a:r>
            <a:endParaRPr lang="en-US" sz="3600" b="1" dirty="0">
              <a:solidFill>
                <a:prstClr val="black"/>
              </a:solidFill>
              <a:latin typeface="Sakkal Majalla" panose="02000000000000000000" pitchFamily="2" charset="-78"/>
              <a:cs typeface="Sakkal Majalla" panose="02000000000000000000" pitchFamily="2" charset="-78"/>
            </a:endParaRPr>
          </a:p>
          <a:p>
            <a:r>
              <a:rPr lang="ar-SA" sz="3600" b="1" dirty="0">
                <a:solidFill>
                  <a:prstClr val="black"/>
                </a:solidFill>
                <a:latin typeface="Sakkal Majalla" panose="02000000000000000000" pitchFamily="2" charset="-78"/>
                <a:cs typeface="Sakkal Majalla" panose="02000000000000000000" pitchFamily="2" charset="-78"/>
              </a:rPr>
              <a:t>جُيوبِهِنَّ</a:t>
            </a:r>
            <a:r>
              <a:rPr lang="en-US" sz="3600" b="1" dirty="0">
                <a:solidFill>
                  <a:prstClr val="black"/>
                </a:solidFill>
                <a:latin typeface="NikoshBAN" panose="02000000000000000000" pitchFamily="2" charset="0"/>
                <a:cs typeface="NikoshBAN" panose="02000000000000000000" pitchFamily="2" charset="0"/>
              </a:rPr>
              <a:t>-</a:t>
            </a:r>
            <a:r>
              <a:rPr lang="en-US" sz="3600" b="1" dirty="0" err="1">
                <a:solidFill>
                  <a:prstClr val="black"/>
                </a:solidFill>
                <a:latin typeface="NikoshBAN" panose="02000000000000000000" pitchFamily="2" charset="0"/>
                <a:cs typeface="NikoshBAN" panose="02000000000000000000" pitchFamily="2" charset="0"/>
              </a:rPr>
              <a:t>তাদের</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বক্ষদেশসমুহ</a:t>
            </a:r>
            <a:r>
              <a:rPr lang="en-US" sz="3600" b="1" dirty="0">
                <a:solidFill>
                  <a:prstClr val="black"/>
                </a:solidFill>
                <a:latin typeface="NikoshBAN" panose="02000000000000000000" pitchFamily="2" charset="0"/>
                <a:cs typeface="NikoshBAN" panose="02000000000000000000" pitchFamily="2" charset="0"/>
              </a:rPr>
              <a:t>।</a:t>
            </a:r>
          </a:p>
          <a:p>
            <a:r>
              <a:rPr lang="ar-SA" sz="3600" b="1" dirty="0">
                <a:solidFill>
                  <a:prstClr val="black"/>
                </a:solidFill>
                <a:latin typeface="Sakkal Majalla" panose="02000000000000000000" pitchFamily="2" charset="-78"/>
                <a:cs typeface="Sakkal Majalla" panose="02000000000000000000" pitchFamily="2" charset="-78"/>
              </a:rPr>
              <a:t>بُعولَتِهِنَّ</a:t>
            </a:r>
            <a:r>
              <a:rPr lang="en-US" sz="3600" b="1" dirty="0">
                <a:solidFill>
                  <a:prstClr val="black"/>
                </a:solidFill>
                <a:latin typeface="NikoshBAN" panose="02000000000000000000" pitchFamily="2" charset="0"/>
                <a:cs typeface="NikoshBAN" panose="02000000000000000000" pitchFamily="2" charset="0"/>
              </a:rPr>
              <a:t>-</a:t>
            </a:r>
            <a:r>
              <a:rPr lang="en-US" sz="3600" b="1" dirty="0" err="1">
                <a:solidFill>
                  <a:prstClr val="black"/>
                </a:solidFill>
                <a:latin typeface="NikoshBAN" panose="02000000000000000000" pitchFamily="2" charset="0"/>
                <a:cs typeface="NikoshBAN" panose="02000000000000000000" pitchFamily="2" charset="0"/>
              </a:rPr>
              <a:t>তাদের</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স্বামীগণ</a:t>
            </a:r>
            <a:r>
              <a:rPr lang="en-US" sz="3600" b="1" dirty="0">
                <a:solidFill>
                  <a:prstClr val="black"/>
                </a:solidFill>
                <a:latin typeface="NikoshBAN" panose="02000000000000000000" pitchFamily="2" charset="0"/>
                <a:cs typeface="NikoshBAN" panose="02000000000000000000" pitchFamily="2" charset="0"/>
              </a:rPr>
              <a:t>।</a:t>
            </a:r>
          </a:p>
          <a:p>
            <a:r>
              <a:rPr lang="ar-SA" sz="3200" b="1" dirty="0">
                <a:solidFill>
                  <a:prstClr val="black"/>
                </a:solidFill>
                <a:latin typeface="Sakkal Majalla" panose="02000000000000000000" pitchFamily="2" charset="-78"/>
                <a:cs typeface="Sakkal Majalla" panose="02000000000000000000" pitchFamily="2" charset="-78"/>
              </a:rPr>
              <a:t>يُخفينَ</a:t>
            </a:r>
            <a:r>
              <a:rPr lang="en-US" sz="3200" b="1" dirty="0">
                <a:solidFill>
                  <a:prstClr val="black"/>
                </a:solidFill>
                <a:latin typeface="NikoshBAN" panose="02000000000000000000" pitchFamily="2" charset="0"/>
                <a:cs typeface="NikoshBAN" panose="02000000000000000000" pitchFamily="2" charset="0"/>
              </a:rPr>
              <a:t>-</a:t>
            </a:r>
            <a:r>
              <a:rPr lang="en-US" sz="3200" b="1" dirty="0" err="1">
                <a:solidFill>
                  <a:prstClr val="black"/>
                </a:solidFill>
                <a:latin typeface="NikoshBAN" panose="02000000000000000000" pitchFamily="2" charset="0"/>
                <a:cs typeface="NikoshBAN" panose="02000000000000000000" pitchFamily="2" charset="0"/>
              </a:rPr>
              <a:t>তারা</a:t>
            </a:r>
            <a:r>
              <a:rPr lang="en-US" sz="3200" b="1" dirty="0">
                <a:solidFill>
                  <a:prstClr val="black"/>
                </a:solidFill>
                <a:latin typeface="NikoshBAN" panose="02000000000000000000" pitchFamily="2" charset="0"/>
                <a:cs typeface="NikoshBAN" panose="02000000000000000000" pitchFamily="2" charset="0"/>
              </a:rPr>
              <a:t> </a:t>
            </a:r>
            <a:r>
              <a:rPr lang="en-US" sz="3200" b="1" dirty="0" err="1">
                <a:solidFill>
                  <a:prstClr val="black"/>
                </a:solidFill>
                <a:latin typeface="NikoshBAN" panose="02000000000000000000" pitchFamily="2" charset="0"/>
                <a:cs typeface="NikoshBAN" panose="02000000000000000000" pitchFamily="2" charset="0"/>
              </a:rPr>
              <a:t>গোপন</a:t>
            </a:r>
            <a:r>
              <a:rPr lang="en-US" sz="3200" b="1" dirty="0">
                <a:solidFill>
                  <a:prstClr val="black"/>
                </a:solidFill>
                <a:latin typeface="NikoshBAN" panose="02000000000000000000" pitchFamily="2" charset="0"/>
                <a:cs typeface="NikoshBAN" panose="02000000000000000000" pitchFamily="2" charset="0"/>
              </a:rPr>
              <a:t> </a:t>
            </a:r>
            <a:r>
              <a:rPr lang="en-US" sz="3200" b="1" dirty="0" err="1">
                <a:solidFill>
                  <a:prstClr val="black"/>
                </a:solidFill>
                <a:latin typeface="NikoshBAN" panose="02000000000000000000" pitchFamily="2" charset="0"/>
                <a:cs typeface="NikoshBAN" panose="02000000000000000000" pitchFamily="2" charset="0"/>
              </a:rPr>
              <a:t>করবে</a:t>
            </a:r>
            <a:r>
              <a:rPr lang="en-US" sz="3200" b="1" dirty="0">
                <a:solidFill>
                  <a:prstClr val="black"/>
                </a:solidFill>
                <a:latin typeface="NikoshBAN" panose="02000000000000000000" pitchFamily="2" charset="0"/>
                <a:cs typeface="NikoshBAN" panose="02000000000000000000" pitchFamily="2" charset="0"/>
              </a:rPr>
              <a:t>।</a:t>
            </a:r>
          </a:p>
          <a:p>
            <a:r>
              <a:rPr lang="ar-SA" sz="3600" b="1" dirty="0">
                <a:solidFill>
                  <a:prstClr val="black"/>
                </a:solidFill>
                <a:latin typeface="Sakkal Majalla" panose="02000000000000000000" pitchFamily="2" charset="-78"/>
                <a:cs typeface="Sakkal Majalla" panose="02000000000000000000" pitchFamily="2" charset="-78"/>
              </a:rPr>
              <a:t>يُدنينَ</a:t>
            </a:r>
            <a:r>
              <a:rPr lang="en-US" sz="3600" b="1" dirty="0">
                <a:solidFill>
                  <a:prstClr val="black"/>
                </a:solidFill>
                <a:latin typeface="Sakkal Majalla" panose="02000000000000000000" pitchFamily="2" charset="-78"/>
                <a:cs typeface="Sakkal Majalla" panose="02000000000000000000" pitchFamily="2" charset="-78"/>
              </a:rPr>
              <a:t>-</a:t>
            </a:r>
            <a:r>
              <a:rPr lang="en-US" sz="3600" b="1" dirty="0" err="1">
                <a:solidFill>
                  <a:prstClr val="black"/>
                </a:solidFill>
                <a:latin typeface="NikoshBAN" panose="02000000000000000000" pitchFamily="2" charset="0"/>
                <a:cs typeface="NikoshBAN" panose="02000000000000000000" pitchFamily="2" charset="0"/>
              </a:rPr>
              <a:t>তারা</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টেনে</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নিবে</a:t>
            </a:r>
            <a:r>
              <a:rPr lang="en-US" sz="3600" b="1" dirty="0">
                <a:solidFill>
                  <a:prstClr val="black"/>
                </a:solidFill>
                <a:latin typeface="NikoshBAN" panose="02000000000000000000" pitchFamily="2" charset="0"/>
                <a:cs typeface="NikoshBAN" panose="02000000000000000000" pitchFamily="2" charset="0"/>
              </a:rPr>
              <a:t>।</a:t>
            </a:r>
            <a:endParaRPr lang="ar-SA" sz="3600" b="1" dirty="0">
              <a:solidFill>
                <a:prstClr val="black"/>
              </a:solidFill>
              <a:latin typeface="NikoshBAN" panose="02000000000000000000" pitchFamily="2" charset="0"/>
              <a:cs typeface="Sakkal Majalla" panose="02000000000000000000" pitchFamily="2" charset="-78"/>
            </a:endParaRPr>
          </a:p>
          <a:p>
            <a:r>
              <a:rPr lang="ar-SA" sz="3600" b="1" dirty="0">
                <a:solidFill>
                  <a:prstClr val="black"/>
                </a:solidFill>
                <a:latin typeface="Sakkal Majalla" panose="02000000000000000000" pitchFamily="2" charset="-78"/>
                <a:cs typeface="Sakkal Majalla" panose="02000000000000000000" pitchFamily="2" charset="-78"/>
              </a:rPr>
              <a:t> لا يُؤذَينَ </a:t>
            </a:r>
            <a:r>
              <a:rPr lang="en-US" sz="3600" b="1" dirty="0">
                <a:solidFill>
                  <a:prstClr val="black"/>
                </a:solidFill>
                <a:latin typeface="NikoshBAN" panose="02000000000000000000" pitchFamily="2" charset="0"/>
                <a:cs typeface="NikoshBAN" panose="02000000000000000000" pitchFamily="2" charset="0"/>
              </a:rPr>
              <a:t>–</a:t>
            </a:r>
            <a:r>
              <a:rPr lang="en-US" sz="3600" b="1" dirty="0" err="1">
                <a:solidFill>
                  <a:prstClr val="black"/>
                </a:solidFill>
                <a:latin typeface="NikoshBAN" panose="02000000000000000000" pitchFamily="2" charset="0"/>
                <a:cs typeface="NikoshBAN" panose="02000000000000000000" pitchFamily="2" charset="0"/>
              </a:rPr>
              <a:t>তাদেরকে</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উত্যক্ত</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করা</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হবে</a:t>
            </a:r>
            <a:r>
              <a:rPr lang="en-US" sz="3600" b="1" dirty="0">
                <a:solidFill>
                  <a:prstClr val="black"/>
                </a:solidFill>
                <a:latin typeface="NikoshBAN" panose="02000000000000000000" pitchFamily="2" charset="0"/>
                <a:cs typeface="NikoshBAN" panose="02000000000000000000" pitchFamily="2" charset="0"/>
              </a:rPr>
              <a:t> </a:t>
            </a:r>
            <a:r>
              <a:rPr lang="en-US" sz="3600" b="1" dirty="0" err="1">
                <a:solidFill>
                  <a:prstClr val="black"/>
                </a:solidFill>
                <a:latin typeface="NikoshBAN" panose="02000000000000000000" pitchFamily="2" charset="0"/>
                <a:cs typeface="NikoshBAN" panose="02000000000000000000" pitchFamily="2" charset="0"/>
              </a:rPr>
              <a:t>না</a:t>
            </a:r>
            <a:r>
              <a:rPr lang="en-US" sz="3600" b="1" dirty="0">
                <a:solidFill>
                  <a:prstClr val="black"/>
                </a:solidFill>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2" name="Rounded Rectangle 1"/>
          <p:cNvSpPr/>
          <p:nvPr/>
        </p:nvSpPr>
        <p:spPr>
          <a:xfrm>
            <a:off x="2610465" y="221226"/>
            <a:ext cx="5411519" cy="845051"/>
          </a:xfrm>
          <a:prstGeom prst="roundRect">
            <a:avLst>
              <a:gd name="adj" fmla="val 50000"/>
            </a:avLst>
          </a:prstGeom>
          <a:solidFill>
            <a:srgbClr val="B6EE5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r>
              <a:rPr lang="en-US" sz="3600" b="1" dirty="0" err="1">
                <a:solidFill>
                  <a:srgbClr val="002060"/>
                </a:solidFill>
                <a:latin typeface="NikoshBAN" panose="02000000000000000000" pitchFamily="2" charset="0"/>
                <a:cs typeface="NikoshBAN" panose="02000000000000000000" pitchFamily="2" charset="0"/>
              </a:rPr>
              <a:t>শব্দার্থ</a:t>
            </a:r>
            <a:r>
              <a:rPr lang="en-US" sz="3600" b="1" dirty="0">
                <a:solidFill>
                  <a:srgbClr val="002060"/>
                </a:solidFill>
                <a:latin typeface="NikoshBAN" panose="02000000000000000000" pitchFamily="2" charset="0"/>
                <a:cs typeface="NikoshBAN" panose="02000000000000000000" pitchFamily="2" charset="0"/>
              </a:rPr>
              <a:t> ও </a:t>
            </a:r>
            <a:r>
              <a:rPr lang="en-US" sz="3600" b="1" dirty="0" err="1">
                <a:solidFill>
                  <a:srgbClr val="002060"/>
                </a:solidFill>
                <a:latin typeface="NikoshBAN" panose="02000000000000000000" pitchFamily="2" charset="0"/>
                <a:cs typeface="NikoshBAN" panose="02000000000000000000" pitchFamily="2" charset="0"/>
              </a:rPr>
              <a:t>তাহকীক</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জেনে</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নাও</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5104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p:cTn id="3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p:cTn id="3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 calcmode="lin" valueType="num">
                                      <p:cBhvr>
                                        <p:cTn id="46"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 calcmode="lin" valueType="num">
                                      <p:cBhvr>
                                        <p:cTn id="5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 calcmode="lin" valueType="num">
                                      <p:cBhvr>
                                        <p:cTn id="6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p:cTn id="6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69" dur="500"/>
                                        <p:tgtEl>
                                          <p:spTgt spid="6">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4">
                                            <p:txEl>
                                              <p:pRg st="0" end="0"/>
                                            </p:txEl>
                                          </p:spTgt>
                                        </p:tgtEl>
                                        <p:attrNameLst>
                                          <p:attrName>style.visibility</p:attrName>
                                        </p:attrNameLst>
                                      </p:cBhvr>
                                      <p:to>
                                        <p:strVal val="visible"/>
                                      </p:to>
                                    </p:set>
                                    <p:anim calcmode="lin" valueType="num">
                                      <p:cBhvr>
                                        <p:cTn id="7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7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77" dur="1000"/>
                                        <p:tgtEl>
                                          <p:spTgt spid="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4">
                                            <p:txEl>
                                              <p:pRg st="1" end="1"/>
                                            </p:txEl>
                                          </p:spTgt>
                                        </p:tgtEl>
                                        <p:attrNameLst>
                                          <p:attrName>style.visibility</p:attrName>
                                        </p:attrNameLst>
                                      </p:cBhvr>
                                      <p:to>
                                        <p:strVal val="visible"/>
                                      </p:to>
                                    </p:set>
                                    <p:anim calcmode="lin" valueType="num">
                                      <p:cBhvr>
                                        <p:cTn id="8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8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85" dur="1000"/>
                                        <p:tgtEl>
                                          <p:spTgt spid="4">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4">
                                            <p:txEl>
                                              <p:pRg st="2" end="2"/>
                                            </p:txEl>
                                          </p:spTgt>
                                        </p:tgtEl>
                                        <p:attrNameLst>
                                          <p:attrName>style.visibility</p:attrName>
                                        </p:attrNameLst>
                                      </p:cBhvr>
                                      <p:to>
                                        <p:strVal val="visible"/>
                                      </p:to>
                                    </p:set>
                                    <p:anim calcmode="lin" valueType="num">
                                      <p:cBhvr>
                                        <p:cTn id="9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91"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2"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93" dur="1000"/>
                                        <p:tgtEl>
                                          <p:spTgt spid="4">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4">
                                            <p:txEl>
                                              <p:pRg st="3" end="3"/>
                                            </p:txEl>
                                          </p:spTgt>
                                        </p:tgtEl>
                                        <p:attrNameLst>
                                          <p:attrName>style.visibility</p:attrName>
                                        </p:attrNameLst>
                                      </p:cBhvr>
                                      <p:to>
                                        <p:strVal val="visible"/>
                                      </p:to>
                                    </p:set>
                                    <p:anim calcmode="lin" valueType="num">
                                      <p:cBhvr>
                                        <p:cTn id="9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9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0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1" dur="1000"/>
                                        <p:tgtEl>
                                          <p:spTgt spid="4">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4">
                                            <p:txEl>
                                              <p:pRg st="4" end="4"/>
                                            </p:txEl>
                                          </p:spTgt>
                                        </p:tgtEl>
                                        <p:attrNameLst>
                                          <p:attrName>style.visibility</p:attrName>
                                        </p:attrNameLst>
                                      </p:cBhvr>
                                      <p:to>
                                        <p:strVal val="visible"/>
                                      </p:to>
                                    </p:set>
                                    <p:anim calcmode="lin" valueType="num">
                                      <p:cBhvr>
                                        <p:cTn id="10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0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0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09" dur="1000"/>
                                        <p:tgtEl>
                                          <p:spTgt spid="4">
                                            <p:txEl>
                                              <p:pRg st="4" end="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4">
                                            <p:txEl>
                                              <p:pRg st="5" end="5"/>
                                            </p:txEl>
                                          </p:spTgt>
                                        </p:tgtEl>
                                        <p:attrNameLst>
                                          <p:attrName>style.visibility</p:attrName>
                                        </p:attrNameLst>
                                      </p:cBhvr>
                                      <p:to>
                                        <p:strVal val="visible"/>
                                      </p:to>
                                    </p:set>
                                    <p:anim calcmode="lin" valueType="num">
                                      <p:cBhvr>
                                        <p:cTn id="114"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15"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16"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17" dur="1000"/>
                                        <p:tgtEl>
                                          <p:spTgt spid="4">
                                            <p:txEl>
                                              <p:pRg st="5" end="5"/>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4">
                                            <p:txEl>
                                              <p:pRg st="6" end="6"/>
                                            </p:txEl>
                                          </p:spTgt>
                                        </p:tgtEl>
                                        <p:attrNameLst>
                                          <p:attrName>style.visibility</p:attrName>
                                        </p:attrNameLst>
                                      </p:cBhvr>
                                      <p:to>
                                        <p:strVal val="visible"/>
                                      </p:to>
                                    </p:set>
                                    <p:anim calcmode="lin" valueType="num">
                                      <p:cBhvr>
                                        <p:cTn id="122"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23"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24"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25" dur="1000"/>
                                        <p:tgtEl>
                                          <p:spTgt spid="4">
                                            <p:txEl>
                                              <p:pRg st="6" end="6"/>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grpId="0" nodeType="clickEffect">
                                  <p:stCondLst>
                                    <p:cond delay="0"/>
                                  </p:stCondLst>
                                  <p:childTnLst>
                                    <p:set>
                                      <p:cBhvr>
                                        <p:cTn id="129" dur="1" fill="hold">
                                          <p:stCondLst>
                                            <p:cond delay="0"/>
                                          </p:stCondLst>
                                        </p:cTn>
                                        <p:tgtEl>
                                          <p:spTgt spid="4">
                                            <p:txEl>
                                              <p:pRg st="7" end="7"/>
                                            </p:txEl>
                                          </p:spTgt>
                                        </p:tgtEl>
                                        <p:attrNameLst>
                                          <p:attrName>style.visibility</p:attrName>
                                        </p:attrNameLst>
                                      </p:cBhvr>
                                      <p:to>
                                        <p:strVal val="visible"/>
                                      </p:to>
                                    </p:set>
                                    <p:anim calcmode="lin" valueType="num">
                                      <p:cBhvr>
                                        <p:cTn id="130"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31"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32"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33" dur="1000"/>
                                        <p:tgtEl>
                                          <p:spTgt spid="4">
                                            <p:txEl>
                                              <p:pRg st="7" end="7"/>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grpId="0" nodeType="clickEffect">
                                  <p:stCondLst>
                                    <p:cond delay="0"/>
                                  </p:stCondLst>
                                  <p:childTnLst>
                                    <p:set>
                                      <p:cBhvr>
                                        <p:cTn id="137" dur="1" fill="hold">
                                          <p:stCondLst>
                                            <p:cond delay="0"/>
                                          </p:stCondLst>
                                        </p:cTn>
                                        <p:tgtEl>
                                          <p:spTgt spid="4">
                                            <p:txEl>
                                              <p:pRg st="8" end="8"/>
                                            </p:txEl>
                                          </p:spTgt>
                                        </p:tgtEl>
                                        <p:attrNameLst>
                                          <p:attrName>style.visibility</p:attrName>
                                        </p:attrNameLst>
                                      </p:cBhvr>
                                      <p:to>
                                        <p:strVal val="visible"/>
                                      </p:to>
                                    </p:set>
                                    <p:anim calcmode="lin" valueType="num">
                                      <p:cBhvr>
                                        <p:cTn id="138"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39"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140"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141"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1070810" y="728028"/>
            <a:ext cx="10178716" cy="2050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310277" y="3071065"/>
            <a:ext cx="6705599" cy="1107996"/>
          </a:xfrm>
          <a:prstGeom prst="rect">
            <a:avLst/>
          </a:prstGeom>
          <a:noFill/>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n-BD" sz="36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নিম্নে প্রদত্ত কালেমাগুলোর তাহকীক কর-</a:t>
            </a:r>
            <a:endParaRPr kumimoji="0" lang="en-US" sz="3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4" name="Rectangle 3"/>
          <p:cNvSpPr/>
          <p:nvPr/>
        </p:nvSpPr>
        <p:spPr>
          <a:xfrm>
            <a:off x="6472256" y="4472072"/>
            <a:ext cx="4777270" cy="830997"/>
          </a:xfrm>
          <a:prstGeom prst="rect">
            <a:avLst/>
          </a:prstGeom>
        </p:spPr>
        <p:txBody>
          <a:bodyPr wrap="none">
            <a:spAutoFit/>
          </a:bodyPr>
          <a:lstStyle/>
          <a:p>
            <a:r>
              <a:rPr lang="ar-SA" sz="4800" b="1" dirty="0" smtClean="0">
                <a:solidFill>
                  <a:prstClr val="black"/>
                </a:solidFill>
                <a:latin typeface="Sakkal Majalla" panose="02000000000000000000" pitchFamily="2" charset="-78"/>
                <a:cs typeface="Sakkal Majalla" panose="02000000000000000000" pitchFamily="2" charset="-78"/>
              </a:rPr>
              <a:t>لا </a:t>
            </a:r>
            <a:r>
              <a:rPr lang="ar-SA" sz="4800" b="1" dirty="0">
                <a:solidFill>
                  <a:prstClr val="black"/>
                </a:solidFill>
                <a:latin typeface="Sakkal Majalla" panose="02000000000000000000" pitchFamily="2" charset="-78"/>
                <a:cs typeface="Sakkal Majalla" panose="02000000000000000000" pitchFamily="2" charset="-78"/>
              </a:rPr>
              <a:t>يُؤذَينَ </a:t>
            </a:r>
            <a:r>
              <a:rPr lang="bn-BD" sz="4800" b="1" dirty="0" smtClean="0">
                <a:solidFill>
                  <a:prstClr val="black"/>
                </a:solidFill>
                <a:latin typeface="Sakkal Majalla" panose="02000000000000000000" pitchFamily="2" charset="-78"/>
                <a:cs typeface="Sakkal Majalla" panose="02000000000000000000" pitchFamily="2" charset="-78"/>
              </a:rPr>
              <a:t>-</a:t>
            </a:r>
            <a:r>
              <a:rPr lang="ar-SA" sz="4800" b="1" dirty="0">
                <a:solidFill>
                  <a:prstClr val="black"/>
                </a:solidFill>
                <a:latin typeface="Sakkal Majalla" panose="02000000000000000000" pitchFamily="2" charset="-78"/>
                <a:cs typeface="Sakkal Majalla" panose="02000000000000000000" pitchFamily="2" charset="-78"/>
              </a:rPr>
              <a:t> يُخفين</a:t>
            </a:r>
            <a:r>
              <a:rPr lang="bn-BD" sz="4800" b="1" dirty="0" smtClean="0">
                <a:solidFill>
                  <a:prstClr val="black"/>
                </a:solidFill>
                <a:latin typeface="Sakkal Majalla" panose="02000000000000000000" pitchFamily="2" charset="-78"/>
                <a:cs typeface="Sakkal Majalla" panose="02000000000000000000" pitchFamily="2" charset="-78"/>
              </a:rPr>
              <a:t> -</a:t>
            </a:r>
            <a:r>
              <a:rPr lang="en-US" sz="4800" b="1" dirty="0" smtClean="0">
                <a:solidFill>
                  <a:prstClr val="black"/>
                </a:solidFill>
                <a:latin typeface="Sakkal Majalla" panose="02000000000000000000" pitchFamily="2" charset="-78"/>
                <a:cs typeface="Sakkal Majalla" panose="02000000000000000000" pitchFamily="2" charset="-78"/>
              </a:rPr>
              <a:t> </a:t>
            </a:r>
            <a:r>
              <a:rPr lang="ar-SA" sz="4400" b="1" dirty="0">
                <a:solidFill>
                  <a:prstClr val="black"/>
                </a:solidFill>
                <a:latin typeface="Sakkal Majalla" panose="02000000000000000000" pitchFamily="2" charset="-78"/>
                <a:cs typeface="Sakkal Majalla" panose="02000000000000000000" pitchFamily="2" charset="-78"/>
              </a:rPr>
              <a:t>لا يُبدينَ</a:t>
            </a:r>
            <a:r>
              <a:rPr lang="bn-BD" sz="3200" b="1" dirty="0">
                <a:solidFill>
                  <a:prstClr val="black"/>
                </a:solidFill>
                <a:latin typeface="Sakkal Majalla" panose="02000000000000000000" pitchFamily="2" charset="-78"/>
                <a:cs typeface="Sakkal Majalla" panose="02000000000000000000" pitchFamily="2" charset="-78"/>
              </a:rPr>
              <a:t> </a:t>
            </a:r>
            <a:endParaRPr lang="en-US" dirty="0"/>
          </a:p>
        </p:txBody>
      </p:sp>
    </p:spTree>
    <p:extLst>
      <p:ext uri="{BB962C8B-B14F-4D97-AF65-F5344CB8AC3E}">
        <p14:creationId xmlns:p14="http://schemas.microsoft.com/office/powerpoint/2010/main" val="28756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set>
                                      <p:cBhvr>
                                        <p:cTn id="17" dur="114" fill="hold">
                                          <p:stCondLst>
                                            <p:cond delay="0"/>
                                          </p:stCondLst>
                                        </p:cTn>
                                        <p:tgtEl>
                                          <p:spTgt spid="4"/>
                                        </p:tgtEl>
                                        <p:attrNameLst>
                                          <p:attrName>style.rotation</p:attrName>
                                        </p:attrNameLst>
                                      </p:cBhvr>
                                      <p:to>
                                        <p:strVal val="-45.0"/>
                                      </p:to>
                                    </p:set>
                                    <p:anim calcmode="lin" valueType="num">
                                      <p:cBhvr>
                                        <p:cTn id="1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11581" y="-2722420"/>
            <a:ext cx="6857999" cy="12302840"/>
          </a:xfrm>
          <a:prstGeom prst="rect">
            <a:avLst/>
          </a:prstGeom>
        </p:spPr>
      </p:pic>
      <p:sp>
        <p:nvSpPr>
          <p:cNvPr id="8" name="TextBox 7">
            <a:extLst>
              <a:ext uri="{FF2B5EF4-FFF2-40B4-BE49-F238E27FC236}">
                <a16:creationId xmlns:a16="http://schemas.microsoft.com/office/drawing/2014/main" id="{6AEF1CA0-22E7-445D-A4F3-9A4AD2049C5F}"/>
              </a:ext>
            </a:extLst>
          </p:cNvPr>
          <p:cNvSpPr txBox="1"/>
          <p:nvPr/>
        </p:nvSpPr>
        <p:spPr>
          <a:xfrm>
            <a:off x="872197" y="616442"/>
            <a:ext cx="10592972" cy="1569660"/>
          </a:xfrm>
          <a:prstGeom prst="rect">
            <a:avLst/>
          </a:prstGeom>
          <a:noFill/>
        </p:spPr>
        <p:txBody>
          <a:bodyPr wrap="square">
            <a:spAutoFit/>
          </a:bodyPr>
          <a:lstStyle/>
          <a:p>
            <a:pPr algn="r">
              <a:defRPr/>
            </a:pPr>
            <a:r>
              <a:rPr lang="ar-SA" sz="4800" b="1" dirty="0">
                <a:solidFill>
                  <a:prstClr val="black"/>
                </a:solidFill>
                <a:latin typeface="Sakkal Majalla" panose="02000000000000000000" pitchFamily="2" charset="-78"/>
                <a:cs typeface="Sakkal Majalla" panose="02000000000000000000" pitchFamily="2" charset="-78"/>
              </a:rPr>
              <a:t>قُل لِلمُؤمِنينَ يَغُضّوا مِن أَبصارِهِم وَيَحفَظوا فُروجَهُم ذلِكَ أَزكى لَهُم إِنَّ اللَّهَ خَبيرٌ بِما يَصنَعونَ</a:t>
            </a:r>
          </a:p>
        </p:txBody>
      </p:sp>
      <p:sp>
        <p:nvSpPr>
          <p:cNvPr id="10" name="TextBox 9">
            <a:extLst>
              <a:ext uri="{FF2B5EF4-FFF2-40B4-BE49-F238E27FC236}">
                <a16:creationId xmlns:a16="http://schemas.microsoft.com/office/drawing/2014/main" id="{CFD70320-3BED-40B7-A878-C7FED92FA459}"/>
              </a:ext>
            </a:extLst>
          </p:cNvPr>
          <p:cNvSpPr txBox="1"/>
          <p:nvPr/>
        </p:nvSpPr>
        <p:spPr>
          <a:xfrm>
            <a:off x="872197" y="2240252"/>
            <a:ext cx="10592972" cy="3785652"/>
          </a:xfrm>
          <a:prstGeom prst="rect">
            <a:avLst/>
          </a:prstGeom>
          <a:noFill/>
        </p:spPr>
        <p:txBody>
          <a:bodyPr wrap="square">
            <a:spAutoFit/>
          </a:bodyPr>
          <a:lstStyle/>
          <a:p>
            <a:pPr algn="r"/>
            <a:r>
              <a:rPr lang="ar-SA" sz="4800" b="1" dirty="0">
                <a:solidFill>
                  <a:prstClr val="black"/>
                </a:solidFill>
                <a:latin typeface="Sakkal Majalla" panose="02000000000000000000" pitchFamily="2" charset="-78"/>
                <a:cs typeface="Sakkal Majalla" panose="02000000000000000000" pitchFamily="2" charset="-78"/>
              </a:rPr>
              <a:t>وَقُل لِلمُؤمِناتِ يَغضُضنَ مِن أَبصارِهِنَّ وَيَحفَظنَ فُروجَهُنَّ وَلا يُبدينَ زينَتَهُنَّ إِلّا ما ظَهَرَ مِنها وَليَضرِبنَ بِخُمُرِهِنَّ عَلى جُيوبِهِنَّ وَلا يُبدينَ زينَتَهُنَّ إِلّا لِبُعولَتِهِنَّ أَو آبائِهِنَّ أَو آباءِ بُعولَتِهِنَّ أَو أَبنائِهِنَّ أَو أَبناءِ بُعولَتِهِنَّ أَو إِخوانِهِنَّ أَو بَني إِخوانِهِنَّ أَو بَني أَخَواتِهِنَّ </a:t>
            </a:r>
            <a:endParaRPr lang="en-US" sz="3200" dirty="0"/>
          </a:p>
        </p:txBody>
      </p:sp>
    </p:spTree>
    <p:custDataLst>
      <p:tags r:id="rId1"/>
    </p:custDataLst>
    <p:extLst>
      <p:ext uri="{BB962C8B-B14F-4D97-AF65-F5344CB8AC3E}">
        <p14:creationId xmlns:p14="http://schemas.microsoft.com/office/powerpoint/2010/main" val="460387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1.8|2.1|1.9"/>
</p:tagLst>
</file>

<file path=ppt/tags/tag2.xml><?xml version="1.0" encoding="utf-8"?>
<p:tagLst xmlns:a="http://schemas.openxmlformats.org/drawingml/2006/main" xmlns:r="http://schemas.openxmlformats.org/officeDocument/2006/relationships" xmlns:p="http://schemas.openxmlformats.org/presentationml/2006/main">
  <p:tag name="TIMING" val="|1.5|2.3|1.8|1.2|1.3|1.1|0.8"/>
</p:tagLst>
</file>

<file path=ppt/tags/tag3.xml><?xml version="1.0" encoding="utf-8"?>
<p:tagLst xmlns:a="http://schemas.openxmlformats.org/drawingml/2006/main" xmlns:r="http://schemas.openxmlformats.org/officeDocument/2006/relationships" xmlns:p="http://schemas.openxmlformats.org/presentationml/2006/main">
  <p:tag name="TIMING" val="|0.6|2.8"/>
</p:tagLst>
</file>

<file path=ppt/tags/tag4.xml><?xml version="1.0" encoding="utf-8"?>
<p:tagLst xmlns:a="http://schemas.openxmlformats.org/drawingml/2006/main" xmlns:r="http://schemas.openxmlformats.org/officeDocument/2006/relationships" xmlns:p="http://schemas.openxmlformats.org/presentationml/2006/main">
  <p:tag name="TIMING" val="|0.8|1.7|1.9"/>
</p:tagLst>
</file>

<file path=ppt/tags/tag5.xml><?xml version="1.0" encoding="utf-8"?>
<p:tagLst xmlns:a="http://schemas.openxmlformats.org/drawingml/2006/main" xmlns:r="http://schemas.openxmlformats.org/officeDocument/2006/relationships" xmlns:p="http://schemas.openxmlformats.org/presentationml/2006/main">
  <p:tag name="TIMING" val="|1|2.4|1.6|1.4"/>
</p:tagLst>
</file>

<file path=ppt/tags/tag6.xml><?xml version="1.0" encoding="utf-8"?>
<p:tagLst xmlns:a="http://schemas.openxmlformats.org/drawingml/2006/main" xmlns:r="http://schemas.openxmlformats.org/officeDocument/2006/relationships" xmlns:p="http://schemas.openxmlformats.org/presentationml/2006/main">
  <p:tag name="TIMING" val="|1.2|1.6|2.3|1.4|1.8|498"/>
</p:tagLst>
</file>

<file path=ppt/tags/tag7.xml><?xml version="1.0" encoding="utf-8"?>
<p:tagLst xmlns:a="http://schemas.openxmlformats.org/drawingml/2006/main" xmlns:r="http://schemas.openxmlformats.org/officeDocument/2006/relationships" xmlns:p="http://schemas.openxmlformats.org/presentationml/2006/main">
  <p:tag name="TIMING" val="|0|1.8|1.1"/>
</p:tagLst>
</file>

<file path=ppt/tags/tag8.xml><?xml version="1.0" encoding="utf-8"?>
<p:tagLst xmlns:a="http://schemas.openxmlformats.org/drawingml/2006/main" xmlns:r="http://schemas.openxmlformats.org/officeDocument/2006/relationships" xmlns:p="http://schemas.openxmlformats.org/presentationml/2006/main">
  <p:tag name="TIMING" val="|9|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1124</TotalTime>
  <Words>477</Words>
  <Application>Microsoft Office PowerPoint</Application>
  <PresentationFormat>Widescreen</PresentationFormat>
  <Paragraphs>59</Paragraphs>
  <Slides>16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Nikosh</vt:lpstr>
      <vt:lpstr>NikoshBAN</vt:lpstr>
      <vt:lpstr>Sakkal Majalla</vt:lpstr>
      <vt:lpstr>SugondhaMJ</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200</cp:revision>
  <dcterms:created xsi:type="dcterms:W3CDTF">2020-07-08T14:00:22Z</dcterms:created>
  <dcterms:modified xsi:type="dcterms:W3CDTF">2021-10-23T13:33:22Z</dcterms:modified>
</cp:coreProperties>
</file>