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sldIdLst>
    <p:sldId id="325" r:id="rId2"/>
    <p:sldId id="286" r:id="rId3"/>
    <p:sldId id="338" r:id="rId4"/>
    <p:sldId id="327" r:id="rId5"/>
    <p:sldId id="317" r:id="rId6"/>
    <p:sldId id="336" r:id="rId7"/>
    <p:sldId id="311" r:id="rId8"/>
    <p:sldId id="341" r:id="rId9"/>
    <p:sldId id="266" r:id="rId10"/>
    <p:sldId id="328" r:id="rId11"/>
    <p:sldId id="300" r:id="rId12"/>
    <p:sldId id="296" r:id="rId13"/>
    <p:sldId id="330" r:id="rId14"/>
    <p:sldId id="267" r:id="rId15"/>
    <p:sldId id="342" r:id="rId16"/>
    <p:sldId id="321" r:id="rId17"/>
    <p:sldId id="335" r:id="rId18"/>
    <p:sldId id="333" r:id="rId19"/>
    <p:sldId id="269" r:id="rId20"/>
    <p:sldId id="324" r:id="rId21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7567" autoAdjust="0"/>
  </p:normalViewPr>
  <p:slideViewPr>
    <p:cSldViewPr>
      <p:cViewPr varScale="1">
        <p:scale>
          <a:sx n="81" d="100"/>
          <a:sy n="81" d="100"/>
        </p:scale>
        <p:origin x="606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গান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কীসের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প্রবেশ</a:t>
            </a:r>
            <a:r>
              <a:rPr lang="en-US" baseline="0" dirty="0"/>
              <a:t> </a:t>
            </a:r>
            <a:r>
              <a:rPr lang="en-US" baseline="0" dirty="0" err="1"/>
              <a:t>করানো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পাঠানো</a:t>
            </a:r>
            <a:r>
              <a:rPr lang="en-US" baseline="0" dirty="0"/>
              <a:t> ও </a:t>
            </a:r>
            <a:r>
              <a:rPr lang="en-US" baseline="0" dirty="0" err="1"/>
              <a:t>ভয়েস</a:t>
            </a:r>
            <a:r>
              <a:rPr lang="en-US" baseline="0" dirty="0"/>
              <a:t> </a:t>
            </a:r>
            <a:r>
              <a:rPr lang="en-US" baseline="0" dirty="0" err="1"/>
              <a:t>রিকগনিশনের</a:t>
            </a:r>
            <a:r>
              <a:rPr lang="en-US" baseline="0" dirty="0"/>
              <a:t> </a:t>
            </a:r>
            <a:r>
              <a:rPr lang="en-US" baseline="0" dirty="0" err="1"/>
              <a:t>বিষয়টি</a:t>
            </a:r>
            <a:r>
              <a:rPr lang="en-US" baseline="0" dirty="0"/>
              <a:t> </a:t>
            </a:r>
            <a:r>
              <a:rPr lang="en-US" baseline="0" dirty="0" err="1"/>
              <a:t>ভিডিওর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0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মহোদয়ের</a:t>
            </a:r>
            <a:r>
              <a:rPr lang="en-US" baseline="0" dirty="0"/>
              <a:t> </a:t>
            </a:r>
            <a:r>
              <a:rPr lang="en-US" baseline="0" dirty="0" err="1"/>
              <a:t>ইচ্ছামত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গঠন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ল্যাপটপ, </a:t>
            </a:r>
            <a:r>
              <a:rPr lang="en-US" sz="1200" spc="5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/>
              <a:t>।  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প্রয়োজনবোধে</a:t>
            </a:r>
            <a:r>
              <a:rPr lang="en-US" baseline="0" dirty="0"/>
              <a:t> </a:t>
            </a:r>
            <a:r>
              <a:rPr lang="en-US" baseline="0" dirty="0" err="1"/>
              <a:t>উপকরণ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ইনপুট</a:t>
            </a:r>
            <a:r>
              <a:rPr lang="en-US" baseline="0" dirty="0"/>
              <a:t> </a:t>
            </a:r>
            <a:r>
              <a:rPr lang="en-US" baseline="0" dirty="0" err="1"/>
              <a:t>ডিভাইস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পারবেন</a:t>
            </a:r>
            <a:r>
              <a:rPr lang="en-US" baseline="0" dirty="0"/>
              <a:t>। </a:t>
            </a:r>
            <a:r>
              <a:rPr lang="en-US" baseline="0" dirty="0" err="1"/>
              <a:t>যেমন</a:t>
            </a:r>
            <a:r>
              <a:rPr lang="en-US" baseline="0" dirty="0"/>
              <a:t> </a:t>
            </a:r>
            <a:r>
              <a:rPr lang="en-US" baseline="0" dirty="0" err="1"/>
              <a:t>নষ্ট</a:t>
            </a:r>
            <a:r>
              <a:rPr lang="en-US" baseline="0" dirty="0"/>
              <a:t> </a:t>
            </a:r>
            <a:r>
              <a:rPr lang="en-US" baseline="0" dirty="0" err="1"/>
              <a:t>কী-বোর্ড</a:t>
            </a:r>
            <a:r>
              <a:rPr lang="en-US" baseline="0" dirty="0"/>
              <a:t>, </a:t>
            </a:r>
            <a:r>
              <a:rPr lang="en-US" baseline="0" dirty="0" err="1"/>
              <a:t>মাউস</a:t>
            </a:r>
            <a:r>
              <a:rPr lang="en-US" baseline="0" dirty="0"/>
              <a:t> </a:t>
            </a:r>
            <a:r>
              <a:rPr lang="en-US" baseline="0" dirty="0" err="1"/>
              <a:t>মোবাইল</a:t>
            </a:r>
            <a:r>
              <a:rPr lang="en-US" baseline="0" dirty="0"/>
              <a:t> </a:t>
            </a:r>
            <a:r>
              <a:rPr lang="en-US" baseline="0" dirty="0" err="1"/>
              <a:t>ফোন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। এখানে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বাড়ীর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নতুন</a:t>
            </a:r>
            <a:r>
              <a:rPr lang="en-US" baseline="0" dirty="0"/>
              <a:t> ও </a:t>
            </a:r>
            <a:r>
              <a:rPr lang="en-US" baseline="0" dirty="0" err="1"/>
              <a:t>পুরাতন</a:t>
            </a:r>
            <a:r>
              <a:rPr lang="en-US" baseline="0" dirty="0"/>
              <a:t> </a:t>
            </a:r>
            <a:r>
              <a:rPr lang="en-US" baseline="0" dirty="0" err="1"/>
              <a:t>রেডিও</a:t>
            </a:r>
            <a:r>
              <a:rPr lang="en-US" baseline="0" dirty="0"/>
              <a:t>, </a:t>
            </a:r>
            <a:r>
              <a:rPr lang="en-US" baseline="0" dirty="0" err="1"/>
              <a:t>টেপরেকর্ডার</a:t>
            </a:r>
            <a:r>
              <a:rPr lang="en-US" baseline="0" dirty="0"/>
              <a:t> ও </a:t>
            </a:r>
            <a:r>
              <a:rPr lang="en-US" baseline="0" dirty="0" err="1"/>
              <a:t>টিভির</a:t>
            </a:r>
            <a:r>
              <a:rPr lang="en-US" baseline="0" dirty="0"/>
              <a:t> </a:t>
            </a:r>
            <a:r>
              <a:rPr lang="en-US" baseline="0" dirty="0" err="1"/>
              <a:t>মধ্যে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পরিবর্তন</a:t>
            </a:r>
            <a:r>
              <a:rPr lang="en-US" baseline="0" dirty="0"/>
              <a:t> </a:t>
            </a:r>
            <a:r>
              <a:rPr lang="en-US" baseline="0" dirty="0" err="1"/>
              <a:t>এসেছে</a:t>
            </a:r>
            <a:r>
              <a:rPr lang="en-US" baseline="0" dirty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রিমোটে</a:t>
            </a:r>
            <a:r>
              <a:rPr lang="en-US" baseline="0" dirty="0"/>
              <a:t> </a:t>
            </a:r>
            <a:r>
              <a:rPr lang="en-US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টিভি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চালূ</a:t>
            </a:r>
            <a:r>
              <a:rPr lang="en-US" baseline="0" dirty="0"/>
              <a:t> </a:t>
            </a:r>
            <a:r>
              <a:rPr lang="en-US" baseline="0" dirty="0" err="1"/>
              <a:t>হলো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বোতাম</a:t>
            </a:r>
            <a:r>
              <a:rPr lang="en-US" baseline="0" dirty="0"/>
              <a:t> </a:t>
            </a:r>
            <a:r>
              <a:rPr lang="en-US" baseline="0" dirty="0" err="1"/>
              <a:t>চেপে</a:t>
            </a:r>
            <a:r>
              <a:rPr lang="en-US" baseline="0" dirty="0"/>
              <a:t> </a:t>
            </a:r>
            <a:r>
              <a:rPr lang="en-US" baseline="0" dirty="0" err="1"/>
              <a:t>নির্</a:t>
            </a:r>
            <a:r>
              <a:rPr lang="en-US" dirty="0" err="1"/>
              <a:t>দেশ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সাধারণত</a:t>
            </a:r>
            <a:r>
              <a:rPr lang="en-US" baseline="0" dirty="0"/>
              <a:t> </a:t>
            </a:r>
            <a:r>
              <a:rPr lang="en-US" baseline="0" dirty="0" err="1"/>
              <a:t>মাউসের</a:t>
            </a:r>
            <a:r>
              <a:rPr lang="en-US" baseline="0" dirty="0"/>
              <a:t> </a:t>
            </a:r>
            <a:r>
              <a:rPr lang="en-US" baseline="0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বাটন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?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বাটনটির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404534"/>
            <a:ext cx="6990242" cy="164630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4050834"/>
            <a:ext cx="699024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737001" cy="3403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632200"/>
            <a:ext cx="650207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0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931988"/>
            <a:ext cx="7737001" cy="2595460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09600"/>
            <a:ext cx="7729383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609600"/>
            <a:ext cx="1174269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609600"/>
            <a:ext cx="6354135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00868"/>
            <a:ext cx="7737001" cy="1826581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5632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160590"/>
            <a:ext cx="3765631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160983"/>
            <a:ext cx="376706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737246"/>
            <a:ext cx="3767061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160983"/>
            <a:ext cx="376705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737246"/>
            <a:ext cx="3767055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3ABA6-7B4B-4524-9A1C-89840AC4F76C}"/>
              </a:ext>
            </a:extLst>
          </p:cNvPr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23772-4D9B-4FC5-A3B8-C946A037EE38}"/>
              </a:ext>
            </a:extLst>
          </p:cNvPr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3469075" cy="127846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514925"/>
            <a:ext cx="406218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3469075" cy="2584449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7737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77370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7737000" cy="674024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10/22/2021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77370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6041363"/>
            <a:ext cx="820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5667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6041363"/>
            <a:ext cx="6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A3F29-E0C4-47E8-A81A-732783BC23CC}"/>
              </a:ext>
            </a:extLst>
          </p:cNvPr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6B94D-26CF-4B11-8A2A-6F530925D389}"/>
              </a:ext>
            </a:extLst>
          </p:cNvPr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0AE3D-69E2-432F-8AE3-6A2555D6B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8226"/>
            <a:ext cx="9144000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388F5F-3E16-4D6F-BF24-1B68CBF3AAAF}"/>
              </a:ext>
            </a:extLst>
          </p:cNvPr>
          <p:cNvSpPr txBox="1">
            <a:spLocks/>
          </p:cNvSpPr>
          <p:nvPr/>
        </p:nvSpPr>
        <p:spPr>
          <a:xfrm>
            <a:off x="2057400" y="1699022"/>
            <a:ext cx="6858000" cy="17907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numCol="1" rtlCol="0">
            <a:prstTxWarp prst="textButtonPour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342900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9020B-3158-416C-A546-EF20CC5C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3041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6BFE3-DDD4-408F-A0D9-8E3FFF1A4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10" y="7486"/>
            <a:ext cx="6070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0.0875 L -0.29375 0.09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0.00995 L 0.25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371600" y="980015"/>
            <a:ext cx="4043214" cy="34922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30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90608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2156" y="94237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747486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9141" y="3024325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8962" y="1676400"/>
            <a:ext cx="3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85042B7-F05A-4F0D-A60A-0EF2006AECD0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8" y="12220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995"/>
            <a:ext cx="434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828800"/>
            <a:ext cx="4264506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1" y="4191000"/>
            <a:ext cx="12738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19502" y="4191000"/>
            <a:ext cx="92351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5720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14537" y="3673642"/>
            <a:ext cx="314826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5440" y="5593344"/>
            <a:ext cx="661239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06176" y="5638800"/>
            <a:ext cx="1288568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A66A2CE-FF28-4058-9163-B59E5A2E761A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1178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059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293E8A9-2644-43FC-9560-C9AE9A8476B5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87418"/>
              </p:ext>
            </p:extLst>
          </p:nvPr>
        </p:nvGraphicFramePr>
        <p:xfrm>
          <a:off x="4343400" y="2790096"/>
          <a:ext cx="2348415" cy="19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790096"/>
                        <a:ext cx="2348415" cy="19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3245" y="1066800"/>
            <a:ext cx="588115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8E9D4A5-56E0-40E2-873F-4E1F0EE39C21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038600"/>
            <a:ext cx="10028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E70B534-8D58-488E-9EDE-971FA49FCA9F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838200" y="1278684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1253284"/>
            <a:ext cx="3002489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3962400" y="1278684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606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spc="50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spc="50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spc="50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দেখি-</a:t>
            </a:r>
            <a:endParaRPr lang="en-US" sz="4000" b="1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4063418"/>
            <a:ext cx="3041936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8FF5FB1-A50E-4875-82E0-098CE55F76EE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66D63A0-33E2-4DDA-BC86-9B4BE36E4755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852408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03169" y="5114727"/>
            <a:ext cx="36025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168" y="5827866"/>
            <a:ext cx="358969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9640" y="5781370"/>
            <a:ext cx="34079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8632" y="5114727"/>
            <a:ext cx="34289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7870" y="3809242"/>
            <a:ext cx="23670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6540" y="3800428"/>
            <a:ext cx="20166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2534" y="3793744"/>
            <a:ext cx="2209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7870" y="4435098"/>
            <a:ext cx="823446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15FA1A02-7A03-421F-A765-D5A527523356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7" y="1972875"/>
            <a:ext cx="4258277" cy="3801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305580"/>
            <a:ext cx="256672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4726" y="1305580"/>
            <a:ext cx="135646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442" y="1305580"/>
            <a:ext cx="29658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736" y="1305580"/>
            <a:ext cx="218200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3"/>
          <a:stretch/>
        </p:blipFill>
        <p:spPr>
          <a:xfrm>
            <a:off x="2257032" y="2311063"/>
            <a:ext cx="5667768" cy="31709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938516" y="4343400"/>
            <a:ext cx="76200" cy="1290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5355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8591" y="5671839"/>
            <a:ext cx="357501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60431"/>
            <a:ext cx="4301292" cy="322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5386878"/>
            <a:ext cx="1069074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11063"/>
            <a:ext cx="4510371" cy="3190743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22A3A465-34BC-4DC5-9816-D58B21B19CCB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8991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n 3"/>
          <p:cNvSpPr/>
          <p:nvPr/>
        </p:nvSpPr>
        <p:spPr>
          <a:xfrm>
            <a:off x="2590800" y="762000"/>
            <a:ext cx="5486399" cy="1027914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3516" y="3810000"/>
            <a:ext cx="9231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3782C09-D208-4F5D-8209-0071F1DB5CFE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19201" y="762001"/>
            <a:ext cx="3809994" cy="5463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838201"/>
            <a:ext cx="4267200" cy="53871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:6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3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76B908B-B308-4D48-B749-4B73699BD0F1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2" y="228600"/>
            <a:ext cx="100584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685800" y="19050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981200" y="1295400"/>
            <a:ext cx="303772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6819254" y="1295400"/>
            <a:ext cx="237124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7086601" y="4114800"/>
            <a:ext cx="1904999" cy="172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2667000" y="403860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37338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868" y="381000"/>
            <a:ext cx="6705599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9817668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9CEF6F3-FC56-4E7A-9DA1-DF725D4189A8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1578114"/>
            <a:ext cx="36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46894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31C794E-B335-4EAD-8A4C-9ED737FFD65C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7832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EBDBAF3-57FD-42DD-9058-4D69C24151B3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448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01" r="7370" b="6500"/>
          <a:stretch/>
        </p:blipFill>
        <p:spPr>
          <a:xfrm>
            <a:off x="533400" y="685800"/>
            <a:ext cx="3068665" cy="227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2895866" cy="22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5800"/>
            <a:ext cx="3048000" cy="227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5449" y="304800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টেপরেকর্ডার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2891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7970" y="61686"/>
            <a:ext cx="29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n>
                <a:solidFill>
                  <a:schemeClr val="tx1"/>
                </a:solidFill>
                <a:prstDash val="sysDot"/>
              </a:ln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7" y="3657600"/>
            <a:ext cx="2977134" cy="247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3197"/>
          <a:stretch/>
        </p:blipFill>
        <p:spPr>
          <a:xfrm>
            <a:off x="4038600" y="3777240"/>
            <a:ext cx="3048001" cy="2231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407" r="10681" b="6455"/>
          <a:stretch/>
        </p:blipFill>
        <p:spPr>
          <a:xfrm>
            <a:off x="7848600" y="3777240"/>
            <a:ext cx="2514600" cy="227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0" y="6001345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1016" y="5989978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8616" y="602998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C89A0E3A-C1EF-46D9-8C6A-1965BBAD75CC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7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056" y="5133207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7486191-0CF2-4A21-8814-8CFC8FA3F691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271986" y="927339"/>
            <a:ext cx="4043214" cy="3492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281" y="1262512"/>
            <a:ext cx="2977010" cy="20037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4793" y="1099781"/>
            <a:ext cx="3657600" cy="2298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4639392" y="438962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E0EEE703-4AC4-44BB-9C77-D959E525EBDF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21" y="5631359"/>
            <a:ext cx="9059885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799"/>
            <a:ext cx="5289910" cy="3421559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860F3D4D-C563-4E94-AD38-2544833A9228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5151</TotalTime>
  <Words>703</Words>
  <Application>Microsoft Office PowerPoint</Application>
  <PresentationFormat>Custom</PresentationFormat>
  <Paragraphs>131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Trebuchet MS</vt:lpstr>
      <vt:lpstr>Verdana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Manik Miah</cp:lastModifiedBy>
  <cp:revision>416</cp:revision>
  <dcterms:created xsi:type="dcterms:W3CDTF">2014-12-07T02:50:48Z</dcterms:created>
  <dcterms:modified xsi:type="dcterms:W3CDTF">2021-10-22T17:31:57Z</dcterms:modified>
</cp:coreProperties>
</file>