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7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888" y="-4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E135-7E34-4EF8-87AE-69499BBEAD4A}" type="datetimeFigureOut">
              <a:rPr lang="en-US" smtClean="0"/>
              <a:t>13-08-21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CED2-1CD2-4A25-9D81-A99C36C4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7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E135-7E34-4EF8-87AE-69499BBEAD4A}" type="datetimeFigureOut">
              <a:rPr lang="en-US" smtClean="0"/>
              <a:t>13-08-21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CED2-1CD2-4A25-9D81-A99C36C4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0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E135-7E34-4EF8-87AE-69499BBEAD4A}" type="datetimeFigureOut">
              <a:rPr lang="en-US" smtClean="0"/>
              <a:t>13-08-21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CED2-1CD2-4A25-9D81-A99C36C4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6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E135-7E34-4EF8-87AE-69499BBEAD4A}" type="datetimeFigureOut">
              <a:rPr lang="en-US" smtClean="0"/>
              <a:t>13-08-21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CED2-1CD2-4A25-9D81-A99C36C4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8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E135-7E34-4EF8-87AE-69499BBEAD4A}" type="datetimeFigureOut">
              <a:rPr lang="en-US" smtClean="0"/>
              <a:t>13-08-21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CED2-1CD2-4A25-9D81-A99C36C4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4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E135-7E34-4EF8-87AE-69499BBEAD4A}" type="datetimeFigureOut">
              <a:rPr lang="en-US" smtClean="0"/>
              <a:t>13-08-21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CED2-1CD2-4A25-9D81-A99C36C4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8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E135-7E34-4EF8-87AE-69499BBEAD4A}" type="datetimeFigureOut">
              <a:rPr lang="en-US" smtClean="0"/>
              <a:t>13-08-21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CED2-1CD2-4A25-9D81-A99C36C4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0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E135-7E34-4EF8-87AE-69499BBEAD4A}" type="datetimeFigureOut">
              <a:rPr lang="en-US" smtClean="0"/>
              <a:t>13-08-21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CED2-1CD2-4A25-9D81-A99C36C4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0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E135-7E34-4EF8-87AE-69499BBEAD4A}" type="datetimeFigureOut">
              <a:rPr lang="en-US" smtClean="0"/>
              <a:t>13-08-21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CED2-1CD2-4A25-9D81-A99C36C4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75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E135-7E34-4EF8-87AE-69499BBEAD4A}" type="datetimeFigureOut">
              <a:rPr lang="en-US" smtClean="0"/>
              <a:t>13-08-21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CED2-1CD2-4A25-9D81-A99C36C4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6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E135-7E34-4EF8-87AE-69499BBEAD4A}" type="datetimeFigureOut">
              <a:rPr lang="en-US" smtClean="0"/>
              <a:t>13-08-21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CED2-1CD2-4A25-9D81-A99C36C4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93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CE135-7E34-4EF8-87AE-69499BBEAD4A}" type="datetimeFigureOut">
              <a:rPr lang="en-US" smtClean="0"/>
              <a:t>13-08-21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5CED2-1CD2-4A25-9D81-A99C36C4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7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515" y="2024744"/>
            <a:ext cx="12192000" cy="1823156"/>
          </a:xfrm>
        </p:spPr>
        <p:txBody>
          <a:bodyPr>
            <a:normAutofit/>
          </a:bodyPr>
          <a:lstStyle/>
          <a:p>
            <a:r>
              <a:rPr lang="en-US" sz="8800" dirty="0" err="1" smtClean="0"/>
              <a:t>স্বাগতম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51642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34" y="364657"/>
            <a:ext cx="61691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C9492C">
                    <a:lumMod val="60000"/>
                    <a:lumOff val="4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4000" dirty="0" smtClean="0">
                <a:solidFill>
                  <a:srgbClr val="C9492C">
                    <a:lumMod val="60000"/>
                    <a:lumOff val="4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r>
              <a:rPr lang="en-US" sz="4000" dirty="0" smtClean="0">
                <a:solidFill>
                  <a:srgbClr val="C9492C">
                    <a:lumMod val="60000"/>
                    <a:lumOff val="4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226437" y="733989"/>
            <a:ext cx="5254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কেউ উত্তর 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ঃ-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08597" y="2460056"/>
            <a:ext cx="7486917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উপজাতীর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ইংরেজী প্রতিশব্দ 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কী? </a:t>
            </a:r>
          </a:p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বল।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5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120" y="200884"/>
            <a:ext cx="2002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429555" y="2930915"/>
            <a:ext cx="9221273" cy="1605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মাসুদ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গ্রুপ–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পোশাক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পরিচ্ছদ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ইভা</a:t>
            </a:r>
            <a:r>
              <a:rPr lang="bn-BD" sz="40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গ্রুপ–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অন্ত্যেষ্টিক্রিয়া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          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64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026" y="159940"/>
            <a:ext cx="12032974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সংস্কৃতি-১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বিচিত্র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ভঙিমায়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ণৃত্যগীত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ধাধার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লোকসংগীত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ণৃত্য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সংস্কৃতির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বৈশিষ্ট্ব্য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ণৃত্যকে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পবিত্র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সিলেট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সংস্কৃতি-২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বিবাহের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স্বামী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স্ত্রীর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নারীরা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বংশধারাও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নারীর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নির্ধারিত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। </a:t>
            </a: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মারমারা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?                       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জুম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?                                                            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গ, সংস্কৃতি-১ এ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নৃগোষ্ঠীর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জীবনধারাকে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                                        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সংস্কৃতি-২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বৈশিষ্ঠ্য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</a:p>
          <a:p>
            <a:endParaRPr lang="en-US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80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78" y="0"/>
            <a:ext cx="81136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সাংস্কৃতিক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জীবনধারাঃ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8631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972" y="3123620"/>
            <a:ext cx="11616743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>
                <a:solidFill>
                  <a:srgbClr val="FF0000"/>
                </a:solidFill>
                <a:latin typeface="Calibri Light" panose="020F0302020204030204" pitchFamily="34" charset="0"/>
                <a:ea typeface="Vrinda" pitchFamily="34" charset="0"/>
              </a:rPr>
              <a:t>আগামী দিনের </a:t>
            </a:r>
            <a:r>
              <a:rPr lang="bn-BD" sz="4000" dirty="0" smtClean="0">
                <a:solidFill>
                  <a:srgbClr val="FF0000"/>
                </a:solidFill>
                <a:latin typeface="Calibri Light" panose="020F0302020204030204" pitchFamily="34" charset="0"/>
                <a:ea typeface="Vrinda" pitchFamily="34" charset="0"/>
              </a:rPr>
              <a:t>পাঠ</a:t>
            </a:r>
            <a:r>
              <a:rPr lang="en-US" sz="4000" dirty="0" smtClean="0">
                <a:solidFill>
                  <a:srgbClr val="FF0000"/>
                </a:solidFill>
                <a:latin typeface="Calibri Light" panose="020F0302020204030204" pitchFamily="34" charset="0"/>
                <a:ea typeface="Vrinda" pitchFamily="34" charset="0"/>
              </a:rPr>
              <a:t>:</a:t>
            </a:r>
          </a:p>
          <a:p>
            <a:endParaRPr lang="en-US" sz="4000" dirty="0" smtClean="0">
              <a:solidFill>
                <a:srgbClr val="FF0000"/>
              </a:solidFill>
              <a:latin typeface="Calibri Light" panose="020F0302020204030204" pitchFamily="34" charset="0"/>
              <a:ea typeface="Vrinda" pitchFamily="34" charset="0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Calibri Light" panose="020F0302020204030204" pitchFamily="34" charset="0"/>
                <a:ea typeface="Vrinda" pitchFamily="34" charset="0"/>
              </a:rPr>
              <a:t>খাসিয়াদের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সাংস্কৃতিক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জীবনধারাঃ</a:t>
            </a:r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45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3125" y="269122"/>
            <a:ext cx="20265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>
                <a:solidFill>
                  <a:srgbClr val="C9492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সহায়ক বই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3047999" y="2880645"/>
            <a:ext cx="7098535" cy="1678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 err="1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r>
              <a:rPr lang="bn-BD" sz="3200" dirty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bn-BD" sz="3200" dirty="0" smtClean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 –</a:t>
            </a:r>
            <a:r>
              <a:rPr lang="en-US" sz="3200" dirty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ড: </a:t>
            </a:r>
            <a:r>
              <a:rPr lang="en-US" sz="3200" dirty="0" err="1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3200" dirty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মালেক</a:t>
            </a:r>
            <a:r>
              <a:rPr lang="en-US" sz="3200" dirty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endParaRPr lang="bn-BD" sz="3200" dirty="0">
              <a:solidFill>
                <a:srgbClr val="97BE49">
                  <a:lumMod val="50000"/>
                </a:srgb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 err="1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r>
              <a:rPr lang="en-US" sz="3200" dirty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 পত্র –</a:t>
            </a:r>
            <a:r>
              <a:rPr lang="en-US" sz="3200" dirty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ড: </a:t>
            </a:r>
            <a:r>
              <a:rPr lang="en-US" sz="3200" dirty="0" err="1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সেলিনা</a:t>
            </a:r>
            <a:r>
              <a:rPr lang="en-US" sz="3200" dirty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sz="3200" dirty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ড: খ ম </a:t>
            </a:r>
            <a:r>
              <a:rPr lang="en-US" sz="3200" dirty="0" err="1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রেজাউল</a:t>
            </a:r>
            <a:r>
              <a:rPr lang="en-US" sz="3200" dirty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করিম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087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12597" y="2911911"/>
            <a:ext cx="98082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8000" dirty="0" smtClean="0">
                <a:solidFill>
                  <a:srgbClr val="FF0000"/>
                </a:solidFill>
                <a:latin typeface="Calibri Light" panose="020F0302020204030204" pitchFamily="34" charset="0"/>
                <a:ea typeface="Vrinda" pitchFamily="34" charset="0"/>
              </a:rPr>
              <a:t>ধন্যবাদ 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97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8463" y="365125"/>
            <a:ext cx="8956714" cy="1325563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bn-BD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9600" dirty="0"/>
          </a:p>
        </p:txBody>
      </p:sp>
      <p:sp>
        <p:nvSpPr>
          <p:cNvPr id="5" name="Rectangle 4"/>
          <p:cNvSpPr/>
          <p:nvPr/>
        </p:nvSpPr>
        <p:spPr>
          <a:xfrm>
            <a:off x="4808265" y="2215903"/>
            <a:ext cx="4690708" cy="280076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এ,কে,এম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মাসুদুজ্জামান</a:t>
            </a:r>
            <a:endParaRPr lang="en-US" sz="4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প্র্রভাষক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endParaRPr lang="en-US" sz="4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ইন্দুরকানি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4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ইন্দুরকানি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পিরোজপুর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43" y="1839817"/>
            <a:ext cx="4286250" cy="355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6644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8000" dirty="0">
                <a:solidFill>
                  <a:srgbClr val="FF0000"/>
                </a:solidFill>
              </a:rPr>
              <a:t>বিষয় পরিচিতি 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60854" y="3026933"/>
            <a:ext cx="6096000" cy="216059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বিষয়:</a:t>
            </a:r>
            <a:r>
              <a:rPr lang="en-US" sz="3200" dirty="0" err="1">
                <a:solidFill>
                  <a:srgbClr val="FF0000"/>
                </a:solidFill>
              </a:rPr>
              <a:t>সমাজবিজ্ঞান</a:t>
            </a:r>
            <a:r>
              <a:rPr lang="bn-BD" sz="3200" dirty="0">
                <a:solidFill>
                  <a:srgbClr val="FF0000"/>
                </a:solidFill>
                <a:ea typeface="Vrinda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(</a:t>
            </a:r>
            <a:r>
              <a:rPr lang="en-US" sz="3200" dirty="0" err="1">
                <a:solidFill>
                  <a:srgbClr val="FF0000"/>
                </a:solidFill>
              </a:rPr>
              <a:t>দ্বিতীয়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পত্র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endParaRPr lang="bn-BD" sz="3200" dirty="0">
              <a:solidFill>
                <a:srgbClr val="FF0000"/>
              </a:solidFill>
              <a:ea typeface="Vrinda" pitchFamily="34" charset="0"/>
            </a:endParaRPr>
          </a:p>
          <a:p>
            <a:pPr>
              <a:lnSpc>
                <a:spcPct val="70000"/>
              </a:lnSpc>
            </a:pPr>
            <a:endParaRPr lang="en-US" sz="3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>
              <a:lnSpc>
                <a:spcPct val="70000"/>
              </a:lnSpc>
            </a:pP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অধ্যায়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:৪র্থ (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বাংলাদেশের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নৃগোষ্ঠীর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জীবনধারা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bn-BD" sz="3200" dirty="0">
              <a:solidFill>
                <a:srgbClr val="FF0000"/>
              </a:solidFill>
              <a:latin typeface="SutonnyMJ" pitchFamily="2" charset="0"/>
              <a:ea typeface="Vrinda" pitchFamily="34" charset="0"/>
            </a:endParaRPr>
          </a:p>
          <a:p>
            <a:pPr>
              <a:lnSpc>
                <a:spcPct val="70000"/>
              </a:lnSpc>
            </a:pPr>
            <a:endParaRPr lang="en-US" sz="3200" dirty="0">
              <a:solidFill>
                <a:srgbClr val="FF0000"/>
              </a:solidFill>
              <a:ea typeface="Vrinda" pitchFamily="34" charset="0"/>
            </a:endParaRPr>
          </a:p>
          <a:p>
            <a:pPr>
              <a:lnSpc>
                <a:spcPct val="70000"/>
              </a:lnSpc>
            </a:pPr>
            <a:r>
              <a:rPr lang="bn-BD" sz="3200" dirty="0" smtClean="0">
                <a:solidFill>
                  <a:srgbClr val="FF0000"/>
                </a:solidFill>
                <a:ea typeface="Vrinda" pitchFamily="34" charset="0"/>
              </a:rPr>
              <a:t>সময়ঃ </a:t>
            </a:r>
            <a:r>
              <a:rPr lang="en-US" sz="3200" dirty="0" smtClean="0">
                <a:solidFill>
                  <a:srgbClr val="FF0000"/>
                </a:solidFill>
                <a:ea typeface="Vrinda" pitchFamily="34" charset="0"/>
              </a:rPr>
              <a:t>৪৫</a:t>
            </a:r>
            <a:r>
              <a:rPr lang="bn-BD" sz="3200" dirty="0" smtClean="0">
                <a:solidFill>
                  <a:srgbClr val="FF0000"/>
                </a:solidFill>
                <a:ea typeface="Vrinda" pitchFamily="34" charset="0"/>
              </a:rPr>
              <a:t> </a:t>
            </a:r>
            <a:r>
              <a:rPr lang="bn-BD" sz="3200" dirty="0">
                <a:solidFill>
                  <a:srgbClr val="FF0000"/>
                </a:solidFill>
                <a:ea typeface="Vrinda" pitchFamily="34" charset="0"/>
              </a:rPr>
              <a:t>মিনিট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" y="3026932"/>
            <a:ext cx="3464417" cy="285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81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0376" y="317413"/>
            <a:ext cx="802335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কি </a:t>
            </a:r>
            <a:r>
              <a:rPr lang="bn-BD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 যায় </a:t>
            </a:r>
            <a:endParaRPr lang="en-US" sz="9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07" y="2472744"/>
            <a:ext cx="2899155" cy="22536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451" y="2472744"/>
            <a:ext cx="3130773" cy="23695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102" y="2472744"/>
            <a:ext cx="3869095" cy="236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5132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7540978" cy="1325563"/>
          </a:xfrm>
        </p:spPr>
        <p:txBody>
          <a:bodyPr/>
          <a:lstStyle/>
          <a:p>
            <a:r>
              <a:rPr lang="bn-BD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r>
              <a:rPr lang="en-US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 আমরা যা যা শিখব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57778"/>
            <a:ext cx="6818330" cy="317217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  <a:defRPr/>
            </a:pP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সাংস্কৃতিক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জীবনধারাঃ</a:t>
            </a:r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  <a:defRPr/>
            </a:pPr>
            <a:endParaRPr lang="en-US" sz="5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530" y="0"/>
            <a:ext cx="4535470" cy="420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3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230678"/>
            <a:ext cx="1219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1.মনিপুরিদের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উৎপত্তিঃবার্মার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সৈন্যরা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রাজ্য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আক্রমন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সেখানকার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জাতিসত্তার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সিলেট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রাজ্য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আসায়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রাজপুত্র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সিলেট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পালিয়ে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আসেন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সংসার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এভাবেই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রাজ্যের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পৌরণিক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কাহিনী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প্রচলিত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পূর্বপুরুষ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পাখাংবা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সর্প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পুরুষ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জংগলের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endParaRPr lang="en-US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গর্ত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সুপুরুষ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যুবক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বেরিয়ে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আসেন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পথ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হাঁটার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জুম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রত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সুন্দরী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রমনণীর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মূগ্ধ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সংসার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দম্পতি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endParaRPr lang="en-US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3295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477" y="187235"/>
            <a:ext cx="10836323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.মনিপুরিদের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বসবাসঃ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বৃহত্তর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সিলেট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৩.মনিপুরিদের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নৃগোষ্ঠীগত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পরিচয়ঃ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মঙ্গোলীয়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জনগোষ্ঠী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গায়ের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শ্যামলা,ফর্সা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হলদে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বাদামি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নাক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কিছুটা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চ্যাপ্টা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চোখ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চোট,দেহের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মাঝারি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৫০,০০০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>
              <a:defRPr/>
            </a:pP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গোত্র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বিবাহ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প্রথাঃ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খালছাই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মৈতেই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দু-গোত্রে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গোত্রে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বিবাহ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প্রচলিত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বিধবা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বিবাহ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বিবাহ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বিচ্ছেদ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প্রচলিত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ধর্মঃ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হিন্দু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পোষণ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অনেকেই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32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443" y="378304"/>
            <a:ext cx="11059438" cy="5016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৬।মনিপুরিদের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পোশাক-পরিচ্ছদঃ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পুরুষরা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ধুতি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মেয়েরা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শাড়ি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</a:p>
          <a:p>
            <a:pPr>
              <a:defRPr/>
            </a:pP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পোশাক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পরিধান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>
              <a:defRPr/>
            </a:pPr>
            <a:endParaRPr lang="en-US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৭।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অবস্থাঃ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নারী-পুরুষ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বেঁচা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নিজেদের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কাপড়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>
              <a:defRPr/>
            </a:pP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স্ব-নির্ভর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জুম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চাষেও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বিশ্বাসি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pPr>
              <a:defRPr/>
            </a:pPr>
            <a:endParaRPr lang="en-US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৮।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খাদ্যঃ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ভাত,মাছ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শাখসবজি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মাংস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65755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467" y="365125"/>
            <a:ext cx="5328354" cy="370725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83733" y="4714081"/>
            <a:ext cx="1043093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৯।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সংস্কৃতিঃ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নৃত্য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বিবাহ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অনুষ্ঠান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পুজা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পার্বনে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নৃত্য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পরিবেশন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নৃত্যর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defRPr/>
            </a:pP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হারা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উবা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দেবতাদের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সন্তুষ্টি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বিধানের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নৃত্য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defRPr/>
            </a:pP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পরিবেশিত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52726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562</Words>
  <Application>Microsoft Office PowerPoint</Application>
  <PresentationFormat>Custom</PresentationFormat>
  <Paragraphs>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স্বাগতম</vt:lpstr>
      <vt:lpstr>       শিক্ষক পরিচিতি </vt:lpstr>
      <vt:lpstr>বিষয় পরিচিতি </vt:lpstr>
      <vt:lpstr>PowerPoint Presentation</vt:lpstr>
      <vt:lpstr>আজকের পাঠ থেকে আমরা যা যা শিখব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SHAHIN</dc:creator>
  <cp:lastModifiedBy>User</cp:lastModifiedBy>
  <cp:revision>162</cp:revision>
  <dcterms:created xsi:type="dcterms:W3CDTF">2019-07-27T14:21:44Z</dcterms:created>
  <dcterms:modified xsi:type="dcterms:W3CDTF">2021-08-13T07:19:39Z</dcterms:modified>
</cp:coreProperties>
</file>