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58" r:id="rId6"/>
    <p:sldId id="259" r:id="rId7"/>
    <p:sldId id="267" r:id="rId8"/>
    <p:sldId id="268" r:id="rId9"/>
    <p:sldId id="269" r:id="rId10"/>
    <p:sldId id="270" r:id="rId11"/>
    <p:sldId id="261" r:id="rId12"/>
    <p:sldId id="264" r:id="rId13"/>
    <p:sldId id="262" r:id="rId14"/>
    <p:sldId id="263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7948FC-575D-4A4B-A8E6-A0B44D540FCC}">
          <p14:sldIdLst>
            <p14:sldId id="256"/>
            <p14:sldId id="257"/>
            <p14:sldId id="272"/>
            <p14:sldId id="271"/>
            <p14:sldId id="258"/>
            <p14:sldId id="259"/>
          </p14:sldIdLst>
        </p14:section>
        <p14:section name="Untitled Section" id="{40F2C30A-3557-462A-9B3C-0C1452C2C153}">
          <p14:sldIdLst>
            <p14:sldId id="267"/>
            <p14:sldId id="268"/>
            <p14:sldId id="269"/>
            <p14:sldId id="270"/>
            <p14:sldId id="261"/>
            <p14:sldId id="264"/>
            <p14:sldId id="262"/>
            <p14:sldId id="263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FFFFFF"/>
    <a:srgbClr val="FF00FF"/>
    <a:srgbClr val="333300"/>
    <a:srgbClr val="99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DEBBF-68A6-41E7-A2D0-7CCDB5F361D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78D5F-FBAD-4100-BECD-746C3A4E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129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DEBBF-68A6-41E7-A2D0-7CCDB5F361D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78D5F-FBAD-4100-BECD-746C3A4E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DEBBF-68A6-41E7-A2D0-7CCDB5F361D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78D5F-FBAD-4100-BECD-746C3A4E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9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9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DEBBF-68A6-41E7-A2D0-7CCDB5F361D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78D5F-FBAD-4100-BECD-746C3A4E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DEBBF-68A6-41E7-A2D0-7CCDB5F361D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78D5F-FBAD-4100-BECD-746C3A4E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5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DEBBF-68A6-41E7-A2D0-7CCDB5F361D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78D5F-FBAD-4100-BECD-746C3A4E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DEBBF-68A6-41E7-A2D0-7CCDB5F361D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78D5F-FBAD-4100-BECD-746C3A4E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DEBBF-68A6-41E7-A2D0-7CCDB5F361D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78D5F-FBAD-4100-BECD-746C3A4E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DEBBF-68A6-41E7-A2D0-7CCDB5F361D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78D5F-FBAD-4100-BECD-746C3A4E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3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DEBBF-68A6-41E7-A2D0-7CCDB5F361D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78D5F-FBAD-4100-BECD-746C3A4E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6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DEBBF-68A6-41E7-A2D0-7CCDB5F361D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78D5F-FBAD-4100-BECD-746C3A4E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5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59"/>
            </a:avLst>
          </a:prstGeom>
          <a:gradFill>
            <a:gsLst>
              <a:gs pos="0">
                <a:srgbClr val="0070C0"/>
              </a:gs>
              <a:gs pos="44000">
                <a:srgbClr val="92D05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10454" y="6287248"/>
            <a:ext cx="1077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Md.Aminul</a:t>
            </a:r>
            <a:r>
              <a:rPr lang="en-US" sz="2400" baseline="0" dirty="0" smtClean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Islam,Resource</a:t>
            </a:r>
            <a:r>
              <a:rPr lang="en-US" sz="2400" baseline="0" dirty="0" smtClean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Teacher,Ghurka</a:t>
            </a:r>
            <a:r>
              <a:rPr lang="en-US" sz="2400" baseline="0" dirty="0" smtClean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Adarsha</a:t>
            </a:r>
            <a:r>
              <a:rPr lang="en-US" sz="2400" baseline="0" dirty="0" smtClean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97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-291859"/>
            <a:ext cx="11110800" cy="6237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926" y="534593"/>
            <a:ext cx="9144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 To our Online School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460" y="691376"/>
            <a:ext cx="143850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Warmly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81308" y="3590693"/>
            <a:ext cx="1605776" cy="3791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0624" y="3590693"/>
            <a:ext cx="149426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Cordially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59566" y="3702204"/>
            <a:ext cx="1148575" cy="238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683" y="1501731"/>
            <a:ext cx="3153882" cy="16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8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123" y="501805"/>
            <a:ext cx="11822806" cy="473975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Choose the best answer</a:t>
            </a:r>
            <a:r>
              <a:rPr lang="en-US" dirty="0" smtClean="0"/>
              <a:t>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Tarun`s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first day  in the new school was-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(a) Pleasant  (b) tiring (c) unpleasant (d) boring</a:t>
            </a:r>
          </a:p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ii) 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passage relates to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Tarun`s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first day-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(a) In his friend`s school (b) in the college ( c) in the new school (d) in his old school</a:t>
            </a:r>
          </a:p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LcParenBoth" startAt="3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going to school with his-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(a) Father (b) sister (c) mother (d) teacher</a:t>
            </a:r>
          </a:p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(iv)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friends were-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Hostile (b) unkind (c) cruel (d) amicable</a:t>
            </a:r>
          </a:p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teacher behaved-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(a)Cruelly (b) roughly (c) hardly (d) cordially</a:t>
            </a:r>
          </a:p>
          <a:p>
            <a:pPr marL="400050" indent="-400050">
              <a:buAutoNum type="romanLcParenBoth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black">
          <a:xfrm>
            <a:off x="1043189" y="605307"/>
            <a:ext cx="8718997" cy="37856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</a:t>
            </a:r>
            <a:r>
              <a:rPr lang="en-US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 No.02</a:t>
            </a:r>
          </a:p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Tarun`s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day  in the new school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was-  (a)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Pleasant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ii)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passage relates to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Tarun`s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day-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new School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LcParenBoth" startAt="3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going 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his- (a)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marL="400050" indent="-400050">
              <a:buAutoNum type="romanLcParenBoth" startAt="3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friends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(d) amicable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teacher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behaved- (d)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Cordially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143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4254" y="759854"/>
            <a:ext cx="771444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Answer the questions.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When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Tarun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went in the class?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. What is the passage about?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What was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Tarun`s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 day his new school?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Who did say good bye?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Who was going to school with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Tarun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05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01151" cy="526297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no.03</a:t>
            </a:r>
          </a:p>
          <a:p>
            <a:pPr algn="ctr"/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went in the class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When everyone was in the class,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Tarun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went in.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 What is the passage about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passage is about going to a new school.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Tarun`s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day his new school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Tarun`s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 day his new school was very interesting.</a:t>
            </a:r>
          </a:p>
          <a:p>
            <a:pPr marL="342900" indent="-342900">
              <a:buAutoNum type="arabicPeriod" startAt="3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say good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bye?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Tarun`s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said good bye.</a:t>
            </a:r>
          </a:p>
          <a:p>
            <a:pPr marL="342900" indent="-342900">
              <a:buAutoNum type="arabicPeriod" startAt="4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5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going to school with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Tarun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Tarun`s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was going to school with him.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7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339" y="1017431"/>
            <a:ext cx="8538692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Write a paragraph about your first day at school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35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781" y="953037"/>
            <a:ext cx="568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Thanks    Everybody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51" y="2621716"/>
            <a:ext cx="3284113" cy="24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6629" y="3641533"/>
            <a:ext cx="4218112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Six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For Today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One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01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Topic: Going To a New School</a:t>
            </a:r>
            <a:endParaRPr lang="bn-IN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5290" y="270943"/>
            <a:ext cx="3576917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4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17" y="1526290"/>
            <a:ext cx="1365270" cy="1820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80" y="1250139"/>
            <a:ext cx="1696853" cy="1840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9268" y="3872365"/>
            <a:ext cx="3709639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Lotiful</a:t>
            </a:r>
            <a:r>
              <a:rPr lang="en-US" dirty="0"/>
              <a:t> </a:t>
            </a:r>
            <a:r>
              <a:rPr lang="en-US" dirty="0" err="1"/>
              <a:t>Kabir</a:t>
            </a:r>
            <a:endParaRPr lang="en-US" dirty="0"/>
          </a:p>
          <a:p>
            <a:r>
              <a:rPr lang="en-US" dirty="0"/>
              <a:t>Assistant Teacher</a:t>
            </a:r>
          </a:p>
          <a:p>
            <a:r>
              <a:rPr lang="en-US" dirty="0"/>
              <a:t>SHYAMPUR ALIM MADRASAH</a:t>
            </a:r>
          </a:p>
          <a:p>
            <a:r>
              <a:rPr lang="en-US" dirty="0"/>
              <a:t>lktonic1978@gmail.com</a:t>
            </a:r>
          </a:p>
          <a:p>
            <a:r>
              <a:rPr lang="en-US" dirty="0" err="1"/>
              <a:t>Sadar,Sirajgonj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70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888" y="546410"/>
            <a:ext cx="218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Learning Outcomes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Flowchart: Or 3"/>
          <p:cNvSpPr/>
          <p:nvPr/>
        </p:nvSpPr>
        <p:spPr>
          <a:xfrm>
            <a:off x="446049" y="1182029"/>
            <a:ext cx="156117" cy="8921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2165" y="1041968"/>
            <a:ext cx="524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completing the lesson students will be able to-</a:t>
            </a:r>
            <a:endParaRPr lang="en-US" dirty="0"/>
          </a:p>
        </p:txBody>
      </p:sp>
      <p:sp>
        <p:nvSpPr>
          <p:cNvPr id="6" name="Flowchart: Summing Junction 5"/>
          <p:cNvSpPr/>
          <p:nvPr/>
        </p:nvSpPr>
        <p:spPr>
          <a:xfrm>
            <a:off x="446049" y="1706137"/>
            <a:ext cx="156116" cy="14496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2888" y="1593953"/>
            <a:ext cx="475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and understand texts</a:t>
            </a:r>
            <a:endParaRPr lang="en-US" dirty="0"/>
          </a:p>
        </p:txBody>
      </p:sp>
      <p:sp>
        <p:nvSpPr>
          <p:cNvPr id="8" name="Flowchart: Or 7"/>
          <p:cNvSpPr/>
          <p:nvPr/>
        </p:nvSpPr>
        <p:spPr>
          <a:xfrm>
            <a:off x="446049" y="2185639"/>
            <a:ext cx="156116" cy="267629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5981" y="2134787"/>
            <a:ext cx="741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Talk about </a:t>
            </a:r>
            <a:r>
              <a:rPr lang="en-US" dirty="0" err="1" smtClean="0"/>
              <a:t>people,places</a:t>
            </a:r>
            <a:r>
              <a:rPr lang="en-US" dirty="0" smtClean="0"/>
              <a:t> and familiar objects in short and simple sentences</a:t>
            </a:r>
            <a:endParaRPr lang="en-US" dirty="0"/>
          </a:p>
        </p:txBody>
      </p:sp>
      <p:sp>
        <p:nvSpPr>
          <p:cNvPr id="11" name="Flowchart: Summing Junction 10"/>
          <p:cNvSpPr/>
          <p:nvPr/>
        </p:nvSpPr>
        <p:spPr>
          <a:xfrm>
            <a:off x="390291" y="2693020"/>
            <a:ext cx="211874" cy="18957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5981" y="2603138"/>
            <a:ext cx="443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 short paragraphs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132" y="337482"/>
            <a:ext cx="381371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at the picture and tell what are they going?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32" y="1747053"/>
            <a:ext cx="4427033" cy="3261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3784" y="5586762"/>
            <a:ext cx="3211552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going to  school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2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33" y="463956"/>
            <a:ext cx="11217498" cy="40934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A1. Read the following text and answer the question that follows.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u="sng" dirty="0">
                <a:solidFill>
                  <a:schemeClr val="bg2"/>
                </a:solidFill>
              </a:rPr>
              <a:t> </a:t>
            </a:r>
            <a:r>
              <a:rPr lang="en-US" sz="2400" b="1" u="sng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Tarun`s</a:t>
            </a:r>
            <a:r>
              <a:rPr lang="en-US" sz="2400" b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first day in the  new school</a:t>
            </a:r>
          </a:p>
          <a:p>
            <a:pPr algn="ctr"/>
            <a:endParaRPr lang="en-US" sz="2400" b="1" u="sng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first day at the school was interesting. I was going to school with my father in a rickshaw. We reached school after fifteen minutes. My father said good bye and left me at the school gate. I went in and found that everyone had gone to class. I walked into my classroom and found a seat. After sometime a teacher came and warmly greeted us. I found the students very friendly in my new class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3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853" y="643944"/>
            <a:ext cx="9040969" cy="10464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Key  Words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Interesting,    Frightened,      Happy,       Excited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9573" y="824248"/>
            <a:ext cx="22280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Interesting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14" y="1609240"/>
            <a:ext cx="3580327" cy="2392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490" y="4893972"/>
            <a:ext cx="1648496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8964" y="4782424"/>
            <a:ext cx="2421228" cy="48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amusing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14412" y="5108861"/>
            <a:ext cx="8371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449" y="592428"/>
            <a:ext cx="185455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Frightened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77" y="1578667"/>
            <a:ext cx="2930544" cy="195014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2098" y="4471639"/>
            <a:ext cx="18622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Word meaning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7449" y="4394695"/>
            <a:ext cx="169592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Afraid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2754351" y="4656305"/>
            <a:ext cx="81309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693" y="769434"/>
            <a:ext cx="2007219" cy="64633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239" y="1988865"/>
            <a:ext cx="2265673" cy="1635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4761" y="4348976"/>
            <a:ext cx="1594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Word meaning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9902" y="4316864"/>
            <a:ext cx="1159727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Elbow Connector 7"/>
          <p:cNvCxnSpPr>
            <a:endCxn id="6" idx="1"/>
          </p:cNvCxnSpPr>
          <p:nvPr/>
        </p:nvCxnSpPr>
        <p:spPr>
          <a:xfrm>
            <a:off x="2698595" y="4533642"/>
            <a:ext cx="981307" cy="756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56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372</TotalTime>
  <Words>599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Microsoft account</cp:lastModifiedBy>
  <cp:revision>95</cp:revision>
  <dcterms:created xsi:type="dcterms:W3CDTF">2021-04-01T10:59:27Z</dcterms:created>
  <dcterms:modified xsi:type="dcterms:W3CDTF">2021-10-24T16:42:40Z</dcterms:modified>
</cp:coreProperties>
</file>