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sldIdLst>
    <p:sldId id="256" r:id="rId2"/>
    <p:sldId id="257" r:id="rId3"/>
    <p:sldId id="293" r:id="rId4"/>
    <p:sldId id="259" r:id="rId5"/>
    <p:sldId id="260" r:id="rId6"/>
    <p:sldId id="261" r:id="rId7"/>
    <p:sldId id="291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2" r:id="rId16"/>
    <p:sldId id="287" r:id="rId17"/>
    <p:sldId id="271" r:id="rId18"/>
    <p:sldId id="283" r:id="rId19"/>
    <p:sldId id="286" r:id="rId20"/>
    <p:sldId id="289" r:id="rId21"/>
    <p:sldId id="292" r:id="rId22"/>
    <p:sldId id="279" r:id="rId23"/>
    <p:sldId id="280" r:id="rId24"/>
    <p:sldId id="281" r:id="rId25"/>
    <p:sldId id="274" r:id="rId26"/>
  </p:sldIdLst>
  <p:sldSz cx="11247438" cy="6765925"/>
  <p:notesSz cx="6858000" cy="9144000"/>
  <p:defaultTextStyle>
    <a:defPPr>
      <a:defRPr lang="en-US"/>
    </a:defPPr>
    <a:lvl1pPr marL="0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3" orient="horz" pos="2132">
          <p15:clr>
            <a:srgbClr val="A4A3A4"/>
          </p15:clr>
        </p15:guide>
        <p15:guide id="4" pos="3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316" autoAdjust="0"/>
  </p:normalViewPr>
  <p:slideViewPr>
    <p:cSldViewPr>
      <p:cViewPr varScale="1">
        <p:scale>
          <a:sx n="82" d="100"/>
          <a:sy n="82" d="100"/>
        </p:scale>
        <p:origin x="444" y="66"/>
      </p:cViewPr>
      <p:guideLst>
        <p:guide orient="horz" pos="2305"/>
        <p:guide pos="3744"/>
        <p:guide orient="horz" pos="2132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6BC39-B1BA-43E1-86DA-F43E444A4186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6CF81-DC64-43F0-97CE-06C228156B3D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CDE2C483-00DE-4BBB-A886-49A33C8A3739}" type="parTrans" cxnId="{056894DA-96DA-455B-8B93-68F43AFC8EE4}">
      <dgm:prSet/>
      <dgm:spPr/>
      <dgm:t>
        <a:bodyPr/>
        <a:lstStyle/>
        <a:p>
          <a:endParaRPr lang="en-US"/>
        </a:p>
      </dgm:t>
    </dgm:pt>
    <dgm:pt modelId="{C07C2ACF-4FC3-4D4F-B77A-0959CA326B76}" type="sibTrans" cxnId="{056894DA-96DA-455B-8B93-68F43AFC8EE4}">
      <dgm:prSet/>
      <dgm:spPr/>
      <dgm:t>
        <a:bodyPr/>
        <a:lstStyle/>
        <a:p>
          <a:endParaRPr lang="en-US"/>
        </a:p>
      </dgm:t>
    </dgm:pt>
    <dgm:pt modelId="{64FEE6CA-989B-47AF-851D-9C97B7E378B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02C7C-566A-4590-98B1-6AB0F7ED8CEE}" type="parTrans" cxnId="{F9E0D664-BEC5-4386-B558-DE39E051773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D59C421-7328-469C-8B6D-3B1626853616}" type="sibTrans" cxnId="{F9E0D664-BEC5-4386-B558-DE39E051773D}">
      <dgm:prSet/>
      <dgm:spPr/>
      <dgm:t>
        <a:bodyPr/>
        <a:lstStyle/>
        <a:p>
          <a:endParaRPr lang="en-US"/>
        </a:p>
      </dgm:t>
    </dgm:pt>
    <dgm:pt modelId="{8E42661F-F48D-4FB6-A722-5B5922AE48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2A817-2CF3-42E5-8CE6-8090F863EA86}" type="parTrans" cxnId="{0FE22D82-B18E-4C68-B9E8-19010BB6ABC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BCE9DC1-F009-42AD-A030-172B7D5861C9}" type="sibTrans" cxnId="{0FE22D82-B18E-4C68-B9E8-19010BB6ABCD}">
      <dgm:prSet/>
      <dgm:spPr/>
      <dgm:t>
        <a:bodyPr/>
        <a:lstStyle/>
        <a:p>
          <a:endParaRPr lang="en-US"/>
        </a:p>
      </dgm:t>
    </dgm:pt>
    <dgm:pt modelId="{1A0FB8A2-65AD-4A44-BB89-EDD1CFB13CD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0601C-9CED-48DA-BCC7-C44A3B7E5DA1}" type="parTrans" cxnId="{5B531075-C815-4432-BE70-8AE22F41A23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B50CD34-9208-4B75-84DE-BE1FB2BB44DE}" type="sibTrans" cxnId="{5B531075-C815-4432-BE70-8AE22F41A231}">
      <dgm:prSet/>
      <dgm:spPr/>
      <dgm:t>
        <a:bodyPr/>
        <a:lstStyle/>
        <a:p>
          <a:endParaRPr lang="en-US"/>
        </a:p>
      </dgm:t>
    </dgm:pt>
    <dgm:pt modelId="{DB23BCE6-7BD3-49E5-8156-F2A37F6617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34A082-9BE9-4B6E-AD75-486FF3057ADF}" type="parTrans" cxnId="{B9DF0546-5E45-4A82-9407-D3751DCB23B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9422DEC-95E4-4EA1-BD87-A02A34E91C23}" type="sibTrans" cxnId="{B9DF0546-5E45-4A82-9407-D3751DCB23B5}">
      <dgm:prSet/>
      <dgm:spPr/>
      <dgm:t>
        <a:bodyPr/>
        <a:lstStyle/>
        <a:p>
          <a:endParaRPr lang="en-US"/>
        </a:p>
      </dgm:t>
    </dgm:pt>
    <dgm:pt modelId="{358381FD-033E-49D6-8689-D1C7045D821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30753F-7668-4993-A5A5-EC6B443EB8B0}" type="parTrans" cxnId="{10CFC1CE-7705-4255-B0E4-34C1FFCC7DF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EC4A23C-BC2C-45B8-9643-D1164D99DF67}" type="sibTrans" cxnId="{10CFC1CE-7705-4255-B0E4-34C1FFCC7DF2}">
      <dgm:prSet/>
      <dgm:spPr/>
      <dgm:t>
        <a:bodyPr/>
        <a:lstStyle/>
        <a:p>
          <a:endParaRPr lang="en-US"/>
        </a:p>
      </dgm:t>
    </dgm:pt>
    <dgm:pt modelId="{35CD3E2A-CDD6-4A7A-9389-89A016445953}" type="pres">
      <dgm:prSet presAssocID="{1AE6BC39-B1BA-43E1-86DA-F43E444A41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569F1-6F5E-45E5-82B4-9DD03F87AEC9}" type="pres">
      <dgm:prSet presAssocID="{DFC6CF81-DC64-43F0-97CE-06C228156B3D}" presName="centerShape" presStyleLbl="node0" presStyleIdx="0" presStyleCnt="1" custScaleX="121559" custLinFactNeighborX="-4289" custLinFactNeighborY="-4395"/>
      <dgm:spPr/>
      <dgm:t>
        <a:bodyPr/>
        <a:lstStyle/>
        <a:p>
          <a:endParaRPr lang="en-US"/>
        </a:p>
      </dgm:t>
    </dgm:pt>
    <dgm:pt modelId="{2EA0BD9D-D44F-4ACD-BD85-E50651F97740}" type="pres">
      <dgm:prSet presAssocID="{5DF02C7C-566A-4590-98B1-6AB0F7ED8CEE}" presName="Name9" presStyleLbl="parChTrans1D2" presStyleIdx="0" presStyleCnt="5"/>
      <dgm:spPr/>
      <dgm:t>
        <a:bodyPr/>
        <a:lstStyle/>
        <a:p>
          <a:endParaRPr lang="en-US"/>
        </a:p>
      </dgm:t>
    </dgm:pt>
    <dgm:pt modelId="{5A0DF954-DE12-4D15-8C9D-DAB65101E419}" type="pres">
      <dgm:prSet presAssocID="{5DF02C7C-566A-4590-98B1-6AB0F7ED8CE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B6D94F0-A1BF-49C9-BFE1-BBDC4391D9AA}" type="pres">
      <dgm:prSet presAssocID="{64FEE6CA-989B-47AF-851D-9C97B7E378B5}" presName="node" presStyleLbl="node1" presStyleIdx="0" presStyleCnt="5" custScaleX="192906" custScaleY="109634" custRadScaleRad="152711" custRadScaleInc="18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CDCDC-E9F3-471F-9B2F-5B8AD68B3033}" type="pres">
      <dgm:prSet presAssocID="{1202A817-2CF3-42E5-8CE6-8090F863EA86}" presName="Name9" presStyleLbl="parChTrans1D2" presStyleIdx="1" presStyleCnt="5"/>
      <dgm:spPr/>
      <dgm:t>
        <a:bodyPr/>
        <a:lstStyle/>
        <a:p>
          <a:endParaRPr lang="en-US"/>
        </a:p>
      </dgm:t>
    </dgm:pt>
    <dgm:pt modelId="{9E533A32-B171-4884-8BD9-08F44F2EA09D}" type="pres">
      <dgm:prSet presAssocID="{1202A817-2CF3-42E5-8CE6-8090F863EA8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D77218A-308B-402F-A00B-BCD8A5D3B1F4}" type="pres">
      <dgm:prSet presAssocID="{8E42661F-F48D-4FB6-A722-5B5922AE483E}" presName="node" presStyleLbl="node1" presStyleIdx="1" presStyleCnt="5" custScaleX="213394" custScaleY="111517" custRadScaleRad="159051" custRadScaleInc="11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CF8AF-CDC4-42A6-9BA3-44F4A42AB307}" type="pres">
      <dgm:prSet presAssocID="{CB40601C-9CED-48DA-BCC7-C44A3B7E5DA1}" presName="Name9" presStyleLbl="parChTrans1D2" presStyleIdx="2" presStyleCnt="5"/>
      <dgm:spPr/>
      <dgm:t>
        <a:bodyPr/>
        <a:lstStyle/>
        <a:p>
          <a:endParaRPr lang="en-US"/>
        </a:p>
      </dgm:t>
    </dgm:pt>
    <dgm:pt modelId="{EAC80245-6153-4323-B5FF-890E4F696D0E}" type="pres">
      <dgm:prSet presAssocID="{CB40601C-9CED-48DA-BCC7-C44A3B7E5DA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D701272-9DB5-4317-8EE2-25A26D2D0FFA}" type="pres">
      <dgm:prSet presAssocID="{1A0FB8A2-65AD-4A44-BB89-EDD1CFB13CD1}" presName="node" presStyleLbl="node1" presStyleIdx="2" presStyleCnt="5" custScaleX="177947" custScaleY="115663" custRadScaleRad="144807" custRadScaleInc="27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75A4-135B-4309-A4ED-CE8D2FFE18B9}" type="pres">
      <dgm:prSet presAssocID="{2930753F-7668-4993-A5A5-EC6B443EB8B0}" presName="Name9" presStyleLbl="parChTrans1D2" presStyleIdx="3" presStyleCnt="5"/>
      <dgm:spPr/>
      <dgm:t>
        <a:bodyPr/>
        <a:lstStyle/>
        <a:p>
          <a:endParaRPr lang="en-US"/>
        </a:p>
      </dgm:t>
    </dgm:pt>
    <dgm:pt modelId="{7606C056-8BAC-49AD-B8AF-58C90F058741}" type="pres">
      <dgm:prSet presAssocID="{2930753F-7668-4993-A5A5-EC6B443EB8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6818D43-2148-4D1B-97A5-ED739CAC9A61}" type="pres">
      <dgm:prSet presAssocID="{358381FD-033E-49D6-8689-D1C7045D8216}" presName="node" presStyleLbl="node1" presStyleIdx="3" presStyleCnt="5" custScaleX="165860" custScaleY="82429" custRadScaleRad="136918" custRadScaleInc="175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F4063-8AB0-4EA9-98D1-02279A97A243}" type="pres">
      <dgm:prSet presAssocID="{5A34A082-9BE9-4B6E-AD75-486FF3057ADF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AC8DB5-5BA1-409D-8038-98960D7B367F}" type="pres">
      <dgm:prSet presAssocID="{5A34A082-9BE9-4B6E-AD75-486FF3057AD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96E2BBF-0D4E-402C-B1F7-EC02D27350EB}" type="pres">
      <dgm:prSet presAssocID="{DB23BCE6-7BD3-49E5-8156-F2A37F66178B}" presName="node" presStyleLbl="node1" presStyleIdx="4" presStyleCnt="5" custScaleX="143272" custScaleY="78632" custRadScaleRad="137944" custRadScaleInc="6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F7D9E-9F08-4B86-B509-6C0914E7D143}" type="presOf" srcId="{1202A817-2CF3-42E5-8CE6-8090F863EA86}" destId="{F3ECDCDC-E9F3-471F-9B2F-5B8AD68B3033}" srcOrd="0" destOrd="0" presId="urn:microsoft.com/office/officeart/2005/8/layout/radial1"/>
    <dgm:cxn modelId="{10CFC1CE-7705-4255-B0E4-34C1FFCC7DF2}" srcId="{DFC6CF81-DC64-43F0-97CE-06C228156B3D}" destId="{358381FD-033E-49D6-8689-D1C7045D8216}" srcOrd="3" destOrd="0" parTransId="{2930753F-7668-4993-A5A5-EC6B443EB8B0}" sibTransId="{9EC4A23C-BC2C-45B8-9643-D1164D99DF67}"/>
    <dgm:cxn modelId="{482839EA-8BFD-40E0-88E1-A8AD93082774}" type="presOf" srcId="{2930753F-7668-4993-A5A5-EC6B443EB8B0}" destId="{7606C056-8BAC-49AD-B8AF-58C90F058741}" srcOrd="1" destOrd="0" presId="urn:microsoft.com/office/officeart/2005/8/layout/radial1"/>
    <dgm:cxn modelId="{0FE22D82-B18E-4C68-B9E8-19010BB6ABCD}" srcId="{DFC6CF81-DC64-43F0-97CE-06C228156B3D}" destId="{8E42661F-F48D-4FB6-A722-5B5922AE483E}" srcOrd="1" destOrd="0" parTransId="{1202A817-2CF3-42E5-8CE6-8090F863EA86}" sibTransId="{4BCE9DC1-F009-42AD-A030-172B7D5861C9}"/>
    <dgm:cxn modelId="{4CF3C09D-8854-4FD0-87FC-0AECF9B26AE5}" type="presOf" srcId="{DFC6CF81-DC64-43F0-97CE-06C228156B3D}" destId="{FED569F1-6F5E-45E5-82B4-9DD03F87AEC9}" srcOrd="0" destOrd="0" presId="urn:microsoft.com/office/officeart/2005/8/layout/radial1"/>
    <dgm:cxn modelId="{AB08EB36-A9A7-4DA7-B38E-FDEEA4ED033C}" type="presOf" srcId="{2930753F-7668-4993-A5A5-EC6B443EB8B0}" destId="{AD2075A4-135B-4309-A4ED-CE8D2FFE18B9}" srcOrd="0" destOrd="0" presId="urn:microsoft.com/office/officeart/2005/8/layout/radial1"/>
    <dgm:cxn modelId="{B8DE684E-4330-4BA3-A9C6-9A76E0181B6C}" type="presOf" srcId="{CB40601C-9CED-48DA-BCC7-C44A3B7E5DA1}" destId="{EAC80245-6153-4323-B5FF-890E4F696D0E}" srcOrd="1" destOrd="0" presId="urn:microsoft.com/office/officeart/2005/8/layout/radial1"/>
    <dgm:cxn modelId="{294834A1-97B9-41A9-9187-FD08F882012C}" type="presOf" srcId="{5A34A082-9BE9-4B6E-AD75-486FF3057ADF}" destId="{9DAC8DB5-5BA1-409D-8038-98960D7B367F}" srcOrd="1" destOrd="0" presId="urn:microsoft.com/office/officeart/2005/8/layout/radial1"/>
    <dgm:cxn modelId="{C96B78EE-C6DC-4A55-9AD2-C17F56397FF3}" type="presOf" srcId="{1AE6BC39-B1BA-43E1-86DA-F43E444A4186}" destId="{35CD3E2A-CDD6-4A7A-9389-89A016445953}" srcOrd="0" destOrd="0" presId="urn:microsoft.com/office/officeart/2005/8/layout/radial1"/>
    <dgm:cxn modelId="{DB0A2731-D5EA-427D-A135-B6DACBF67F65}" type="presOf" srcId="{5A34A082-9BE9-4B6E-AD75-486FF3057ADF}" destId="{65CF4063-8AB0-4EA9-98D1-02279A97A243}" srcOrd="0" destOrd="0" presId="urn:microsoft.com/office/officeart/2005/8/layout/radial1"/>
    <dgm:cxn modelId="{6683BF5F-5A29-4809-A01E-8BF35A64857F}" type="presOf" srcId="{64FEE6CA-989B-47AF-851D-9C97B7E378B5}" destId="{7B6D94F0-A1BF-49C9-BFE1-BBDC4391D9AA}" srcOrd="0" destOrd="0" presId="urn:microsoft.com/office/officeart/2005/8/layout/radial1"/>
    <dgm:cxn modelId="{AC37782E-35A6-4B16-855A-C2CE14211187}" type="presOf" srcId="{5DF02C7C-566A-4590-98B1-6AB0F7ED8CEE}" destId="{5A0DF954-DE12-4D15-8C9D-DAB65101E419}" srcOrd="1" destOrd="0" presId="urn:microsoft.com/office/officeart/2005/8/layout/radial1"/>
    <dgm:cxn modelId="{6A659322-200A-4896-AA38-2564EA5309D0}" type="presOf" srcId="{5DF02C7C-566A-4590-98B1-6AB0F7ED8CEE}" destId="{2EA0BD9D-D44F-4ACD-BD85-E50651F97740}" srcOrd="0" destOrd="0" presId="urn:microsoft.com/office/officeart/2005/8/layout/radial1"/>
    <dgm:cxn modelId="{ECF51F09-B546-40BE-B5A7-3CF9EF0D0D06}" type="presOf" srcId="{1202A817-2CF3-42E5-8CE6-8090F863EA86}" destId="{9E533A32-B171-4884-8BD9-08F44F2EA09D}" srcOrd="1" destOrd="0" presId="urn:microsoft.com/office/officeart/2005/8/layout/radial1"/>
    <dgm:cxn modelId="{BF66A4E5-90CA-48CE-856D-9A1A0C1C7950}" type="presOf" srcId="{1A0FB8A2-65AD-4A44-BB89-EDD1CFB13CD1}" destId="{4D701272-9DB5-4317-8EE2-25A26D2D0FFA}" srcOrd="0" destOrd="0" presId="urn:microsoft.com/office/officeart/2005/8/layout/radial1"/>
    <dgm:cxn modelId="{B9DF0546-5E45-4A82-9407-D3751DCB23B5}" srcId="{DFC6CF81-DC64-43F0-97CE-06C228156B3D}" destId="{DB23BCE6-7BD3-49E5-8156-F2A37F66178B}" srcOrd="4" destOrd="0" parTransId="{5A34A082-9BE9-4B6E-AD75-486FF3057ADF}" sibTransId="{59422DEC-95E4-4EA1-BD87-A02A34E91C23}"/>
    <dgm:cxn modelId="{0B9F4A93-2A00-449E-8749-BF3CF7934BA9}" type="presOf" srcId="{358381FD-033E-49D6-8689-D1C7045D8216}" destId="{06818D43-2148-4D1B-97A5-ED739CAC9A61}" srcOrd="0" destOrd="0" presId="urn:microsoft.com/office/officeart/2005/8/layout/radial1"/>
    <dgm:cxn modelId="{5B531075-C815-4432-BE70-8AE22F41A231}" srcId="{DFC6CF81-DC64-43F0-97CE-06C228156B3D}" destId="{1A0FB8A2-65AD-4A44-BB89-EDD1CFB13CD1}" srcOrd="2" destOrd="0" parTransId="{CB40601C-9CED-48DA-BCC7-C44A3B7E5DA1}" sibTransId="{7B50CD34-9208-4B75-84DE-BE1FB2BB44DE}"/>
    <dgm:cxn modelId="{F9E0D664-BEC5-4386-B558-DE39E051773D}" srcId="{DFC6CF81-DC64-43F0-97CE-06C228156B3D}" destId="{64FEE6CA-989B-47AF-851D-9C97B7E378B5}" srcOrd="0" destOrd="0" parTransId="{5DF02C7C-566A-4590-98B1-6AB0F7ED8CEE}" sibTransId="{5D59C421-7328-469C-8B6D-3B1626853616}"/>
    <dgm:cxn modelId="{056894DA-96DA-455B-8B93-68F43AFC8EE4}" srcId="{1AE6BC39-B1BA-43E1-86DA-F43E444A4186}" destId="{DFC6CF81-DC64-43F0-97CE-06C228156B3D}" srcOrd="0" destOrd="0" parTransId="{CDE2C483-00DE-4BBB-A886-49A33C8A3739}" sibTransId="{C07C2ACF-4FC3-4D4F-B77A-0959CA326B76}"/>
    <dgm:cxn modelId="{4A0E3148-86FC-4C41-92CE-EFAB0BA8701D}" type="presOf" srcId="{DB23BCE6-7BD3-49E5-8156-F2A37F66178B}" destId="{D96E2BBF-0D4E-402C-B1F7-EC02D27350EB}" srcOrd="0" destOrd="0" presId="urn:microsoft.com/office/officeart/2005/8/layout/radial1"/>
    <dgm:cxn modelId="{6F11A141-CF6D-4DF8-B4DA-495DCC7E1BC6}" type="presOf" srcId="{8E42661F-F48D-4FB6-A722-5B5922AE483E}" destId="{7D77218A-308B-402F-A00B-BCD8A5D3B1F4}" srcOrd="0" destOrd="0" presId="urn:microsoft.com/office/officeart/2005/8/layout/radial1"/>
    <dgm:cxn modelId="{1C383411-09E1-406A-849F-2FC31349DE94}" type="presOf" srcId="{CB40601C-9CED-48DA-BCC7-C44A3B7E5DA1}" destId="{B85CF8AF-CDC4-42A6-9BA3-44F4A42AB307}" srcOrd="0" destOrd="0" presId="urn:microsoft.com/office/officeart/2005/8/layout/radial1"/>
    <dgm:cxn modelId="{A2679ADD-DDD4-416E-AC8F-7AFB42235510}" type="presParOf" srcId="{35CD3E2A-CDD6-4A7A-9389-89A016445953}" destId="{FED569F1-6F5E-45E5-82B4-9DD03F87AEC9}" srcOrd="0" destOrd="0" presId="urn:microsoft.com/office/officeart/2005/8/layout/radial1"/>
    <dgm:cxn modelId="{1D21760B-A3B0-4212-A382-0777655645D3}" type="presParOf" srcId="{35CD3E2A-CDD6-4A7A-9389-89A016445953}" destId="{2EA0BD9D-D44F-4ACD-BD85-E50651F97740}" srcOrd="1" destOrd="0" presId="urn:microsoft.com/office/officeart/2005/8/layout/radial1"/>
    <dgm:cxn modelId="{A06F616D-0372-425D-B996-07924A2E5057}" type="presParOf" srcId="{2EA0BD9D-D44F-4ACD-BD85-E50651F97740}" destId="{5A0DF954-DE12-4D15-8C9D-DAB65101E419}" srcOrd="0" destOrd="0" presId="urn:microsoft.com/office/officeart/2005/8/layout/radial1"/>
    <dgm:cxn modelId="{9A323488-5A38-4E0F-8086-7DCD0FB8289B}" type="presParOf" srcId="{35CD3E2A-CDD6-4A7A-9389-89A016445953}" destId="{7B6D94F0-A1BF-49C9-BFE1-BBDC4391D9AA}" srcOrd="2" destOrd="0" presId="urn:microsoft.com/office/officeart/2005/8/layout/radial1"/>
    <dgm:cxn modelId="{297C7859-9AF1-4D74-B910-2EE7353956E4}" type="presParOf" srcId="{35CD3E2A-CDD6-4A7A-9389-89A016445953}" destId="{F3ECDCDC-E9F3-471F-9B2F-5B8AD68B3033}" srcOrd="3" destOrd="0" presId="urn:microsoft.com/office/officeart/2005/8/layout/radial1"/>
    <dgm:cxn modelId="{1F6AA2D0-68BF-4A84-A043-288A06BC96CD}" type="presParOf" srcId="{F3ECDCDC-E9F3-471F-9B2F-5B8AD68B3033}" destId="{9E533A32-B171-4884-8BD9-08F44F2EA09D}" srcOrd="0" destOrd="0" presId="urn:microsoft.com/office/officeart/2005/8/layout/radial1"/>
    <dgm:cxn modelId="{1AC940FF-5678-4572-AF6C-645D098C9B59}" type="presParOf" srcId="{35CD3E2A-CDD6-4A7A-9389-89A016445953}" destId="{7D77218A-308B-402F-A00B-BCD8A5D3B1F4}" srcOrd="4" destOrd="0" presId="urn:microsoft.com/office/officeart/2005/8/layout/radial1"/>
    <dgm:cxn modelId="{04998BA3-42A8-40E4-8ABE-26E2313B1548}" type="presParOf" srcId="{35CD3E2A-CDD6-4A7A-9389-89A016445953}" destId="{B85CF8AF-CDC4-42A6-9BA3-44F4A42AB307}" srcOrd="5" destOrd="0" presId="urn:microsoft.com/office/officeart/2005/8/layout/radial1"/>
    <dgm:cxn modelId="{8577E675-76F1-402B-88A1-CBFFE3FD1964}" type="presParOf" srcId="{B85CF8AF-CDC4-42A6-9BA3-44F4A42AB307}" destId="{EAC80245-6153-4323-B5FF-890E4F696D0E}" srcOrd="0" destOrd="0" presId="urn:microsoft.com/office/officeart/2005/8/layout/radial1"/>
    <dgm:cxn modelId="{378CCE91-7D9B-431E-A35E-CC18871BDAD0}" type="presParOf" srcId="{35CD3E2A-CDD6-4A7A-9389-89A016445953}" destId="{4D701272-9DB5-4317-8EE2-25A26D2D0FFA}" srcOrd="6" destOrd="0" presId="urn:microsoft.com/office/officeart/2005/8/layout/radial1"/>
    <dgm:cxn modelId="{732C5140-D841-4896-AD86-E91B302E9AE0}" type="presParOf" srcId="{35CD3E2A-CDD6-4A7A-9389-89A016445953}" destId="{AD2075A4-135B-4309-A4ED-CE8D2FFE18B9}" srcOrd="7" destOrd="0" presId="urn:microsoft.com/office/officeart/2005/8/layout/radial1"/>
    <dgm:cxn modelId="{6C378A88-4350-41A5-9860-4FD7B57D8A4B}" type="presParOf" srcId="{AD2075A4-135B-4309-A4ED-CE8D2FFE18B9}" destId="{7606C056-8BAC-49AD-B8AF-58C90F058741}" srcOrd="0" destOrd="0" presId="urn:microsoft.com/office/officeart/2005/8/layout/radial1"/>
    <dgm:cxn modelId="{F159AB01-5871-40AA-ACDC-16EED7D9CBEA}" type="presParOf" srcId="{35CD3E2A-CDD6-4A7A-9389-89A016445953}" destId="{06818D43-2148-4D1B-97A5-ED739CAC9A61}" srcOrd="8" destOrd="0" presId="urn:microsoft.com/office/officeart/2005/8/layout/radial1"/>
    <dgm:cxn modelId="{6B499C87-D16C-4E84-AB76-0A3EABADDF5C}" type="presParOf" srcId="{35CD3E2A-CDD6-4A7A-9389-89A016445953}" destId="{65CF4063-8AB0-4EA9-98D1-02279A97A243}" srcOrd="9" destOrd="0" presId="urn:microsoft.com/office/officeart/2005/8/layout/radial1"/>
    <dgm:cxn modelId="{998CB306-6722-48C2-90A6-16F126A48BD1}" type="presParOf" srcId="{65CF4063-8AB0-4EA9-98D1-02279A97A243}" destId="{9DAC8DB5-5BA1-409D-8038-98960D7B367F}" srcOrd="0" destOrd="0" presId="urn:microsoft.com/office/officeart/2005/8/layout/radial1"/>
    <dgm:cxn modelId="{3E66BCF9-23E0-4CCE-8DE7-C736FA293AED}" type="presParOf" srcId="{35CD3E2A-CDD6-4A7A-9389-89A016445953}" destId="{D96E2BBF-0D4E-402C-B1F7-EC02D27350E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69F1-6F5E-45E5-82B4-9DD03F87AEC9}">
      <dsp:nvSpPr>
        <dsp:cNvPr id="0" name=""/>
        <dsp:cNvSpPr/>
      </dsp:nvSpPr>
      <dsp:spPr>
        <a:xfrm>
          <a:off x="3732474" y="2222214"/>
          <a:ext cx="2277576" cy="1873639"/>
        </a:xfrm>
        <a:prstGeom prst="ellipse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4066017" y="2496602"/>
        <a:ext cx="1610490" cy="1324863"/>
      </dsp:txXfrm>
    </dsp:sp>
    <dsp:sp modelId="{2EA0BD9D-D44F-4ACD-BD85-E50651F97740}">
      <dsp:nvSpPr>
        <dsp:cNvPr id="0" name=""/>
        <dsp:cNvSpPr/>
      </dsp:nvSpPr>
      <dsp:spPr>
        <a:xfrm rot="20539331">
          <a:off x="5907614" y="2640839"/>
          <a:ext cx="108126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081264" y="15587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21214" y="2629395"/>
        <a:ext cx="54063" cy="54063"/>
      </dsp:txXfrm>
    </dsp:sp>
    <dsp:sp modelId="{7B6D94F0-A1BF-49C9-BFE1-BBDC4391D9AA}">
      <dsp:nvSpPr>
        <dsp:cNvPr id="0" name=""/>
        <dsp:cNvSpPr/>
      </dsp:nvSpPr>
      <dsp:spPr>
        <a:xfrm>
          <a:off x="6732412" y="962812"/>
          <a:ext cx="3614362" cy="2054145"/>
        </a:xfrm>
        <a:prstGeom prst="ellipse">
          <a:avLst/>
        </a:prstGeom>
        <a:gradFill rotWithShape="1">
          <a:gsLst>
            <a:gs pos="0">
              <a:schemeClr val="accent2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61723" y="1263635"/>
        <a:ext cx="2555740" cy="1452499"/>
      </dsp:txXfrm>
    </dsp:sp>
    <dsp:sp modelId="{F3ECDCDC-E9F3-471F-9B2F-5B8AD68B3033}">
      <dsp:nvSpPr>
        <dsp:cNvPr id="0" name=""/>
        <dsp:cNvSpPr/>
      </dsp:nvSpPr>
      <dsp:spPr>
        <a:xfrm rot="1545260">
          <a:off x="5782124" y="3929972"/>
          <a:ext cx="1438925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438925" y="15587"/>
              </a:lnTo>
            </a:path>
          </a:pathLst>
        </a:custGeom>
        <a:noFill/>
        <a:ln w="28575" cap="rnd" cmpd="sng" algn="ctr">
          <a:solidFill>
            <a:schemeClr val="accent3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65613" y="3909587"/>
        <a:ext cx="71946" cy="71946"/>
      </dsp:txXfrm>
    </dsp:sp>
    <dsp:sp modelId="{7D77218A-308B-402F-A00B-BCD8A5D3B1F4}">
      <dsp:nvSpPr>
        <dsp:cNvPr id="0" name=""/>
        <dsp:cNvSpPr/>
      </dsp:nvSpPr>
      <dsp:spPr>
        <a:xfrm>
          <a:off x="6619356" y="3922109"/>
          <a:ext cx="3998233" cy="2089426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4884" y="4228098"/>
        <a:ext cx="2827177" cy="1477448"/>
      </dsp:txXfrm>
    </dsp:sp>
    <dsp:sp modelId="{B85CF8AF-CDC4-42A6-9BA3-44F4A42AB307}">
      <dsp:nvSpPr>
        <dsp:cNvPr id="0" name=""/>
        <dsp:cNvSpPr/>
      </dsp:nvSpPr>
      <dsp:spPr>
        <a:xfrm rot="8977633">
          <a:off x="3069677" y="3924274"/>
          <a:ext cx="93849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938494" y="15587"/>
              </a:lnTo>
            </a:path>
          </a:pathLst>
        </a:custGeom>
        <a:noFill/>
        <a:ln w="28575" cap="rnd" cmpd="sng" algn="ctr">
          <a:solidFill>
            <a:schemeClr val="accent4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5462" y="3916399"/>
        <a:ext cx="46924" cy="46924"/>
      </dsp:txXfrm>
    </dsp:sp>
    <dsp:sp modelId="{4D701272-9DB5-4317-8EE2-25A26D2D0FFA}">
      <dsp:nvSpPr>
        <dsp:cNvPr id="0" name=""/>
        <dsp:cNvSpPr/>
      </dsp:nvSpPr>
      <dsp:spPr>
        <a:xfrm>
          <a:off x="228949" y="3819162"/>
          <a:ext cx="3334084" cy="2167107"/>
        </a:xfrm>
        <a:prstGeom prst="ellipse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7214" y="4136527"/>
        <a:ext cx="2357554" cy="1532377"/>
      </dsp:txXfrm>
    </dsp:sp>
    <dsp:sp modelId="{AD2075A4-135B-4309-A4ED-CE8D2FFE18B9}">
      <dsp:nvSpPr>
        <dsp:cNvPr id="0" name=""/>
        <dsp:cNvSpPr/>
      </dsp:nvSpPr>
      <dsp:spPr>
        <a:xfrm rot="11151090">
          <a:off x="3303419" y="3005258"/>
          <a:ext cx="43893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438934" y="15587"/>
              </a:lnTo>
            </a:path>
          </a:pathLst>
        </a:custGeom>
        <a:noFill/>
        <a:ln w="28575" cap="rnd" cmpd="sng" algn="ctr">
          <a:solidFill>
            <a:schemeClr val="accent6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1913" y="3009872"/>
        <a:ext cx="21946" cy="21946"/>
      </dsp:txXfrm>
    </dsp:sp>
    <dsp:sp modelId="{06818D43-2148-4D1B-97A5-ED739CAC9A61}">
      <dsp:nvSpPr>
        <dsp:cNvPr id="0" name=""/>
        <dsp:cNvSpPr/>
      </dsp:nvSpPr>
      <dsp:spPr>
        <a:xfrm>
          <a:off x="228964" y="2070300"/>
          <a:ext cx="3107617" cy="1544421"/>
        </a:xfrm>
        <a:prstGeom prst="ellipse">
          <a:avLst/>
        </a:prstGeom>
        <a:gradFill rotWithShape="1">
          <a:gsLst>
            <a:gs pos="0">
              <a:schemeClr val="accent6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4064" y="2296475"/>
        <a:ext cx="2197417" cy="1092071"/>
      </dsp:txXfrm>
    </dsp:sp>
    <dsp:sp modelId="{65CF4063-8AB0-4EA9-98D1-02279A97A243}">
      <dsp:nvSpPr>
        <dsp:cNvPr id="0" name=""/>
        <dsp:cNvSpPr/>
      </dsp:nvSpPr>
      <dsp:spPr>
        <a:xfrm rot="13328986">
          <a:off x="3152426" y="2082953"/>
          <a:ext cx="1094428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094428" y="15587"/>
              </a:lnTo>
            </a:path>
          </a:pathLst>
        </a:custGeom>
        <a:noFill/>
        <a:ln w="28575" cap="rnd" cmpd="sng" algn="ctr">
          <a:solidFill>
            <a:schemeClr val="accent1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2279" y="2071180"/>
        <a:ext cx="54721" cy="54721"/>
      </dsp:txXfrm>
    </dsp:sp>
    <dsp:sp modelId="{D96E2BBF-0D4E-402C-B1F7-EC02D27350EB}">
      <dsp:nvSpPr>
        <dsp:cNvPr id="0" name=""/>
        <dsp:cNvSpPr/>
      </dsp:nvSpPr>
      <dsp:spPr>
        <a:xfrm>
          <a:off x="1255837" y="364787"/>
          <a:ext cx="2684400" cy="1473279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8958" y="580544"/>
        <a:ext cx="1898158" cy="104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686D-A5C0-42EE-B1A8-DC3D2518F84E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685800"/>
            <a:ext cx="569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A08-9769-4FE6-A579-DCD18BA4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7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4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8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9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9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0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204" y="676592"/>
            <a:ext cx="7381131" cy="2931902"/>
          </a:xfrm>
        </p:spPr>
        <p:txBody>
          <a:bodyPr anchor="b">
            <a:normAutofit/>
          </a:bodyPr>
          <a:lstStyle>
            <a:lvl1pPr algn="l">
              <a:defRPr sz="442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203" y="3792260"/>
            <a:ext cx="5904905" cy="1921188"/>
          </a:xfrm>
        </p:spPr>
        <p:txBody>
          <a:bodyPr anchor="t">
            <a:normAutofit/>
          </a:bodyPr>
          <a:lstStyle>
            <a:lvl1pPr marL="0" indent="0" algn="l">
              <a:buNone/>
              <a:defRPr sz="1937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590556" y="8353"/>
            <a:ext cx="3514824" cy="37588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34947" y="90316"/>
            <a:ext cx="5609563" cy="59990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75237" y="225531"/>
            <a:ext cx="4569272" cy="4886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67501" y="31845"/>
            <a:ext cx="4477009" cy="478783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37611" y="601417"/>
            <a:ext cx="4006899" cy="42850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32669" y="526238"/>
            <a:ext cx="9980636" cy="308225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76"/>
            </a:lvl1pPr>
            <a:lvl2pPr marL="421767" indent="0">
              <a:buNone/>
              <a:defRPr sz="1476"/>
            </a:lvl2pPr>
            <a:lvl3pPr marL="843534" indent="0">
              <a:buNone/>
              <a:defRPr sz="1476"/>
            </a:lvl3pPr>
            <a:lvl4pPr marL="1265301" indent="0">
              <a:buNone/>
              <a:defRPr sz="1476"/>
            </a:lvl4pPr>
            <a:lvl5pPr marL="1687068" indent="0">
              <a:buNone/>
              <a:defRPr sz="1476"/>
            </a:lvl5pPr>
            <a:lvl6pPr marL="2108835" indent="0">
              <a:buNone/>
              <a:defRPr sz="1476"/>
            </a:lvl6pPr>
            <a:lvl7pPr marL="2530602" indent="0">
              <a:buNone/>
              <a:defRPr sz="1476"/>
            </a:lvl7pPr>
            <a:lvl8pPr marL="2952369" indent="0">
              <a:buNone/>
              <a:defRPr sz="1476"/>
            </a:lvl8pPr>
            <a:lvl9pPr marL="3374136" indent="0">
              <a:buNone/>
              <a:defRPr sz="147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43560" y="3792259"/>
            <a:ext cx="7660850" cy="45106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76"/>
            </a:lvl1pPr>
            <a:lvl2pPr marL="421767" indent="0">
              <a:buFontTx/>
              <a:buNone/>
              <a:defRPr/>
            </a:lvl2pPr>
            <a:lvl3pPr marL="843534" indent="0">
              <a:buFontTx/>
              <a:buNone/>
              <a:defRPr/>
            </a:lvl3pPr>
            <a:lvl4pPr marL="1265301" indent="0">
              <a:buFontTx/>
              <a:buNone/>
              <a:defRPr/>
            </a:lvl4pPr>
            <a:lvl5pPr marL="168706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8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5" y="676593"/>
            <a:ext cx="9279136" cy="2706370"/>
          </a:xfrm>
        </p:spPr>
        <p:txBody>
          <a:bodyPr anchor="ctr">
            <a:normAutofit/>
          </a:bodyPr>
          <a:lstStyle>
            <a:lvl1pPr algn="l">
              <a:defRPr sz="295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3" y="4059555"/>
            <a:ext cx="7874672" cy="1854365"/>
          </a:xfrm>
        </p:spPr>
        <p:txBody>
          <a:bodyPr anchor="ctr">
            <a:normAutofit/>
          </a:bodyPr>
          <a:lstStyle>
            <a:lvl1pPr marL="0" indent="0" algn="l">
              <a:buNone/>
              <a:defRPr sz="1845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9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82" y="676593"/>
            <a:ext cx="8435579" cy="2706370"/>
          </a:xfrm>
        </p:spPr>
        <p:txBody>
          <a:bodyPr anchor="ctr">
            <a:normAutofit/>
          </a:bodyPr>
          <a:lstStyle>
            <a:lvl1pPr algn="l">
              <a:defRPr sz="295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34168" y="3382962"/>
            <a:ext cx="7873207" cy="375885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21767" indent="0">
              <a:buFontTx/>
              <a:buNone/>
              <a:defRPr/>
            </a:lvl2pPr>
            <a:lvl3pPr marL="843534" indent="0">
              <a:buFontTx/>
              <a:buNone/>
              <a:defRPr/>
            </a:lvl3pPr>
            <a:lvl4pPr marL="1265301" indent="0">
              <a:buFontTx/>
              <a:buNone/>
              <a:defRPr/>
            </a:lvl4pPr>
            <a:lvl5pPr marL="168706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4" y="4243322"/>
            <a:ext cx="7873207" cy="1662244"/>
          </a:xfrm>
        </p:spPr>
        <p:txBody>
          <a:bodyPr anchor="ctr">
            <a:normAutofit/>
          </a:bodyPr>
          <a:lstStyle>
            <a:lvl1pPr marL="0" indent="0" algn="l">
              <a:buNone/>
              <a:defRPr sz="1845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610" y="801317"/>
            <a:ext cx="562372" cy="576925"/>
          </a:xfrm>
          <a:prstGeom prst="rect">
            <a:avLst/>
          </a:prstGeom>
        </p:spPr>
        <p:txBody>
          <a:bodyPr vert="horz" lIns="84356" tIns="42178" rIns="84356" bIns="42178" rtlCol="0" anchor="ctr">
            <a:noAutofit/>
          </a:bodyPr>
          <a:lstStyle/>
          <a:p>
            <a:pPr lvl="0"/>
            <a:r>
              <a:rPr lang="en-US" sz="73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8561" y="2731430"/>
            <a:ext cx="562372" cy="576925"/>
          </a:xfrm>
          <a:prstGeom prst="rect">
            <a:avLst/>
          </a:prstGeom>
        </p:spPr>
        <p:txBody>
          <a:bodyPr vert="horz" lIns="84356" tIns="42178" rIns="84356" bIns="42178" rtlCol="0" anchor="ctr">
            <a:noAutofit/>
          </a:bodyPr>
          <a:lstStyle/>
          <a:p>
            <a:pPr lvl="0" algn="r"/>
            <a:r>
              <a:rPr lang="en-US" sz="73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43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3" y="3382962"/>
            <a:ext cx="7873207" cy="1674611"/>
          </a:xfrm>
        </p:spPr>
        <p:txBody>
          <a:bodyPr anchor="b">
            <a:normAutofit/>
          </a:bodyPr>
          <a:lstStyle>
            <a:lvl1pPr algn="l">
              <a:defRPr sz="295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3" y="5064066"/>
            <a:ext cx="7874673" cy="848848"/>
          </a:xfrm>
        </p:spPr>
        <p:txBody>
          <a:bodyPr anchor="t">
            <a:normAutofit/>
          </a:bodyPr>
          <a:lstStyle>
            <a:lvl1pPr marL="0" indent="0" algn="l">
              <a:buNone/>
              <a:defRPr sz="1845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83" y="676593"/>
            <a:ext cx="8435579" cy="2706370"/>
          </a:xfrm>
        </p:spPr>
        <p:txBody>
          <a:bodyPr anchor="ctr">
            <a:normAutofit/>
          </a:bodyPr>
          <a:lstStyle>
            <a:lvl1pPr algn="l">
              <a:defRPr sz="295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204" y="3875790"/>
            <a:ext cx="7873208" cy="103577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1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3" y="4911561"/>
            <a:ext cx="7873208" cy="1002359"/>
          </a:xfrm>
        </p:spPr>
        <p:txBody>
          <a:bodyPr anchor="t">
            <a:normAutofit/>
          </a:bodyPr>
          <a:lstStyle>
            <a:lvl1pPr marL="0" indent="0" algn="l">
              <a:buNone/>
              <a:defRPr sz="1661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610" y="801317"/>
            <a:ext cx="562372" cy="576925"/>
          </a:xfrm>
          <a:prstGeom prst="rect">
            <a:avLst/>
          </a:prstGeom>
        </p:spPr>
        <p:txBody>
          <a:bodyPr vert="horz" lIns="84356" tIns="42178" rIns="84356" bIns="42178" rtlCol="0" anchor="ctr">
            <a:noAutofit/>
          </a:bodyPr>
          <a:lstStyle/>
          <a:p>
            <a:pPr lvl="0"/>
            <a:r>
              <a:rPr lang="en-US" sz="73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8561" y="2731430"/>
            <a:ext cx="562372" cy="576925"/>
          </a:xfrm>
          <a:prstGeom prst="rect">
            <a:avLst/>
          </a:prstGeom>
        </p:spPr>
        <p:txBody>
          <a:bodyPr vert="horz" lIns="84356" tIns="42178" rIns="84356" bIns="42178" rtlCol="0" anchor="ctr">
            <a:noAutofit/>
          </a:bodyPr>
          <a:lstStyle/>
          <a:p>
            <a:pPr lvl="0" algn="r"/>
            <a:r>
              <a:rPr lang="en-US" sz="73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97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5" y="676593"/>
            <a:ext cx="9279136" cy="270637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203" y="3875790"/>
            <a:ext cx="7873207" cy="82694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1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3" y="4702735"/>
            <a:ext cx="7873208" cy="1211184"/>
          </a:xfrm>
        </p:spPr>
        <p:txBody>
          <a:bodyPr anchor="t">
            <a:normAutofit/>
          </a:bodyPr>
          <a:lstStyle>
            <a:lvl1pPr marL="0" indent="0" algn="l">
              <a:buNone/>
              <a:defRPr sz="1661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1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2335" y="676592"/>
            <a:ext cx="1898005" cy="45106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2668" y="676593"/>
            <a:ext cx="7217106" cy="5237327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02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5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3" y="1979660"/>
            <a:ext cx="7873208" cy="2250967"/>
          </a:xfrm>
        </p:spPr>
        <p:txBody>
          <a:bodyPr anchor="b">
            <a:normAutofit/>
          </a:bodyPr>
          <a:lstStyle>
            <a:lvl1pPr algn="l">
              <a:defRPr sz="3321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4" y="4435440"/>
            <a:ext cx="7873207" cy="1478480"/>
          </a:xfrm>
        </p:spPr>
        <p:txBody>
          <a:bodyPr anchor="t">
            <a:normAutofit/>
          </a:bodyPr>
          <a:lstStyle>
            <a:lvl1pPr marL="0" indent="0" algn="l">
              <a:buNone/>
              <a:defRPr sz="1661">
                <a:solidFill>
                  <a:schemeClr val="bg2">
                    <a:lumMod val="75000"/>
                  </a:schemeClr>
                </a:solidFill>
              </a:defRPr>
            </a:lvl1pPr>
            <a:lvl2pPr marL="42176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3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203" y="676593"/>
            <a:ext cx="4555116" cy="35667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154" y="676593"/>
            <a:ext cx="4552186" cy="35667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770" y="676593"/>
            <a:ext cx="4289550" cy="568525"/>
          </a:xfrm>
        </p:spPr>
        <p:txBody>
          <a:bodyPr anchor="b">
            <a:noAutofit/>
          </a:bodyPr>
          <a:lstStyle>
            <a:lvl1pPr marL="0" indent="0">
              <a:buNone/>
              <a:defRPr sz="2583" b="0">
                <a:solidFill>
                  <a:schemeClr val="tx1"/>
                </a:solidFill>
              </a:defRPr>
            </a:lvl1pPr>
            <a:lvl2pPr marL="421767" indent="0">
              <a:buNone/>
              <a:defRPr sz="1845" b="1"/>
            </a:lvl2pPr>
            <a:lvl3pPr marL="843534" indent="0">
              <a:buNone/>
              <a:defRPr sz="1661" b="1"/>
            </a:lvl3pPr>
            <a:lvl4pPr marL="1265301" indent="0">
              <a:buNone/>
              <a:defRPr sz="1476" b="1"/>
            </a:lvl4pPr>
            <a:lvl5pPr marL="1687068" indent="0">
              <a:buNone/>
              <a:defRPr sz="1476" b="1"/>
            </a:lvl5pPr>
            <a:lvl6pPr marL="2108835" indent="0">
              <a:buNone/>
              <a:defRPr sz="1476" b="1"/>
            </a:lvl6pPr>
            <a:lvl7pPr marL="2530602" indent="0">
              <a:buNone/>
              <a:defRPr sz="1476" b="1"/>
            </a:lvl7pPr>
            <a:lvl8pPr marL="2952369" indent="0">
              <a:buNone/>
              <a:defRPr sz="1476" b="1"/>
            </a:lvl8pPr>
            <a:lvl9pPr marL="3374136" indent="0">
              <a:buNone/>
              <a:defRPr sz="14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3" y="1253471"/>
            <a:ext cx="4555116" cy="29898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8097" y="676593"/>
            <a:ext cx="4303708" cy="568525"/>
          </a:xfrm>
        </p:spPr>
        <p:txBody>
          <a:bodyPr anchor="b">
            <a:noAutofit/>
          </a:bodyPr>
          <a:lstStyle>
            <a:lvl1pPr marL="0" indent="0">
              <a:buNone/>
              <a:defRPr sz="2583" b="0">
                <a:solidFill>
                  <a:schemeClr val="tx1"/>
                </a:solidFill>
              </a:defRPr>
            </a:lvl1pPr>
            <a:lvl2pPr marL="421767" indent="0">
              <a:buNone/>
              <a:defRPr sz="1845" b="1"/>
            </a:lvl2pPr>
            <a:lvl3pPr marL="843534" indent="0">
              <a:buNone/>
              <a:defRPr sz="1661" b="1"/>
            </a:lvl3pPr>
            <a:lvl4pPr marL="1265301" indent="0">
              <a:buNone/>
              <a:defRPr sz="1476" b="1"/>
            </a:lvl4pPr>
            <a:lvl5pPr marL="1687068" indent="0">
              <a:buNone/>
              <a:defRPr sz="1476" b="1"/>
            </a:lvl5pPr>
            <a:lvl6pPr marL="2108835" indent="0">
              <a:buNone/>
              <a:defRPr sz="1476" b="1"/>
            </a:lvl6pPr>
            <a:lvl7pPr marL="2530602" indent="0">
              <a:buNone/>
              <a:defRPr sz="1476" b="1"/>
            </a:lvl7pPr>
            <a:lvl8pPr marL="2952369" indent="0">
              <a:buNone/>
              <a:defRPr sz="1476" b="1"/>
            </a:lvl8pPr>
            <a:lvl9pPr marL="3374136" indent="0">
              <a:buNone/>
              <a:defRPr sz="14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6689" y="1245118"/>
            <a:ext cx="4547304" cy="29898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109" y="676593"/>
            <a:ext cx="3374231" cy="1353185"/>
          </a:xfrm>
        </p:spPr>
        <p:txBody>
          <a:bodyPr anchor="b">
            <a:normAutofit/>
          </a:bodyPr>
          <a:lstStyle>
            <a:lvl1pPr algn="l">
              <a:defRPr sz="221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04" y="676593"/>
            <a:ext cx="5483127" cy="523732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6109" y="2180131"/>
            <a:ext cx="3374231" cy="2063190"/>
          </a:xfrm>
        </p:spPr>
        <p:txBody>
          <a:bodyPr anchor="t">
            <a:normAutofit/>
          </a:bodyPr>
          <a:lstStyle>
            <a:lvl1pPr marL="0" indent="0">
              <a:buNone/>
              <a:defRPr sz="1476"/>
            </a:lvl1pPr>
            <a:lvl2pPr marL="421767" indent="0">
              <a:buNone/>
              <a:defRPr sz="1107"/>
            </a:lvl2pPr>
            <a:lvl3pPr marL="843534" indent="0">
              <a:buNone/>
              <a:defRPr sz="923"/>
            </a:lvl3pPr>
            <a:lvl4pPr marL="1265301" indent="0">
              <a:buNone/>
              <a:defRPr sz="830"/>
            </a:lvl4pPr>
            <a:lvl5pPr marL="1687068" indent="0">
              <a:buNone/>
              <a:defRPr sz="830"/>
            </a:lvl5pPr>
            <a:lvl6pPr marL="2108835" indent="0">
              <a:buNone/>
              <a:defRPr sz="830"/>
            </a:lvl6pPr>
            <a:lvl7pPr marL="2530602" indent="0">
              <a:buNone/>
              <a:defRPr sz="830"/>
            </a:lvl7pPr>
            <a:lvl8pPr marL="2952369" indent="0">
              <a:buNone/>
              <a:defRPr sz="830"/>
            </a:lvl8pPr>
            <a:lvl9pPr marL="3374136" indent="0">
              <a:buNone/>
              <a:defRPr sz="8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917" y="1428362"/>
            <a:ext cx="5553423" cy="1127654"/>
          </a:xfrm>
        </p:spPr>
        <p:txBody>
          <a:bodyPr anchor="b">
            <a:normAutofit/>
          </a:bodyPr>
          <a:lstStyle>
            <a:lvl1pPr algn="l">
              <a:defRPr sz="258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2389" y="902123"/>
            <a:ext cx="3026784" cy="45106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76"/>
            </a:lvl1pPr>
            <a:lvl2pPr marL="421767" indent="0">
              <a:buNone/>
              <a:defRPr sz="1476"/>
            </a:lvl2pPr>
            <a:lvl3pPr marL="843534" indent="0">
              <a:buNone/>
              <a:defRPr sz="1476"/>
            </a:lvl3pPr>
            <a:lvl4pPr marL="1265301" indent="0">
              <a:buNone/>
              <a:defRPr sz="1476"/>
            </a:lvl4pPr>
            <a:lvl5pPr marL="1687068" indent="0">
              <a:buNone/>
              <a:defRPr sz="1476"/>
            </a:lvl5pPr>
            <a:lvl6pPr marL="2108835" indent="0">
              <a:buNone/>
              <a:defRPr sz="1476"/>
            </a:lvl6pPr>
            <a:lvl7pPr marL="2530602" indent="0">
              <a:buNone/>
              <a:defRPr sz="1476"/>
            </a:lvl7pPr>
            <a:lvl8pPr marL="2952369" indent="0">
              <a:buNone/>
              <a:defRPr sz="1476"/>
            </a:lvl8pPr>
            <a:lvl9pPr marL="3374136" indent="0">
              <a:buNone/>
              <a:defRPr sz="147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6917" y="2739782"/>
            <a:ext cx="5554887" cy="2021424"/>
          </a:xfrm>
        </p:spPr>
        <p:txBody>
          <a:bodyPr anchor="t">
            <a:normAutofit/>
          </a:bodyPr>
          <a:lstStyle>
            <a:lvl1pPr marL="0" indent="0">
              <a:buNone/>
              <a:defRPr sz="1661"/>
            </a:lvl1pPr>
            <a:lvl2pPr marL="421767" indent="0">
              <a:buNone/>
              <a:defRPr sz="1107"/>
            </a:lvl2pPr>
            <a:lvl3pPr marL="843534" indent="0">
              <a:buNone/>
              <a:defRPr sz="923"/>
            </a:lvl3pPr>
            <a:lvl4pPr marL="1265301" indent="0">
              <a:buNone/>
              <a:defRPr sz="830"/>
            </a:lvl4pPr>
            <a:lvl5pPr marL="1687068" indent="0">
              <a:buNone/>
              <a:defRPr sz="830"/>
            </a:lvl5pPr>
            <a:lvl6pPr marL="2108835" indent="0">
              <a:buNone/>
              <a:defRPr sz="830"/>
            </a:lvl6pPr>
            <a:lvl7pPr marL="2530602" indent="0">
              <a:buNone/>
              <a:defRPr sz="830"/>
            </a:lvl7pPr>
            <a:lvl8pPr marL="2952369" indent="0">
              <a:buNone/>
              <a:defRPr sz="830"/>
            </a:lvl8pPr>
            <a:lvl9pPr marL="3374136" indent="0">
              <a:buNone/>
              <a:defRPr sz="8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493669" y="2923548"/>
            <a:ext cx="2750842" cy="3165785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203" y="4427086"/>
            <a:ext cx="7873207" cy="14868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03" y="676593"/>
            <a:ext cx="7873207" cy="356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079" y="6089333"/>
            <a:ext cx="1476226" cy="3602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2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204" y="6089333"/>
            <a:ext cx="6959352" cy="3602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2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323" y="5503579"/>
            <a:ext cx="1053751" cy="660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5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Frame 12"/>
          <p:cNvSpPr/>
          <p:nvPr userDrawn="1"/>
        </p:nvSpPr>
        <p:spPr>
          <a:xfrm>
            <a:off x="0" y="1"/>
            <a:ext cx="11247438" cy="6765925"/>
          </a:xfrm>
          <a:prstGeom prst="frame">
            <a:avLst>
              <a:gd name="adj1" fmla="val 189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Bevel 13"/>
          <p:cNvSpPr/>
          <p:nvPr userDrawn="1"/>
        </p:nvSpPr>
        <p:spPr>
          <a:xfrm>
            <a:off x="195092" y="174125"/>
            <a:ext cx="10860725" cy="6413533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86713" y="319225"/>
            <a:ext cx="10500230" cy="6131620"/>
          </a:xfrm>
          <a:prstGeom prst="roundRect">
            <a:avLst>
              <a:gd name="adj" fmla="val 8024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</p:sldLayoutIdLst>
  <p:txStyles>
    <p:titleStyle>
      <a:lvl1pPr algn="l" defTabSz="421767" rtl="0" eaLnBrk="1" latinLnBrk="0" hangingPunct="1">
        <a:spcBef>
          <a:spcPct val="0"/>
        </a:spcBef>
        <a:buNone/>
        <a:defRPr sz="332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3604" indent="-26360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4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85371" indent="-26360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6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07138" indent="-26360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423464" indent="-158163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845231" indent="-158163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319719" indent="-21088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741486" indent="-21088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163253" indent="-21088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585020" indent="-210884" algn="l" defTabSz="421767" rtl="0" eaLnBrk="1" latinLnBrk="0" hangingPunct="1">
        <a:spcBef>
          <a:spcPct val="20000"/>
        </a:spcBef>
        <a:spcAft>
          <a:spcPts val="5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9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4217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319" y="616607"/>
            <a:ext cx="5938218" cy="8252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7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</a:t>
            </a:r>
            <a:r>
              <a:rPr lang="bn-IN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763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76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28" y="1706562"/>
            <a:ext cx="3276600" cy="3876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5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308" y="1331878"/>
            <a:ext cx="1475094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366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36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03726" y="1219132"/>
            <a:ext cx="15465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76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76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1321" y="28924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।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6499" y="4970129"/>
            <a:ext cx="3749145" cy="629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 মানে পদ্ম ।  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57055" y="2507869"/>
            <a:ext cx="312437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 বা ভালো কাজ করেন এমন নারী 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659" y="2704813"/>
            <a:ext cx="2257632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পুণ্যবতী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427" y="4950016"/>
            <a:ext cx="286302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সরোজিনী   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79" y="4601017"/>
            <a:ext cx="2811860" cy="1480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0" y="2163762"/>
            <a:ext cx="2906489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7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663" y="39105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8503" y="1379586"/>
            <a:ext cx="15465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38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869" y="1379586"/>
            <a:ext cx="20327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96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2063" y="4948844"/>
            <a:ext cx="221189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77304" y="4996986"/>
            <a:ext cx="3908071" cy="813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ভীতিকর দূর্যোগ ও দুর্ঘটনা ।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3576" y="2892830"/>
            <a:ext cx="225637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ছোপানো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4011" y="2708526"/>
            <a:ext cx="3439108" cy="100450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 মানে ছাপ, রঙ 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43" y="5155785"/>
            <a:ext cx="4021924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‘ভয়ঙ্করের দুর্বিপাকে’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8" y="2389648"/>
            <a:ext cx="2739760" cy="1304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04" y="4680331"/>
            <a:ext cx="2599481" cy="13193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0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2356" y="422870"/>
            <a:ext cx="4090587" cy="105717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গরবিনী মা-জননী 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8990" y="4576348"/>
            <a:ext cx="4614333" cy="17131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আমার মা-জননী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বাঙলারে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1784729"/>
            <a:ext cx="4037699" cy="26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784728"/>
            <a:ext cx="3790121" cy="2800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06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913" y="5021668"/>
            <a:ext cx="5840016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তোর মত আর পুণ্যবতী </a:t>
            </a:r>
          </a:p>
          <a:p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ভাগ্যবতী বল মা কে 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914400"/>
            <a:ext cx="5587619" cy="352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2214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চোখে মা নদীর কাজল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তৃণের আঁচল বুকে,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0" y="977692"/>
            <a:ext cx="4403857" cy="311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9" y="1156596"/>
            <a:ext cx="3591339" cy="275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1966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পায়ে মা ধুলোর নূপুর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 দুপুর বেজেই চলে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1017449"/>
            <a:ext cx="5389604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867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ভোরে কে শিশির খোঁপায়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যুঁথীর গন্ধ মাখে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07" y="944561"/>
            <a:ext cx="4296012" cy="338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944562"/>
            <a:ext cx="3962400" cy="326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04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7668" y="2957226"/>
            <a:ext cx="10096683" cy="34700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‘ওরে আমার মা-জননী’ চরণটিতে কবি বাংলাদেশকে ‘মা-জননী’ বলে সম্বোধন করেছেন ।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 সব মানুষের কাছে মা ও মাতৃভূমি উভয়ই সমান । কবি সিকান্‌দার আবু জাফর একজন দেশপ্রেমিক । তাই তিনি নিজের মাতৃভূমিকে মা-জননী হিসেবে জ্ঞান করেছেন । কবি ‘গরবিনী মা-জননী’ কবিতায় ‘ওরে আমার মা-জননী চরণটিতে ‘মা-জননী’ বলেছেন জন্মভূমি বাংলাদেশকে ।   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4520" y="1392870"/>
            <a:ext cx="7953132" cy="10020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7" tIns="47179" rIns="94357" bIns="47179"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‘ওরে আমার মা-জননী’ চরণটিতে কে কাকে মা-জননী বলে সম্বোধন করেছেন?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572" y="572786"/>
            <a:ext cx="2242585" cy="25262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74219" y="281916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480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6553" y="4754563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দুপুরের তন্দ্রা ভেজে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 ঘুঘুর বিলাপ-জলে ।।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8" y="872020"/>
            <a:ext cx="4320209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978037"/>
            <a:ext cx="4022803" cy="30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3009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44454" y="4469498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 কুমোর জেলে চাষী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বাউল মাঝি ঘর-উদাসী,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9331" y="925717"/>
            <a:ext cx="3530263" cy="2904163"/>
            <a:chOff x="622851" y="846202"/>
            <a:chExt cx="3731067" cy="2771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1" y="848139"/>
              <a:ext cx="1758323" cy="27299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80" y="846202"/>
              <a:ext cx="1965538" cy="2771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31" y="837231"/>
            <a:ext cx="1528189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4" y="830951"/>
            <a:ext cx="1695888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861391"/>
            <a:ext cx="2549591" cy="296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409009" y="818044"/>
            <a:ext cx="3500710" cy="2985330"/>
            <a:chOff x="4659796" y="818044"/>
            <a:chExt cx="3424030" cy="2722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796" y="824324"/>
              <a:ext cx="1615114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474" y="818044"/>
              <a:ext cx="1792352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88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5012" y="435289"/>
            <a:ext cx="181331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778" y="3498655"/>
            <a:ext cx="4776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0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4592" y="3735355"/>
            <a:ext cx="392294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70143" y="1428849"/>
            <a:ext cx="162749" cy="4921027"/>
            <a:chOff x="5978658" y="1616485"/>
            <a:chExt cx="172006" cy="5320529"/>
          </a:xfrm>
        </p:grpSpPr>
        <p:grpSp>
          <p:nvGrpSpPr>
            <p:cNvPr id="2" name="Group 1"/>
            <p:cNvGrpSpPr/>
            <p:nvPr/>
          </p:nvGrpSpPr>
          <p:grpSpPr>
            <a:xfrm>
              <a:off x="5978658" y="1616485"/>
              <a:ext cx="160909" cy="5245214"/>
              <a:chOff x="5780586" y="1458737"/>
              <a:chExt cx="195003" cy="528584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989755" y="1616485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87142" y="6800899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958519"/>
            <a:ext cx="2438400" cy="269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1" y="1054915"/>
            <a:ext cx="1632311" cy="217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52425" y="3498655"/>
            <a:ext cx="2596260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dirty="0"/>
              <a:t>লতিফুল কবির</a:t>
            </a:r>
          </a:p>
          <a:p>
            <a:r>
              <a:rPr lang="bn-IN" dirty="0"/>
              <a:t>সহকারী শিক্ষক</a:t>
            </a:r>
          </a:p>
          <a:p>
            <a:r>
              <a:rPr lang="bn-IN" dirty="0"/>
              <a:t>শ্যামপুর আলীম মাদ্রাসা</a:t>
            </a:r>
          </a:p>
          <a:p>
            <a:r>
              <a:rPr lang="bn-IN" dirty="0"/>
              <a:t>সিরাজগঞ্জ সদর, সিরাজগঞ্জ</a:t>
            </a:r>
          </a:p>
        </p:txBody>
      </p:sp>
    </p:spTree>
    <p:extLst>
      <p:ext uri="{BB962C8B-B14F-4D97-AF65-F5344CB8AC3E}">
        <p14:creationId xmlns:p14="http://schemas.microsoft.com/office/powerpoint/2010/main" val="5135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602" y="437356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ছেলেরা নিত্য হাজার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মরণ-মারের দণ্ড গোনে,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15" y="838372"/>
            <a:ext cx="4125859" cy="292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7" y="838372"/>
            <a:ext cx="4188009" cy="291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648248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87" y="861738"/>
            <a:ext cx="3677047" cy="299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83015" y="4760766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 বুকের খুন ছোপানো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জননীর আঁচল-কোণে,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86151" y="4760766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দুর্ভাগিনী কার মেয়েরা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কান্নাফুলের নকশা বোনে ।।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1" y="861393"/>
            <a:ext cx="3388651" cy="303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r="9115"/>
          <a:stretch/>
        </p:blipFill>
        <p:spPr>
          <a:xfrm>
            <a:off x="3566811" y="1111284"/>
            <a:ext cx="3318774" cy="306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42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892" y="1567996"/>
            <a:ext cx="3883270" cy="274865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51364" y="4630685"/>
            <a:ext cx="7714589" cy="1469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4357" tIns="47179" rIns="94357" bIns="471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‘কার ছেলেরা নিত্য হাজার </a:t>
            </a: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মরণ-মারের দণ্ড গোনে’- বিশ্লেষণ কর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178" y="563990"/>
            <a:ext cx="411245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204555" y="1637237"/>
            <a:ext cx="2105596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পুণ্যবতী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547" y="1628730"/>
            <a:ext cx="1989410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স্বর্গভূমি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60751" y="1674512"/>
            <a:ext cx="2094004" cy="558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মা-জননী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4919" y="846319"/>
            <a:ext cx="2800834" cy="599264"/>
          </a:xfrm>
          <a:prstGeom prst="rect">
            <a:avLst/>
          </a:prstGeom>
          <a:noFill/>
        </p:spPr>
        <p:txBody>
          <a:bodyPr wrap="square" lIns="94357" tIns="47179" rIns="94357" bIns="47179" rtlCol="0">
            <a:spAutoFit/>
          </a:bodyPr>
          <a:lstStyle/>
          <a:p>
            <a:r>
              <a:rPr lang="bn-IN" sz="3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 প্রশ্ন   </a:t>
            </a:r>
            <a:endParaRPr lang="en-US" sz="3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19" y="1268613"/>
            <a:ext cx="89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কবি জন্মভূমিকে কী বলে সম্বোধন করেছেন?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0353" y="1701352"/>
            <a:ext cx="1989410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5424" y="2744994"/>
            <a:ext cx="2300057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40585" y="2736486"/>
            <a:ext cx="2189331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কবির বন্ধু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28671" y="2727817"/>
            <a:ext cx="3140664" cy="599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বাংলা মায়ের সন্তান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5423" y="2727817"/>
            <a:ext cx="2189331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বাঙলার মা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20" y="2175229"/>
            <a:ext cx="1028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কারা দেশের জন্য আত্মত্যাগ করতেও দ্বিধা করে না 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388709" y="429664"/>
            <a:ext cx="3286653" cy="1203761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হয়েছে।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6104" y="233779"/>
            <a:ext cx="251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7388709" y="441924"/>
            <a:ext cx="3286653" cy="1203761"/>
          </a:xfrm>
          <a:prstGeom prst="horizontalScroll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38" y="3193891"/>
            <a:ext cx="385073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বাঙলা মায়ের মেয়েরা –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করে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দুর্ভাগিনী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কান্নাফুলের নকশা বোনে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13" y="5661234"/>
            <a:ext cx="18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2354" y="5731713"/>
            <a:ext cx="187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3564" y="5723377"/>
            <a:ext cx="196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2788" y="5694796"/>
            <a:ext cx="281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04692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6792" y="4299184"/>
            <a:ext cx="9497446" cy="100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3680" indent="-45368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‘মা’ সম্পর্কে ১০টি বাক্য লিখে আনবে।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10908" y="911009"/>
            <a:ext cx="4109640" cy="2822462"/>
            <a:chOff x="2125212" y="-11062"/>
            <a:chExt cx="3704090" cy="3087386"/>
          </a:xfrm>
        </p:grpSpPr>
        <p:sp>
          <p:nvSpPr>
            <p:cNvPr id="10" name="TextBox 9"/>
            <p:cNvSpPr txBox="1"/>
            <p:nvPr/>
          </p:nvSpPr>
          <p:spPr>
            <a:xfrm>
              <a:off x="2834256" y="2167327"/>
              <a:ext cx="2286000" cy="908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212" y="-11062"/>
              <a:ext cx="3704090" cy="196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239" y="4144964"/>
            <a:ext cx="611099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ধন্যবাদ।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844548"/>
            <a:ext cx="5112684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32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7" y="593379"/>
            <a:ext cx="334163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26" y="640109"/>
            <a:ext cx="3821245" cy="31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20658" y="4827669"/>
            <a:ext cx="782430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তোমরা বলত পৃথিবীতে সবচেয়ে আপন কে?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কে সন্তানের দুঃখ, কষ্ট সহ্য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পারেন না?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5927" y="3858104"/>
            <a:ext cx="343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মা-জননী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6826" y="962355"/>
            <a:ext cx="4894962" cy="775262"/>
            <a:chOff x="2967622" y="549097"/>
            <a:chExt cx="5173391" cy="8382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967622" y="549097"/>
              <a:ext cx="5115162" cy="838200"/>
            </a:xfrm>
            <a:prstGeom prst="wedgeRoundRectCallout">
              <a:avLst>
                <a:gd name="adj1" fmla="val -19604"/>
                <a:gd name="adj2" fmla="val 81548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6804" y="652980"/>
              <a:ext cx="5164209" cy="69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 এখন একটি ভিডিও দেখি  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21255"/>
              </p:ext>
            </p:extLst>
          </p:nvPr>
        </p:nvGraphicFramePr>
        <p:xfrm>
          <a:off x="3971596" y="2620962"/>
          <a:ext cx="237926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1596" y="2620962"/>
                        <a:ext cx="2379266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117493" y="5195542"/>
            <a:ext cx="688374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বাংলাদেশকে বিশ্বের কী বলা হয়েছে?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15814" y="5026232"/>
            <a:ext cx="7136874" cy="10763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অহংকার/ গর্ব     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3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8844" y="367433"/>
            <a:ext cx="59382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0220" y="1291099"/>
            <a:ext cx="354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গরবিনী মা-জননী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5462415" y="2047442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8" y="2388567"/>
            <a:ext cx="4549196" cy="2928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11635" y="2683912"/>
            <a:ext cx="416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 ওরে আমার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মা-জননী------ নকশা বোনে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।।)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1627" y="598769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20990" y="2806527"/>
            <a:ext cx="10021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‘সিকান্‌দার আবু জাফর’এর সংক্ষিপ্ত পরিচিতি উল্লেখ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কবিতাটি আবৃত্তি করতে পারবে;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বাক্যে প্রয়োগ করতে পারবে;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‘গরবিনী মা-জননী’ কবিতার মূলভাব বিশ্লেষণ করতে 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2807" y="2063922"/>
            <a:ext cx="4205167" cy="718368"/>
            <a:chOff x="965481" y="2095184"/>
            <a:chExt cx="4444361" cy="776687"/>
          </a:xfrm>
        </p:grpSpPr>
        <p:sp>
          <p:nvSpPr>
            <p:cNvPr id="4" name="Rectangle 3"/>
            <p:cNvSpPr/>
            <p:nvPr/>
          </p:nvSpPr>
          <p:spPr>
            <a:xfrm>
              <a:off x="1168963" y="2173069"/>
              <a:ext cx="4240879" cy="69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965481" y="2095184"/>
              <a:ext cx="4419600" cy="690146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99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2234" y="281914"/>
            <a:ext cx="2446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9515440"/>
              </p:ext>
            </p:extLst>
          </p:nvPr>
        </p:nvGraphicFramePr>
        <p:xfrm>
          <a:off x="213164" y="245854"/>
          <a:ext cx="10817978" cy="63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1557" y="4625353"/>
            <a:ext cx="26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সিকান্‌দার আবু জাফর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3" y="2239962"/>
            <a:ext cx="2307167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1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0578" y="1369866"/>
            <a:ext cx="2325788" cy="353284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61045" y="543693"/>
            <a:ext cx="304762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332" y="4983164"/>
            <a:ext cx="796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0260" indent="-340260" algn="ctr">
              <a:buFont typeface="Wingdings" panose="05000000000000000000" pitchFamily="2" charset="2"/>
              <a:buChar char="Ø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‘সিকান্‌দার আবু জাফর’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তিনটি বাক্য লিখ।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1861" y="1621004"/>
            <a:ext cx="5588251" cy="4309204"/>
          </a:xfrm>
          <a:prstGeom prst="ellipse">
            <a:avLst/>
          </a:prstGeom>
          <a:pattFill prst="pct25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93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7938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1861" y="1621005"/>
            <a:ext cx="5588252" cy="4309205"/>
          </a:xfrm>
          <a:prstGeom prst="ellipse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732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8732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4196</TotalTime>
  <Words>583</Words>
  <Application>Microsoft Office PowerPoint</Application>
  <PresentationFormat>Custom</PresentationFormat>
  <Paragraphs>126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REFRESH TECHNOLOGY</dc:creator>
  <cp:lastModifiedBy>Microsoft account</cp:lastModifiedBy>
  <cp:revision>1884</cp:revision>
  <dcterms:created xsi:type="dcterms:W3CDTF">2006-08-16T00:00:00Z</dcterms:created>
  <dcterms:modified xsi:type="dcterms:W3CDTF">2021-10-24T17:20:58Z</dcterms:modified>
</cp:coreProperties>
</file>