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notesSlides/notesSlide2.xml" ContentType="application/vnd.openxmlformats-officedocument.presentationml.notesSlide+xml"/>
  <Override PartName="/ppt/media/image12.jpg" ContentType="image/jpeg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media/image19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notesSlides/notesSlide5.xml" ContentType="application/vnd.openxmlformats-officedocument.presentationml.notesSlide+xml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0.jpg" ContentType="image/jpeg"/>
  <Override PartName="/ppt/media/image31.jpg" ContentType="image/jpeg"/>
  <Override PartName="/ppt/media/image33.jpg" ContentType="image/jpeg"/>
  <Override PartName="/ppt/media/image35.jpg" ContentType="image/jpeg"/>
  <Override PartName="/ppt/media/image36.JPG" ContentType="image/jpeg"/>
  <Override PartName="/ppt/media/image38.JPG" ContentType="image/jpeg"/>
  <Override PartName="/ppt/media/image39.JPG" ContentType="image/jpeg"/>
  <Override PartName="/ppt/media/image40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4.JPG" ContentType="image/jpeg"/>
  <Override PartName="/ppt/media/image45.jpg" ContentType="image/jpeg"/>
  <Override PartName="/ppt/notesSlides/notesSlide6.xml" ContentType="application/vnd.openxmlformats-officedocument.presentationml.notesSlide+xml"/>
  <Override PartName="/ppt/media/image46.JPG" ContentType="image/jpeg"/>
  <Override PartName="/ppt/media/image48.JPG" ContentType="image/jpeg"/>
  <Override PartName="/ppt/media/image50.JPG" ContentType="image/jpeg"/>
  <Override PartName="/ppt/media/image51.jpg" ContentType="image/jpeg"/>
  <Override PartName="/ppt/media/image52.jpg" ContentType="image/jpeg"/>
  <Override PartName="/ppt/media/image53.jpg" ContentType="image/jpeg"/>
  <Override PartName="/ppt/media/image54.JPG" ContentType="image/jpeg"/>
  <Override PartName="/ppt/notesSlides/notesSlide7.xml" ContentType="application/vnd.openxmlformats-officedocument.presentationml.notesSlide+xml"/>
  <Override PartName="/ppt/media/image6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1" r:id="rId9"/>
    <p:sldId id="264" r:id="rId10"/>
    <p:sldId id="265" r:id="rId11"/>
    <p:sldId id="266" r:id="rId12"/>
    <p:sldId id="269" r:id="rId13"/>
    <p:sldId id="268" r:id="rId14"/>
    <p:sldId id="270" r:id="rId15"/>
    <p:sldId id="279" r:id="rId16"/>
    <p:sldId id="280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6B5"/>
    <a:srgbClr val="512373"/>
    <a:srgbClr val="42AE6B"/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430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79BE9-E93F-48B7-9E71-6793B37A13FB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ACFADE2-3922-4A52-9F96-698206164034}">
      <dgm:prSet phldrT="[Text]" custT="1"/>
      <dgm:spPr>
        <a:noFill/>
        <a:ln w="25400">
          <a:gradFill>
            <a:gsLst>
              <a:gs pos="0">
                <a:srgbClr val="FF0000"/>
              </a:gs>
              <a:gs pos="37000">
                <a:srgbClr val="7030A0"/>
              </a:gs>
              <a:gs pos="71000">
                <a:srgbClr val="00B050"/>
              </a:gs>
              <a:gs pos="100000">
                <a:schemeClr val="accent2">
                  <a:alpha val="88000"/>
                </a:schemeClr>
              </a:gs>
            </a:gsLst>
            <a:lin ang="5400000" scaled="1"/>
          </a:gradFill>
        </a:ln>
        <a:effectLst>
          <a:glow>
            <a:schemeClr val="accent1">
              <a:alpha val="40000"/>
            </a:schemeClr>
          </a:glow>
        </a:effectLst>
      </dgm:spPr>
      <dgm:t>
        <a:bodyPr/>
        <a:lstStyle/>
        <a:p>
          <a:r>
            <a:rPr lang="bn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পুষ্টি উপাদানের নাম 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35EC36-CD11-4A39-98FB-196C2D3502B3}" type="parTrans" cxnId="{97FE0904-1BAC-4999-BCB7-8604C25DA0DC}">
      <dgm:prSet/>
      <dgm:spPr/>
      <dgm:t>
        <a:bodyPr/>
        <a:lstStyle/>
        <a:p>
          <a:endParaRPr lang="en-US"/>
        </a:p>
      </dgm:t>
    </dgm:pt>
    <dgm:pt modelId="{FE7E9509-30CD-4223-BA5F-5A932CDFB81C}" type="sibTrans" cxnId="{97FE0904-1BAC-4999-BCB7-8604C25DA0DC}">
      <dgm:prSet/>
      <dgm:spPr/>
      <dgm:t>
        <a:bodyPr/>
        <a:lstStyle/>
        <a:p>
          <a:endParaRPr lang="en-US"/>
        </a:p>
      </dgm:t>
    </dgm:pt>
    <dgm:pt modelId="{15400DF9-8D67-4E78-A300-A8E7D5ACC260}">
      <dgm:prSet phldrT="[Text]" custT="1"/>
      <dgm:spPr>
        <a:ln>
          <a:solidFill>
            <a:srgbClr val="7030A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নাইট্রোজেন</a:t>
          </a:r>
          <a:r>
            <a: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277FDB-A9E1-4AEC-8882-99C09559B187}" type="parTrans" cxnId="{50D344C6-0EE8-4083-A6E3-A29350126B0E}">
      <dgm:prSet/>
      <dgm:spPr/>
      <dgm:t>
        <a:bodyPr/>
        <a:lstStyle/>
        <a:p>
          <a:endParaRPr lang="en-US"/>
        </a:p>
      </dgm:t>
    </dgm:pt>
    <dgm:pt modelId="{491CFF24-5979-4A3F-A6C1-BB9F267FB845}" type="sibTrans" cxnId="{50D344C6-0EE8-4083-A6E3-A29350126B0E}">
      <dgm:prSet/>
      <dgm:spPr/>
      <dgm:t>
        <a:bodyPr/>
        <a:lstStyle/>
        <a:p>
          <a:endParaRPr lang="en-US"/>
        </a:p>
      </dgm:t>
    </dgm:pt>
    <dgm:pt modelId="{5C6C957F-6A65-49B5-9A1E-5CB9F1F1B048}">
      <dgm:prSet phldrT="[Text]"/>
      <dgm:spPr/>
      <dgm:t>
        <a:bodyPr/>
        <a:lstStyle/>
        <a:p>
          <a:endParaRPr lang="en-US" dirty="0"/>
        </a:p>
      </dgm:t>
    </dgm:pt>
    <dgm:pt modelId="{173CAB3F-6F6A-41BD-8DE4-4EB8DC0D3064}" type="parTrans" cxnId="{6E04B595-E1E7-4AB9-9EE2-F9D6864B4865}">
      <dgm:prSet/>
      <dgm:spPr/>
      <dgm:t>
        <a:bodyPr/>
        <a:lstStyle/>
        <a:p>
          <a:endParaRPr lang="en-US"/>
        </a:p>
      </dgm:t>
    </dgm:pt>
    <dgm:pt modelId="{E4EEB4C2-A525-4F79-8AD5-EB6C8B363AFD}" type="sibTrans" cxnId="{6E04B595-E1E7-4AB9-9EE2-F9D6864B4865}">
      <dgm:prSet/>
      <dgm:spPr/>
      <dgm:t>
        <a:bodyPr/>
        <a:lstStyle/>
        <a:p>
          <a:endParaRPr lang="en-US"/>
        </a:p>
      </dgm:t>
    </dgm:pt>
    <dgm:pt modelId="{C3F1711C-DBE2-48B0-B035-101F4BFA2073}">
      <dgm:prSet phldrT="[Text]" phldr="1"/>
      <dgm:spPr/>
      <dgm:t>
        <a:bodyPr/>
        <a:lstStyle/>
        <a:p>
          <a:endParaRPr lang="en-US" dirty="0"/>
        </a:p>
      </dgm:t>
    </dgm:pt>
    <dgm:pt modelId="{6BDAA44E-94BC-4BEE-8F4E-448FAC7C269B}" type="parTrans" cxnId="{73BF4594-3313-4750-85B8-86A41EBF5AF5}">
      <dgm:prSet/>
      <dgm:spPr/>
      <dgm:t>
        <a:bodyPr/>
        <a:lstStyle/>
        <a:p>
          <a:endParaRPr lang="en-US"/>
        </a:p>
      </dgm:t>
    </dgm:pt>
    <dgm:pt modelId="{E083938E-E4F1-4F88-9289-7A850F9BA7EE}" type="sibTrans" cxnId="{73BF4594-3313-4750-85B8-86A41EBF5AF5}">
      <dgm:prSet/>
      <dgm:spPr/>
      <dgm:t>
        <a:bodyPr/>
        <a:lstStyle/>
        <a:p>
          <a:endParaRPr lang="en-US"/>
        </a:p>
      </dgm:t>
    </dgm:pt>
    <dgm:pt modelId="{206715C7-2A5E-4726-9049-BD5CCC20F6DC}">
      <dgm:prSet phldrT="[Text]" phldr="1"/>
      <dgm:spPr/>
      <dgm:t>
        <a:bodyPr/>
        <a:lstStyle/>
        <a:p>
          <a:endParaRPr lang="en-US" dirty="0"/>
        </a:p>
      </dgm:t>
    </dgm:pt>
    <dgm:pt modelId="{A7ACF92D-C814-4D51-86DC-8B6D172DED31}" type="parTrans" cxnId="{7E9882ED-1B69-4F33-83E0-05782BD7DACF}">
      <dgm:prSet/>
      <dgm:spPr/>
      <dgm:t>
        <a:bodyPr/>
        <a:lstStyle/>
        <a:p>
          <a:endParaRPr lang="en-US"/>
        </a:p>
      </dgm:t>
    </dgm:pt>
    <dgm:pt modelId="{F8897883-3F11-466F-B6CA-640F98AA6073}" type="sibTrans" cxnId="{7E9882ED-1B69-4F33-83E0-05782BD7DACF}">
      <dgm:prSet/>
      <dgm:spPr/>
      <dgm:t>
        <a:bodyPr/>
        <a:lstStyle/>
        <a:p>
          <a:endParaRPr lang="en-US"/>
        </a:p>
      </dgm:t>
    </dgm:pt>
    <dgm:pt modelId="{60FAF5C5-9851-4954-BDB5-40F32E50C32A}">
      <dgm:prSet phldrT="[Text]" phldr="1"/>
      <dgm:spPr/>
      <dgm:t>
        <a:bodyPr/>
        <a:lstStyle/>
        <a:p>
          <a:endParaRPr lang="en-US" dirty="0"/>
        </a:p>
      </dgm:t>
    </dgm:pt>
    <dgm:pt modelId="{4139AA8E-B277-4D05-82C3-8E4549AABDC5}" type="parTrans" cxnId="{6F73A07A-071C-4BDC-97FC-50036A51FDA0}">
      <dgm:prSet/>
      <dgm:spPr/>
      <dgm:t>
        <a:bodyPr/>
        <a:lstStyle/>
        <a:p>
          <a:endParaRPr lang="en-US"/>
        </a:p>
      </dgm:t>
    </dgm:pt>
    <dgm:pt modelId="{22F3987E-1CCC-47AF-AFD0-FFC946389F20}" type="sibTrans" cxnId="{6F73A07A-071C-4BDC-97FC-50036A51FDA0}">
      <dgm:prSet/>
      <dgm:spPr/>
      <dgm:t>
        <a:bodyPr/>
        <a:lstStyle/>
        <a:p>
          <a:endParaRPr lang="en-US"/>
        </a:p>
      </dgm:t>
    </dgm:pt>
    <dgm:pt modelId="{F4495DD2-5A07-4B48-9C41-18E48E4988C1}">
      <dgm:prSet phldrT="[Text]" phldr="1"/>
      <dgm:spPr/>
      <dgm:t>
        <a:bodyPr/>
        <a:lstStyle/>
        <a:p>
          <a:endParaRPr lang="en-US" dirty="0"/>
        </a:p>
      </dgm:t>
    </dgm:pt>
    <dgm:pt modelId="{F7764F85-21BE-4099-86F2-8815BC142C1A}" type="parTrans" cxnId="{C89F40A6-657B-4286-8F51-9E0A7B511B38}">
      <dgm:prSet/>
      <dgm:spPr/>
      <dgm:t>
        <a:bodyPr/>
        <a:lstStyle/>
        <a:p>
          <a:endParaRPr lang="en-US"/>
        </a:p>
      </dgm:t>
    </dgm:pt>
    <dgm:pt modelId="{346AFA21-C194-4ACC-B5B9-267D02F12B0D}" type="sibTrans" cxnId="{C89F40A6-657B-4286-8F51-9E0A7B511B38}">
      <dgm:prSet/>
      <dgm:spPr/>
      <dgm:t>
        <a:bodyPr/>
        <a:lstStyle/>
        <a:p>
          <a:endParaRPr lang="en-US"/>
        </a:p>
      </dgm:t>
    </dgm:pt>
    <dgm:pt modelId="{CC42D985-AAA0-43D7-9015-928F8AF2BE24}">
      <dgm:prSet phldrT="[Text]" phldr="1" custScaleX="152054" custRadScaleRad="99845" custRadScaleInc="11411"/>
      <dgm:spPr>
        <a:ln>
          <a:solidFill>
            <a:srgbClr val="7030A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en-US" dirty="0"/>
        </a:p>
      </dgm:t>
    </dgm:pt>
    <dgm:pt modelId="{DFBD47FF-B50F-431E-9FC0-225ED4FAA899}" type="parTrans" cxnId="{C9D278E1-5457-458E-AD1C-D2B5C98858B0}">
      <dgm:prSet/>
      <dgm:spPr/>
      <dgm:t>
        <a:bodyPr/>
        <a:lstStyle/>
        <a:p>
          <a:endParaRPr lang="en-US"/>
        </a:p>
      </dgm:t>
    </dgm:pt>
    <dgm:pt modelId="{610A97DF-8C8F-4321-818C-57A02A4ACF3B}" type="sibTrans" cxnId="{C9D278E1-5457-458E-AD1C-D2B5C98858B0}">
      <dgm:prSet/>
      <dgm:spPr/>
      <dgm:t>
        <a:bodyPr/>
        <a:lstStyle/>
        <a:p>
          <a:endParaRPr lang="en-US"/>
        </a:p>
      </dgm:t>
    </dgm:pt>
    <dgm:pt modelId="{40D8819E-99C2-43E0-8B12-6FC74F80B2D1}">
      <dgm:prSet phldrT="[Text]" custT="1"/>
      <dgm:spPr>
        <a:ln>
          <a:solidFill>
            <a:srgbClr val="FF0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লৌহ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753121-3295-4EE3-AB45-67DF7135218B}" type="parTrans" cxnId="{F885DDCE-B91B-4A92-B300-2504FDBD8594}">
      <dgm:prSet/>
      <dgm:spPr/>
      <dgm:t>
        <a:bodyPr/>
        <a:lstStyle/>
        <a:p>
          <a:endParaRPr lang="en-US"/>
        </a:p>
      </dgm:t>
    </dgm:pt>
    <dgm:pt modelId="{963849D0-92A5-41EC-A728-8F0E42938BA9}" type="sibTrans" cxnId="{F885DDCE-B91B-4A92-B300-2504FDBD8594}">
      <dgm:prSet/>
      <dgm:spPr/>
      <dgm:t>
        <a:bodyPr/>
        <a:lstStyle/>
        <a:p>
          <a:endParaRPr lang="en-US"/>
        </a:p>
      </dgm:t>
    </dgm:pt>
    <dgm:pt modelId="{4D85B877-17F5-429D-ACF1-3653E5D79100}">
      <dgm:prSet phldrT="[Text]" custT="1"/>
      <dgm:spPr>
        <a:ln>
          <a:solidFill>
            <a:srgbClr val="D016B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গন্ধক 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9CDE38-8AE0-49B1-8A4C-C480C708C399}" type="parTrans" cxnId="{D606BC67-D1D3-47EF-A23C-A82A86B2F70A}">
      <dgm:prSet/>
      <dgm:spPr/>
      <dgm:t>
        <a:bodyPr/>
        <a:lstStyle/>
        <a:p>
          <a:endParaRPr lang="en-US"/>
        </a:p>
      </dgm:t>
    </dgm:pt>
    <dgm:pt modelId="{8911C08E-2AB9-4FC5-BB84-959B0A5EB29D}" type="sibTrans" cxnId="{D606BC67-D1D3-47EF-A23C-A82A86B2F70A}">
      <dgm:prSet/>
      <dgm:spPr/>
      <dgm:t>
        <a:bodyPr/>
        <a:lstStyle/>
        <a:p>
          <a:endParaRPr lang="en-US"/>
        </a:p>
      </dgm:t>
    </dgm:pt>
    <dgm:pt modelId="{316DBC40-7A45-4CD1-9078-6D0D8AA895AB}">
      <dgm:prSet phldrT="[Text]" custT="1"/>
      <dgm:spPr>
        <a:ln>
          <a:solidFill>
            <a:srgbClr val="7030A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ম্যাগনেসিয়াম </a:t>
          </a:r>
          <a:r>
            <a:rPr lang="bn-IN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FBFCE4-4324-4348-B503-6B9BFD2A1311}" type="parTrans" cxnId="{620B4951-FB35-4AD7-8219-5E44AC0ADADD}">
      <dgm:prSet/>
      <dgm:spPr/>
      <dgm:t>
        <a:bodyPr/>
        <a:lstStyle/>
        <a:p>
          <a:endParaRPr lang="en-US"/>
        </a:p>
      </dgm:t>
    </dgm:pt>
    <dgm:pt modelId="{436B60E9-D4BA-4C76-AA75-AA60F940873B}" type="sibTrans" cxnId="{620B4951-FB35-4AD7-8219-5E44AC0ADADD}">
      <dgm:prSet/>
      <dgm:spPr/>
      <dgm:t>
        <a:bodyPr/>
        <a:lstStyle/>
        <a:p>
          <a:endParaRPr lang="en-US"/>
        </a:p>
      </dgm:t>
    </dgm:pt>
    <dgm:pt modelId="{06B7A41B-BBAF-4A6E-82BC-BDC89FF38200}">
      <dgm:prSet phldrT="[Text]" custT="1"/>
      <dgm:spPr>
        <a:ln>
          <a:solidFill>
            <a:schemeClr val="accent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ক্যালসিয়াম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6E75C3-26B5-4CE8-963B-9FED4FF71FC7}" type="parTrans" cxnId="{F387CE88-8274-46D7-9033-DE770ABD76AB}">
      <dgm:prSet/>
      <dgm:spPr/>
      <dgm:t>
        <a:bodyPr/>
        <a:lstStyle/>
        <a:p>
          <a:endParaRPr lang="en-US"/>
        </a:p>
      </dgm:t>
    </dgm:pt>
    <dgm:pt modelId="{A4B43913-FD89-4213-8691-F1185B2943E0}" type="sibTrans" cxnId="{F387CE88-8274-46D7-9033-DE770ABD76AB}">
      <dgm:prSet/>
      <dgm:spPr/>
      <dgm:t>
        <a:bodyPr/>
        <a:lstStyle/>
        <a:p>
          <a:endParaRPr lang="en-US"/>
        </a:p>
      </dgm:t>
    </dgm:pt>
    <dgm:pt modelId="{81531CD6-4956-4D36-B448-76F80631BF6F}">
      <dgm:prSet phldrT="[Text]" custT="1"/>
      <dgm:spPr>
        <a:ln>
          <a:solidFill>
            <a:srgbClr val="D016B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পটাশিয়াম 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A4A5AC-9C94-4F73-A68B-334A6E7B8002}" type="parTrans" cxnId="{C336663A-37E1-4568-9238-22941587A669}">
      <dgm:prSet/>
      <dgm:spPr/>
      <dgm:t>
        <a:bodyPr/>
        <a:lstStyle/>
        <a:p>
          <a:endParaRPr lang="en-US"/>
        </a:p>
      </dgm:t>
    </dgm:pt>
    <dgm:pt modelId="{7B4AAC3F-D5F2-44DE-BBBE-4F7FC64BF51A}" type="sibTrans" cxnId="{C336663A-37E1-4568-9238-22941587A669}">
      <dgm:prSet/>
      <dgm:spPr/>
      <dgm:t>
        <a:bodyPr/>
        <a:lstStyle/>
        <a:p>
          <a:endParaRPr lang="en-US"/>
        </a:p>
      </dgm:t>
    </dgm:pt>
    <dgm:pt modelId="{45DC393A-304F-4879-A609-D5D806993B70}">
      <dgm:prSet phldrT="[Text]" custT="1"/>
      <dgm:spPr>
        <a:ln>
          <a:solidFill>
            <a:schemeClr val="accent2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ফসফরাস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BAA71F-71AF-4B80-B1EC-13BA44578166}" type="parTrans" cxnId="{1F6CAA31-C3C7-4AC4-B980-AAAFEEAAFFB6}">
      <dgm:prSet/>
      <dgm:spPr/>
      <dgm:t>
        <a:bodyPr/>
        <a:lstStyle/>
        <a:p>
          <a:endParaRPr lang="en-US"/>
        </a:p>
      </dgm:t>
    </dgm:pt>
    <dgm:pt modelId="{33E69566-F652-4BEF-A5CE-E806BA85DAF9}" type="sibTrans" cxnId="{1F6CAA31-C3C7-4AC4-B980-AAAFEEAAFFB6}">
      <dgm:prSet/>
      <dgm:spPr/>
      <dgm:t>
        <a:bodyPr/>
        <a:lstStyle/>
        <a:p>
          <a:endParaRPr lang="en-US"/>
        </a:p>
      </dgm:t>
    </dgm:pt>
    <dgm:pt modelId="{8E8E92EA-88D0-4444-A0F0-A586DA745DAA}">
      <dgm:prSet phldrT="[Text]" custT="1"/>
      <dgm:spPr>
        <a:ln>
          <a:solidFill>
            <a:srgbClr val="D016B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দস্তা  </a:t>
          </a:r>
          <a:r>
            <a: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387F88-CE8A-4765-8E83-FF4EA8D304F5}" type="parTrans" cxnId="{D318C1D0-5A17-43CE-9FC8-3D6422F75A93}">
      <dgm:prSet/>
      <dgm:spPr/>
      <dgm:t>
        <a:bodyPr/>
        <a:lstStyle/>
        <a:p>
          <a:endParaRPr lang="en-US"/>
        </a:p>
      </dgm:t>
    </dgm:pt>
    <dgm:pt modelId="{ED061935-3F3C-452E-A05E-3C0ECB61CB50}" type="sibTrans" cxnId="{D318C1D0-5A17-43CE-9FC8-3D6422F75A93}">
      <dgm:prSet/>
      <dgm:spPr/>
      <dgm:t>
        <a:bodyPr/>
        <a:lstStyle/>
        <a:p>
          <a:endParaRPr lang="en-US"/>
        </a:p>
      </dgm:t>
    </dgm:pt>
    <dgm:pt modelId="{36AD0D44-3A48-43ED-A71A-73C21B6E7166}" type="pres">
      <dgm:prSet presAssocID="{E7E79BE9-E93F-48B7-9E71-6793B37A13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2BE89E-7300-4746-87A0-02CA0B37443A}" type="pres">
      <dgm:prSet presAssocID="{4ACFADE2-3922-4A52-9F96-698206164034}" presName="centerShape" presStyleLbl="node0" presStyleIdx="0" presStyleCnt="1" custScaleX="140109" custScaleY="115689"/>
      <dgm:spPr/>
      <dgm:t>
        <a:bodyPr/>
        <a:lstStyle/>
        <a:p>
          <a:endParaRPr lang="en-US"/>
        </a:p>
      </dgm:t>
    </dgm:pt>
    <dgm:pt modelId="{58D90145-83FA-4F28-B741-37D4241ECE17}" type="pres">
      <dgm:prSet presAssocID="{8E277FDB-A9E1-4AEC-8882-99C09559B187}" presName="parTrans" presStyleLbl="sibTrans2D1" presStyleIdx="0" presStyleCnt="8"/>
      <dgm:spPr/>
      <dgm:t>
        <a:bodyPr/>
        <a:lstStyle/>
        <a:p>
          <a:endParaRPr lang="en-US"/>
        </a:p>
      </dgm:t>
    </dgm:pt>
    <dgm:pt modelId="{129F3879-2E5F-4A24-BCF3-AE03743FCAC4}" type="pres">
      <dgm:prSet presAssocID="{8E277FDB-A9E1-4AEC-8882-99C09559B187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1BA8DE8A-6A9D-4B2F-9901-9F655FA1A945}" type="pres">
      <dgm:prSet presAssocID="{15400DF9-8D67-4E78-A300-A8E7D5ACC260}" presName="node" presStyleLbl="node1" presStyleIdx="0" presStyleCnt="8" custScaleX="156603" custRadScaleRad="87789" custRadScaleInc="10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FD7DF-CC37-4807-BB48-91D795115454}" type="pres">
      <dgm:prSet presAssocID="{50BAA71F-71AF-4B80-B1EC-13BA44578166}" presName="parTrans" presStyleLbl="sibTrans2D1" presStyleIdx="1" presStyleCnt="8"/>
      <dgm:spPr/>
      <dgm:t>
        <a:bodyPr/>
        <a:lstStyle/>
        <a:p>
          <a:endParaRPr lang="en-US"/>
        </a:p>
      </dgm:t>
    </dgm:pt>
    <dgm:pt modelId="{529D9E68-64DC-47E2-B357-70A6A5571474}" type="pres">
      <dgm:prSet presAssocID="{50BAA71F-71AF-4B80-B1EC-13BA44578166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C2D18439-A926-4CA2-9B49-E3EBCA342863}" type="pres">
      <dgm:prSet presAssocID="{45DC393A-304F-4879-A609-D5D806993B70}" presName="node" presStyleLbl="node1" presStyleIdx="1" presStyleCnt="8" custScaleX="145305" custRadScaleRad="105018" custRadScaleInc="50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EF9CD-4BF6-4326-9317-2C34ADCDD12C}" type="pres">
      <dgm:prSet presAssocID="{04A4A5AC-9C94-4F73-A68B-334A6E7B8002}" presName="parTrans" presStyleLbl="sibTrans2D1" presStyleIdx="2" presStyleCnt="8"/>
      <dgm:spPr/>
      <dgm:t>
        <a:bodyPr/>
        <a:lstStyle/>
        <a:p>
          <a:endParaRPr lang="en-US"/>
        </a:p>
      </dgm:t>
    </dgm:pt>
    <dgm:pt modelId="{75EBD816-8A00-4625-8606-D727D4ACBC63}" type="pres">
      <dgm:prSet presAssocID="{04A4A5AC-9C94-4F73-A68B-334A6E7B8002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25212F63-4F50-4999-BA67-2DEC24F72CF4}" type="pres">
      <dgm:prSet presAssocID="{81531CD6-4956-4D36-B448-76F80631BF6F}" presName="node" presStyleLbl="node1" presStyleIdx="2" presStyleCnt="8" custScaleX="144299" custRadScaleRad="109954" custRadScaleInc="3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BD602-32FD-4DD8-A0FC-D1E15694E33D}" type="pres">
      <dgm:prSet presAssocID="{D26E75C3-26B5-4CE8-963B-9FED4FF71FC7}" presName="parTrans" presStyleLbl="sibTrans2D1" presStyleIdx="3" presStyleCnt="8"/>
      <dgm:spPr/>
      <dgm:t>
        <a:bodyPr/>
        <a:lstStyle/>
        <a:p>
          <a:endParaRPr lang="en-US"/>
        </a:p>
      </dgm:t>
    </dgm:pt>
    <dgm:pt modelId="{6E360F16-D373-47ED-9E09-9B76F623E56A}" type="pres">
      <dgm:prSet presAssocID="{D26E75C3-26B5-4CE8-963B-9FED4FF71FC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76900B68-63AF-42F5-978B-3719ED3B3E24}" type="pres">
      <dgm:prSet presAssocID="{06B7A41B-BBAF-4A6E-82BC-BDC89FF38200}" presName="node" presStyleLbl="node1" presStyleIdx="3" presStyleCnt="8" custAng="20016540" custScaleX="152816" custRadScaleRad="96656" custRadScaleInc="-19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BEFD2-6DA6-493C-83BA-183BDA211DDA}" type="pres">
      <dgm:prSet presAssocID="{E5FBFCE4-4324-4348-B503-6B9BFD2A1311}" presName="parTrans" presStyleLbl="sibTrans2D1" presStyleIdx="4" presStyleCnt="8"/>
      <dgm:spPr/>
      <dgm:t>
        <a:bodyPr/>
        <a:lstStyle/>
        <a:p>
          <a:endParaRPr lang="en-US"/>
        </a:p>
      </dgm:t>
    </dgm:pt>
    <dgm:pt modelId="{D2120156-409A-46C3-9FED-3F41710AE8C3}" type="pres">
      <dgm:prSet presAssocID="{E5FBFCE4-4324-4348-B503-6B9BFD2A1311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C00DD119-5CF6-47AD-982F-C0386E1E24D5}" type="pres">
      <dgm:prSet presAssocID="{316DBC40-7A45-4CD1-9078-6D0D8AA895AB}" presName="node" presStyleLbl="node1" presStyleIdx="4" presStyleCnt="8" custScaleX="160852" custRadScaleRad="94666" custRadScaleInc="32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DE953-EC6A-42FB-ABB0-3E8AB75E8744}" type="pres">
      <dgm:prSet presAssocID="{7E9CDE38-8AE0-49B1-8A4C-C480C708C399}" presName="parTrans" presStyleLbl="sibTrans2D1" presStyleIdx="5" presStyleCnt="8"/>
      <dgm:spPr/>
      <dgm:t>
        <a:bodyPr/>
        <a:lstStyle/>
        <a:p>
          <a:endParaRPr lang="en-US"/>
        </a:p>
      </dgm:t>
    </dgm:pt>
    <dgm:pt modelId="{73A6A5DA-17BB-4ADC-8CAD-1CC4F3AB5228}" type="pres">
      <dgm:prSet presAssocID="{7E9CDE38-8AE0-49B1-8A4C-C480C708C39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E8ECA9B6-738C-40CF-9FD8-918F610EB8ED}" type="pres">
      <dgm:prSet presAssocID="{4D85B877-17F5-429D-ACF1-3653E5D79100}" presName="node" presStyleLbl="node1" presStyleIdx="5" presStyleCnt="8" custScaleX="138981" custRadScaleRad="104527" custRadScaleInc="45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989A3-3B2D-4363-A660-39584219853B}" type="pres">
      <dgm:prSet presAssocID="{A8387F88-CE8A-4765-8E83-FF4EA8D304F5}" presName="parTrans" presStyleLbl="sibTrans2D1" presStyleIdx="6" presStyleCnt="8"/>
      <dgm:spPr/>
      <dgm:t>
        <a:bodyPr/>
        <a:lstStyle/>
        <a:p>
          <a:endParaRPr lang="en-US"/>
        </a:p>
      </dgm:t>
    </dgm:pt>
    <dgm:pt modelId="{4B86B944-19E7-469D-91A2-ABA0A430008B}" type="pres">
      <dgm:prSet presAssocID="{A8387F88-CE8A-4765-8E83-FF4EA8D304F5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A0B577D4-97A1-4378-934A-FD76B9693B57}" type="pres">
      <dgm:prSet presAssocID="{8E8E92EA-88D0-4444-A0F0-A586DA745DAA}" presName="node" presStyleLbl="node1" presStyleIdx="6" presStyleCnt="8" custScaleX="138391" custRadScaleRad="111383" custRadScaleInc="-4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283F3-BD54-41A8-85C1-66EA8A2A74D8}" type="pres">
      <dgm:prSet presAssocID="{14753121-3295-4EE3-AB45-67DF7135218B}" presName="parTrans" presStyleLbl="sibTrans2D1" presStyleIdx="7" presStyleCnt="8"/>
      <dgm:spPr/>
      <dgm:t>
        <a:bodyPr/>
        <a:lstStyle/>
        <a:p>
          <a:endParaRPr lang="en-US"/>
        </a:p>
      </dgm:t>
    </dgm:pt>
    <dgm:pt modelId="{37ED69E3-ABF2-4D54-8050-4D7B3D439A2B}" type="pres">
      <dgm:prSet presAssocID="{14753121-3295-4EE3-AB45-67DF7135218B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A3C6E283-4DB3-4C18-8BDD-BC1D19307BBC}" type="pres">
      <dgm:prSet presAssocID="{40D8819E-99C2-43E0-8B12-6FC74F80B2D1}" presName="node" presStyleLbl="node1" presStyleIdx="7" presStyleCnt="8" custAng="20154022" custScaleX="147966" custRadScaleRad="100888" custRadScaleInc="-36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308B73-2F68-4AD1-83C8-168BEB325C1C}" type="presOf" srcId="{40D8819E-99C2-43E0-8B12-6FC74F80B2D1}" destId="{A3C6E283-4DB3-4C18-8BDD-BC1D19307BBC}" srcOrd="0" destOrd="0" presId="urn:microsoft.com/office/officeart/2005/8/layout/radial5"/>
    <dgm:cxn modelId="{3C820748-9420-4721-9D57-A476467152FE}" type="presOf" srcId="{06B7A41B-BBAF-4A6E-82BC-BDC89FF38200}" destId="{76900B68-63AF-42F5-978B-3719ED3B3E24}" srcOrd="0" destOrd="0" presId="urn:microsoft.com/office/officeart/2005/8/layout/radial5"/>
    <dgm:cxn modelId="{D606BC67-D1D3-47EF-A23C-A82A86B2F70A}" srcId="{4ACFADE2-3922-4A52-9F96-698206164034}" destId="{4D85B877-17F5-429D-ACF1-3653E5D79100}" srcOrd="5" destOrd="0" parTransId="{7E9CDE38-8AE0-49B1-8A4C-C480C708C399}" sibTransId="{8911C08E-2AB9-4FC5-BB84-959B0A5EB29D}"/>
    <dgm:cxn modelId="{928D4ADF-9D17-459A-A9A0-84C8CF67FCC0}" type="presOf" srcId="{8E277FDB-A9E1-4AEC-8882-99C09559B187}" destId="{58D90145-83FA-4F28-B741-37D4241ECE17}" srcOrd="0" destOrd="0" presId="urn:microsoft.com/office/officeart/2005/8/layout/radial5"/>
    <dgm:cxn modelId="{F387CE88-8274-46D7-9033-DE770ABD76AB}" srcId="{4ACFADE2-3922-4A52-9F96-698206164034}" destId="{06B7A41B-BBAF-4A6E-82BC-BDC89FF38200}" srcOrd="3" destOrd="0" parTransId="{D26E75C3-26B5-4CE8-963B-9FED4FF71FC7}" sibTransId="{A4B43913-FD89-4213-8691-F1185B2943E0}"/>
    <dgm:cxn modelId="{97FE0904-1BAC-4999-BCB7-8604C25DA0DC}" srcId="{E7E79BE9-E93F-48B7-9E71-6793B37A13FB}" destId="{4ACFADE2-3922-4A52-9F96-698206164034}" srcOrd="0" destOrd="0" parTransId="{F835EC36-CD11-4A39-98FB-196C2D3502B3}" sibTransId="{FE7E9509-30CD-4223-BA5F-5A932CDFB81C}"/>
    <dgm:cxn modelId="{F64B00A2-725B-4156-86BA-E19533158A09}" type="presOf" srcId="{4D85B877-17F5-429D-ACF1-3653E5D79100}" destId="{E8ECA9B6-738C-40CF-9FD8-918F610EB8ED}" srcOrd="0" destOrd="0" presId="urn:microsoft.com/office/officeart/2005/8/layout/radial5"/>
    <dgm:cxn modelId="{6E04B595-E1E7-4AB9-9EE2-F9D6864B4865}" srcId="{E7E79BE9-E93F-48B7-9E71-6793B37A13FB}" destId="{5C6C957F-6A65-49B5-9A1E-5CB9F1F1B048}" srcOrd="1" destOrd="0" parTransId="{173CAB3F-6F6A-41BD-8DE4-4EB8DC0D3064}" sibTransId="{E4EEB4C2-A525-4F79-8AD5-EB6C8B363AFD}"/>
    <dgm:cxn modelId="{D318C1D0-5A17-43CE-9FC8-3D6422F75A93}" srcId="{4ACFADE2-3922-4A52-9F96-698206164034}" destId="{8E8E92EA-88D0-4444-A0F0-A586DA745DAA}" srcOrd="6" destOrd="0" parTransId="{A8387F88-CE8A-4765-8E83-FF4EA8D304F5}" sibTransId="{ED061935-3F3C-452E-A05E-3C0ECB61CB50}"/>
    <dgm:cxn modelId="{E4E5C9EF-9522-4461-A795-5A300E9485D6}" type="presOf" srcId="{7E9CDE38-8AE0-49B1-8A4C-C480C708C399}" destId="{C33DE953-EC6A-42FB-ABB0-3E8AB75E8744}" srcOrd="0" destOrd="0" presId="urn:microsoft.com/office/officeart/2005/8/layout/radial5"/>
    <dgm:cxn modelId="{8F317FB6-84D4-4099-9A84-0C9C5AA0E2E9}" type="presOf" srcId="{15400DF9-8D67-4E78-A300-A8E7D5ACC260}" destId="{1BA8DE8A-6A9D-4B2F-9901-9F655FA1A945}" srcOrd="0" destOrd="0" presId="urn:microsoft.com/office/officeart/2005/8/layout/radial5"/>
    <dgm:cxn modelId="{C336663A-37E1-4568-9238-22941587A669}" srcId="{4ACFADE2-3922-4A52-9F96-698206164034}" destId="{81531CD6-4956-4D36-B448-76F80631BF6F}" srcOrd="2" destOrd="0" parTransId="{04A4A5AC-9C94-4F73-A68B-334A6E7B8002}" sibTransId="{7B4AAC3F-D5F2-44DE-BBBE-4F7FC64BF51A}"/>
    <dgm:cxn modelId="{A01FB9D3-A528-42C6-BDE5-0D17A8E3209B}" type="presOf" srcId="{7E9CDE38-8AE0-49B1-8A4C-C480C708C399}" destId="{73A6A5DA-17BB-4ADC-8CAD-1CC4F3AB5228}" srcOrd="1" destOrd="0" presId="urn:microsoft.com/office/officeart/2005/8/layout/radial5"/>
    <dgm:cxn modelId="{21CF4367-1E65-4DDA-B7AF-206B20C6949E}" type="presOf" srcId="{81531CD6-4956-4D36-B448-76F80631BF6F}" destId="{25212F63-4F50-4999-BA67-2DEC24F72CF4}" srcOrd="0" destOrd="0" presId="urn:microsoft.com/office/officeart/2005/8/layout/radial5"/>
    <dgm:cxn modelId="{620B4951-FB35-4AD7-8219-5E44AC0ADADD}" srcId="{4ACFADE2-3922-4A52-9F96-698206164034}" destId="{316DBC40-7A45-4CD1-9078-6D0D8AA895AB}" srcOrd="4" destOrd="0" parTransId="{E5FBFCE4-4324-4348-B503-6B9BFD2A1311}" sibTransId="{436B60E9-D4BA-4C76-AA75-AA60F940873B}"/>
    <dgm:cxn modelId="{590D94B3-F02D-46B5-A900-927C29C83AE5}" type="presOf" srcId="{E5FBFCE4-4324-4348-B503-6B9BFD2A1311}" destId="{D2120156-409A-46C3-9FED-3F41710AE8C3}" srcOrd="1" destOrd="0" presId="urn:microsoft.com/office/officeart/2005/8/layout/radial5"/>
    <dgm:cxn modelId="{7E9882ED-1B69-4F33-83E0-05782BD7DACF}" srcId="{E7E79BE9-E93F-48B7-9E71-6793B37A13FB}" destId="{206715C7-2A5E-4726-9049-BD5CCC20F6DC}" srcOrd="3" destOrd="0" parTransId="{A7ACF92D-C814-4D51-86DC-8B6D172DED31}" sibTransId="{F8897883-3F11-466F-B6CA-640F98AA6073}"/>
    <dgm:cxn modelId="{C546289A-F9E2-4CC9-948F-0E21C510DFD2}" type="presOf" srcId="{4ACFADE2-3922-4A52-9F96-698206164034}" destId="{F42BE89E-7300-4746-87A0-02CA0B37443A}" srcOrd="0" destOrd="0" presId="urn:microsoft.com/office/officeart/2005/8/layout/radial5"/>
    <dgm:cxn modelId="{1F6CAA31-C3C7-4AC4-B980-AAAFEEAAFFB6}" srcId="{4ACFADE2-3922-4A52-9F96-698206164034}" destId="{45DC393A-304F-4879-A609-D5D806993B70}" srcOrd="1" destOrd="0" parTransId="{50BAA71F-71AF-4B80-B1EC-13BA44578166}" sibTransId="{33E69566-F652-4BEF-A5CE-E806BA85DAF9}"/>
    <dgm:cxn modelId="{845E778C-E519-47C3-9BA1-1EC5A8808C91}" type="presOf" srcId="{8E8E92EA-88D0-4444-A0F0-A586DA745DAA}" destId="{A0B577D4-97A1-4378-934A-FD76B9693B57}" srcOrd="0" destOrd="0" presId="urn:microsoft.com/office/officeart/2005/8/layout/radial5"/>
    <dgm:cxn modelId="{B8B74EFB-EF61-491B-B1CB-C41A736F79C6}" type="presOf" srcId="{50BAA71F-71AF-4B80-B1EC-13BA44578166}" destId="{529D9E68-64DC-47E2-B357-70A6A5571474}" srcOrd="1" destOrd="0" presId="urn:microsoft.com/office/officeart/2005/8/layout/radial5"/>
    <dgm:cxn modelId="{F885DDCE-B91B-4A92-B300-2504FDBD8594}" srcId="{4ACFADE2-3922-4A52-9F96-698206164034}" destId="{40D8819E-99C2-43E0-8B12-6FC74F80B2D1}" srcOrd="7" destOrd="0" parTransId="{14753121-3295-4EE3-AB45-67DF7135218B}" sibTransId="{963849D0-92A5-41EC-A728-8F0E42938BA9}"/>
    <dgm:cxn modelId="{8BD62E15-5BDA-4E13-AF8E-7D75ADCC5EAE}" type="presOf" srcId="{D26E75C3-26B5-4CE8-963B-9FED4FF71FC7}" destId="{6E360F16-D373-47ED-9E09-9B76F623E56A}" srcOrd="1" destOrd="0" presId="urn:microsoft.com/office/officeart/2005/8/layout/radial5"/>
    <dgm:cxn modelId="{2BAE05E5-AFD7-4A47-B9C1-D51FC5EFA73B}" type="presOf" srcId="{316DBC40-7A45-4CD1-9078-6D0D8AA895AB}" destId="{C00DD119-5CF6-47AD-982F-C0386E1E24D5}" srcOrd="0" destOrd="0" presId="urn:microsoft.com/office/officeart/2005/8/layout/radial5"/>
    <dgm:cxn modelId="{C89F40A6-657B-4286-8F51-9E0A7B511B38}" srcId="{E7E79BE9-E93F-48B7-9E71-6793B37A13FB}" destId="{F4495DD2-5A07-4B48-9C41-18E48E4988C1}" srcOrd="5" destOrd="0" parTransId="{F7764F85-21BE-4099-86F2-8815BC142C1A}" sibTransId="{346AFA21-C194-4ACC-B5B9-267D02F12B0D}"/>
    <dgm:cxn modelId="{62B8558B-84CA-424A-A9B0-79288E9D809C}" type="presOf" srcId="{D26E75C3-26B5-4CE8-963B-9FED4FF71FC7}" destId="{86FBD602-32FD-4DD8-A0FC-D1E15694E33D}" srcOrd="0" destOrd="0" presId="urn:microsoft.com/office/officeart/2005/8/layout/radial5"/>
    <dgm:cxn modelId="{FF6B7679-993D-44E7-8C9B-6D99203B0670}" type="presOf" srcId="{A8387F88-CE8A-4765-8E83-FF4EA8D304F5}" destId="{51D989A3-3B2D-4363-A660-39584219853B}" srcOrd="0" destOrd="0" presId="urn:microsoft.com/office/officeart/2005/8/layout/radial5"/>
    <dgm:cxn modelId="{7DCC0AB1-6155-44C8-811C-F33B2A1F3BBF}" type="presOf" srcId="{50BAA71F-71AF-4B80-B1EC-13BA44578166}" destId="{43FFD7DF-CC37-4807-BB48-91D795115454}" srcOrd="0" destOrd="0" presId="urn:microsoft.com/office/officeart/2005/8/layout/radial5"/>
    <dgm:cxn modelId="{729CDF20-7B53-4D05-A322-12EFD1D327F2}" type="presOf" srcId="{A8387F88-CE8A-4765-8E83-FF4EA8D304F5}" destId="{4B86B944-19E7-469D-91A2-ABA0A430008B}" srcOrd="1" destOrd="0" presId="urn:microsoft.com/office/officeart/2005/8/layout/radial5"/>
    <dgm:cxn modelId="{C9D278E1-5457-458E-AD1C-D2B5C98858B0}" srcId="{E7E79BE9-E93F-48B7-9E71-6793B37A13FB}" destId="{CC42D985-AAA0-43D7-9015-928F8AF2BE24}" srcOrd="6" destOrd="0" parTransId="{DFBD47FF-B50F-431E-9FC0-225ED4FAA899}" sibTransId="{610A97DF-8C8F-4321-818C-57A02A4ACF3B}"/>
    <dgm:cxn modelId="{63E59D54-B489-4FA3-8111-F018E89EFE2A}" type="presOf" srcId="{45DC393A-304F-4879-A609-D5D806993B70}" destId="{C2D18439-A926-4CA2-9B49-E3EBCA342863}" srcOrd="0" destOrd="0" presId="urn:microsoft.com/office/officeart/2005/8/layout/radial5"/>
    <dgm:cxn modelId="{6688A7AF-3F33-4354-81E8-D6154AFADC7A}" type="presOf" srcId="{E5FBFCE4-4324-4348-B503-6B9BFD2A1311}" destId="{1CCBEFD2-6DA6-493C-83BA-183BDA211DDA}" srcOrd="0" destOrd="0" presId="urn:microsoft.com/office/officeart/2005/8/layout/radial5"/>
    <dgm:cxn modelId="{C2CA9AF2-8871-49FA-BCEC-00C2CD46EA35}" type="presOf" srcId="{14753121-3295-4EE3-AB45-67DF7135218B}" destId="{B7F283F3-BD54-41A8-85C1-66EA8A2A74D8}" srcOrd="0" destOrd="0" presId="urn:microsoft.com/office/officeart/2005/8/layout/radial5"/>
    <dgm:cxn modelId="{6F73A07A-071C-4BDC-97FC-50036A51FDA0}" srcId="{E7E79BE9-E93F-48B7-9E71-6793B37A13FB}" destId="{60FAF5C5-9851-4954-BDB5-40F32E50C32A}" srcOrd="4" destOrd="0" parTransId="{4139AA8E-B277-4D05-82C3-8E4549AABDC5}" sibTransId="{22F3987E-1CCC-47AF-AFD0-FFC946389F20}"/>
    <dgm:cxn modelId="{50D344C6-0EE8-4083-A6E3-A29350126B0E}" srcId="{4ACFADE2-3922-4A52-9F96-698206164034}" destId="{15400DF9-8D67-4E78-A300-A8E7D5ACC260}" srcOrd="0" destOrd="0" parTransId="{8E277FDB-A9E1-4AEC-8882-99C09559B187}" sibTransId="{491CFF24-5979-4A3F-A6C1-BB9F267FB845}"/>
    <dgm:cxn modelId="{73BF4594-3313-4750-85B8-86A41EBF5AF5}" srcId="{E7E79BE9-E93F-48B7-9E71-6793B37A13FB}" destId="{C3F1711C-DBE2-48B0-B035-101F4BFA2073}" srcOrd="2" destOrd="0" parTransId="{6BDAA44E-94BC-4BEE-8F4E-448FAC7C269B}" sibTransId="{E083938E-E4F1-4F88-9289-7A850F9BA7EE}"/>
    <dgm:cxn modelId="{150418CB-D864-4B5D-A570-1A16276B32A1}" type="presOf" srcId="{8E277FDB-A9E1-4AEC-8882-99C09559B187}" destId="{129F3879-2E5F-4A24-BCF3-AE03743FCAC4}" srcOrd="1" destOrd="0" presId="urn:microsoft.com/office/officeart/2005/8/layout/radial5"/>
    <dgm:cxn modelId="{50120C99-2875-4873-8EAC-1091CBC0DD4F}" type="presOf" srcId="{14753121-3295-4EE3-AB45-67DF7135218B}" destId="{37ED69E3-ABF2-4D54-8050-4D7B3D439A2B}" srcOrd="1" destOrd="0" presId="urn:microsoft.com/office/officeart/2005/8/layout/radial5"/>
    <dgm:cxn modelId="{3DDFD34B-A51A-416A-8FE5-3DDD667C34AD}" type="presOf" srcId="{04A4A5AC-9C94-4F73-A68B-334A6E7B8002}" destId="{75EBD816-8A00-4625-8606-D727D4ACBC63}" srcOrd="1" destOrd="0" presId="urn:microsoft.com/office/officeart/2005/8/layout/radial5"/>
    <dgm:cxn modelId="{FABDBE47-0661-471A-AA42-A0C644D7D617}" type="presOf" srcId="{04A4A5AC-9C94-4F73-A68B-334A6E7B8002}" destId="{536EF9CD-4BF6-4326-9317-2C34ADCDD12C}" srcOrd="0" destOrd="0" presId="urn:microsoft.com/office/officeart/2005/8/layout/radial5"/>
    <dgm:cxn modelId="{69C4BF9F-B64F-4563-9011-4170628D7ACF}" type="presOf" srcId="{E7E79BE9-E93F-48B7-9E71-6793B37A13FB}" destId="{36AD0D44-3A48-43ED-A71A-73C21B6E7166}" srcOrd="0" destOrd="0" presId="urn:microsoft.com/office/officeart/2005/8/layout/radial5"/>
    <dgm:cxn modelId="{D106311F-2731-4478-9D15-5C0C775F9CC4}" type="presParOf" srcId="{36AD0D44-3A48-43ED-A71A-73C21B6E7166}" destId="{F42BE89E-7300-4746-87A0-02CA0B37443A}" srcOrd="0" destOrd="0" presId="urn:microsoft.com/office/officeart/2005/8/layout/radial5"/>
    <dgm:cxn modelId="{ACF2573B-4E6A-474C-BB88-993B23995EC5}" type="presParOf" srcId="{36AD0D44-3A48-43ED-A71A-73C21B6E7166}" destId="{58D90145-83FA-4F28-B741-37D4241ECE17}" srcOrd="1" destOrd="0" presId="urn:microsoft.com/office/officeart/2005/8/layout/radial5"/>
    <dgm:cxn modelId="{49ADD00E-B4E9-4A35-9786-E0C5689CC0EE}" type="presParOf" srcId="{58D90145-83FA-4F28-B741-37D4241ECE17}" destId="{129F3879-2E5F-4A24-BCF3-AE03743FCAC4}" srcOrd="0" destOrd="0" presId="urn:microsoft.com/office/officeart/2005/8/layout/radial5"/>
    <dgm:cxn modelId="{B87B307B-C88E-436A-9489-0CAE9E7340E2}" type="presParOf" srcId="{36AD0D44-3A48-43ED-A71A-73C21B6E7166}" destId="{1BA8DE8A-6A9D-4B2F-9901-9F655FA1A945}" srcOrd="2" destOrd="0" presId="urn:microsoft.com/office/officeart/2005/8/layout/radial5"/>
    <dgm:cxn modelId="{06FE8365-619A-41CA-A01D-DC7709A83464}" type="presParOf" srcId="{36AD0D44-3A48-43ED-A71A-73C21B6E7166}" destId="{43FFD7DF-CC37-4807-BB48-91D795115454}" srcOrd="3" destOrd="0" presId="urn:microsoft.com/office/officeart/2005/8/layout/radial5"/>
    <dgm:cxn modelId="{6E35AC2B-A90E-4766-A11C-EA8542CA9705}" type="presParOf" srcId="{43FFD7DF-CC37-4807-BB48-91D795115454}" destId="{529D9E68-64DC-47E2-B357-70A6A5571474}" srcOrd="0" destOrd="0" presId="urn:microsoft.com/office/officeart/2005/8/layout/radial5"/>
    <dgm:cxn modelId="{91CC7059-E755-4F3F-87BB-0F4CFB535A3C}" type="presParOf" srcId="{36AD0D44-3A48-43ED-A71A-73C21B6E7166}" destId="{C2D18439-A926-4CA2-9B49-E3EBCA342863}" srcOrd="4" destOrd="0" presId="urn:microsoft.com/office/officeart/2005/8/layout/radial5"/>
    <dgm:cxn modelId="{B6826823-EB20-4BF6-B1F1-18FA834D6140}" type="presParOf" srcId="{36AD0D44-3A48-43ED-A71A-73C21B6E7166}" destId="{536EF9CD-4BF6-4326-9317-2C34ADCDD12C}" srcOrd="5" destOrd="0" presId="urn:microsoft.com/office/officeart/2005/8/layout/radial5"/>
    <dgm:cxn modelId="{185CF5A1-4A02-4491-A363-EA23A8917D78}" type="presParOf" srcId="{536EF9CD-4BF6-4326-9317-2C34ADCDD12C}" destId="{75EBD816-8A00-4625-8606-D727D4ACBC63}" srcOrd="0" destOrd="0" presId="urn:microsoft.com/office/officeart/2005/8/layout/radial5"/>
    <dgm:cxn modelId="{2764E7C4-98D7-4777-94AF-2E92E7D07455}" type="presParOf" srcId="{36AD0D44-3A48-43ED-A71A-73C21B6E7166}" destId="{25212F63-4F50-4999-BA67-2DEC24F72CF4}" srcOrd="6" destOrd="0" presId="urn:microsoft.com/office/officeart/2005/8/layout/radial5"/>
    <dgm:cxn modelId="{5798AA13-08F0-44AC-8FF3-B6DF4FEEB730}" type="presParOf" srcId="{36AD0D44-3A48-43ED-A71A-73C21B6E7166}" destId="{86FBD602-32FD-4DD8-A0FC-D1E15694E33D}" srcOrd="7" destOrd="0" presId="urn:microsoft.com/office/officeart/2005/8/layout/radial5"/>
    <dgm:cxn modelId="{C289F84A-AE09-42AC-864A-503ED9DB0528}" type="presParOf" srcId="{86FBD602-32FD-4DD8-A0FC-D1E15694E33D}" destId="{6E360F16-D373-47ED-9E09-9B76F623E56A}" srcOrd="0" destOrd="0" presId="urn:microsoft.com/office/officeart/2005/8/layout/radial5"/>
    <dgm:cxn modelId="{6DA859ED-25D9-465C-B15D-7B32220152E2}" type="presParOf" srcId="{36AD0D44-3A48-43ED-A71A-73C21B6E7166}" destId="{76900B68-63AF-42F5-978B-3719ED3B3E24}" srcOrd="8" destOrd="0" presId="urn:microsoft.com/office/officeart/2005/8/layout/radial5"/>
    <dgm:cxn modelId="{5BE84D73-E453-4E4D-8980-00D0E42C7FF5}" type="presParOf" srcId="{36AD0D44-3A48-43ED-A71A-73C21B6E7166}" destId="{1CCBEFD2-6DA6-493C-83BA-183BDA211DDA}" srcOrd="9" destOrd="0" presId="urn:microsoft.com/office/officeart/2005/8/layout/radial5"/>
    <dgm:cxn modelId="{237DB53A-BAF2-4C71-9899-E705FFE501E9}" type="presParOf" srcId="{1CCBEFD2-6DA6-493C-83BA-183BDA211DDA}" destId="{D2120156-409A-46C3-9FED-3F41710AE8C3}" srcOrd="0" destOrd="0" presId="urn:microsoft.com/office/officeart/2005/8/layout/radial5"/>
    <dgm:cxn modelId="{7B5E0F43-8647-400C-9D60-D0F7C2630388}" type="presParOf" srcId="{36AD0D44-3A48-43ED-A71A-73C21B6E7166}" destId="{C00DD119-5CF6-47AD-982F-C0386E1E24D5}" srcOrd="10" destOrd="0" presId="urn:microsoft.com/office/officeart/2005/8/layout/radial5"/>
    <dgm:cxn modelId="{E327FF20-D00C-4A65-89DC-F01EE22B5736}" type="presParOf" srcId="{36AD0D44-3A48-43ED-A71A-73C21B6E7166}" destId="{C33DE953-EC6A-42FB-ABB0-3E8AB75E8744}" srcOrd="11" destOrd="0" presId="urn:microsoft.com/office/officeart/2005/8/layout/radial5"/>
    <dgm:cxn modelId="{A9EB66CC-9803-447E-B5F5-DB2D911BB761}" type="presParOf" srcId="{C33DE953-EC6A-42FB-ABB0-3E8AB75E8744}" destId="{73A6A5DA-17BB-4ADC-8CAD-1CC4F3AB5228}" srcOrd="0" destOrd="0" presId="urn:microsoft.com/office/officeart/2005/8/layout/radial5"/>
    <dgm:cxn modelId="{9F4D87FD-0D3C-4C90-8A5A-C7BCE9870D44}" type="presParOf" srcId="{36AD0D44-3A48-43ED-A71A-73C21B6E7166}" destId="{E8ECA9B6-738C-40CF-9FD8-918F610EB8ED}" srcOrd="12" destOrd="0" presId="urn:microsoft.com/office/officeart/2005/8/layout/radial5"/>
    <dgm:cxn modelId="{36F9D1C5-4C74-46C8-8C81-DBB66676E10E}" type="presParOf" srcId="{36AD0D44-3A48-43ED-A71A-73C21B6E7166}" destId="{51D989A3-3B2D-4363-A660-39584219853B}" srcOrd="13" destOrd="0" presId="urn:microsoft.com/office/officeart/2005/8/layout/radial5"/>
    <dgm:cxn modelId="{ACAA4682-B0FA-4DD1-B4BD-E80A29104A0E}" type="presParOf" srcId="{51D989A3-3B2D-4363-A660-39584219853B}" destId="{4B86B944-19E7-469D-91A2-ABA0A430008B}" srcOrd="0" destOrd="0" presId="urn:microsoft.com/office/officeart/2005/8/layout/radial5"/>
    <dgm:cxn modelId="{4ED06C15-C1E1-4387-A7AE-1DFBC7082AFE}" type="presParOf" srcId="{36AD0D44-3A48-43ED-A71A-73C21B6E7166}" destId="{A0B577D4-97A1-4378-934A-FD76B9693B57}" srcOrd="14" destOrd="0" presId="urn:microsoft.com/office/officeart/2005/8/layout/radial5"/>
    <dgm:cxn modelId="{F1799314-C48A-4B70-8651-394413383922}" type="presParOf" srcId="{36AD0D44-3A48-43ED-A71A-73C21B6E7166}" destId="{B7F283F3-BD54-41A8-85C1-66EA8A2A74D8}" srcOrd="15" destOrd="0" presId="urn:microsoft.com/office/officeart/2005/8/layout/radial5"/>
    <dgm:cxn modelId="{BC4DD616-CD14-410B-A382-04FEF6440962}" type="presParOf" srcId="{B7F283F3-BD54-41A8-85C1-66EA8A2A74D8}" destId="{37ED69E3-ABF2-4D54-8050-4D7B3D439A2B}" srcOrd="0" destOrd="0" presId="urn:microsoft.com/office/officeart/2005/8/layout/radial5"/>
    <dgm:cxn modelId="{D59942D7-7582-47E6-853E-3D8007D2F787}" type="presParOf" srcId="{36AD0D44-3A48-43ED-A71A-73C21B6E7166}" destId="{A3C6E283-4DB3-4C18-8BDD-BC1D19307BBC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BE89E-7300-4746-87A0-02CA0B37443A}">
      <dsp:nvSpPr>
        <dsp:cNvPr id="0" name=""/>
        <dsp:cNvSpPr/>
      </dsp:nvSpPr>
      <dsp:spPr>
        <a:xfrm>
          <a:off x="4253907" y="1941340"/>
          <a:ext cx="1935882" cy="1598471"/>
        </a:xfrm>
        <a:prstGeom prst="ellipse">
          <a:avLst/>
        </a:prstGeom>
        <a:noFill/>
        <a:ln w="25400" cap="flat" cmpd="sng" algn="ctr">
          <a:gradFill>
            <a:gsLst>
              <a:gs pos="0">
                <a:srgbClr val="FF0000"/>
              </a:gs>
              <a:gs pos="37000">
                <a:srgbClr val="7030A0"/>
              </a:gs>
              <a:gs pos="71000">
                <a:srgbClr val="00B050"/>
              </a:gs>
              <a:gs pos="100000">
                <a:schemeClr val="accent2">
                  <a:alpha val="88000"/>
                </a:schemeClr>
              </a:gs>
            </a:gsLst>
            <a:lin ang="5400000" scaled="1"/>
          </a:gradFill>
          <a:prstDash val="solid"/>
          <a:miter lim="800000"/>
        </a:ln>
        <a:effectLst>
          <a:glow>
            <a:schemeClr val="accent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পুষ্টি উপাদানের নাম 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7410" y="2175431"/>
        <a:ext cx="1368876" cy="1130289"/>
      </dsp:txXfrm>
    </dsp:sp>
    <dsp:sp modelId="{58D90145-83FA-4F28-B741-37D4241ECE17}">
      <dsp:nvSpPr>
        <dsp:cNvPr id="0" name=""/>
        <dsp:cNvSpPr/>
      </dsp:nvSpPr>
      <dsp:spPr>
        <a:xfrm rot="16345597">
          <a:off x="5149163" y="1495774"/>
          <a:ext cx="230965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182341" y="1624342"/>
        <a:ext cx="161676" cy="281867"/>
      </dsp:txXfrm>
    </dsp:sp>
    <dsp:sp modelId="{1BA8DE8A-6A9D-4B2F-9901-9F655FA1A945}">
      <dsp:nvSpPr>
        <dsp:cNvPr id="0" name=""/>
        <dsp:cNvSpPr/>
      </dsp:nvSpPr>
      <dsp:spPr>
        <a:xfrm>
          <a:off x="4326787" y="263134"/>
          <a:ext cx="1947401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নাইট্রোজেন</a:t>
          </a:r>
          <a:r>
            <a:rPr lang="bn-IN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1977" y="445244"/>
        <a:ext cx="1377021" cy="879307"/>
      </dsp:txXfrm>
    </dsp:sp>
    <dsp:sp modelId="{43FFD7DF-CC37-4807-BB48-91D795115454}">
      <dsp:nvSpPr>
        <dsp:cNvPr id="0" name=""/>
        <dsp:cNvSpPr/>
      </dsp:nvSpPr>
      <dsp:spPr>
        <a:xfrm rot="19583964">
          <a:off x="6050464" y="1860753"/>
          <a:ext cx="284131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057585" y="1978294"/>
        <a:ext cx="198892" cy="281867"/>
      </dsp:txXfrm>
    </dsp:sp>
    <dsp:sp modelId="{C2D18439-A926-4CA2-9B49-E3EBCA342863}">
      <dsp:nvSpPr>
        <dsp:cNvPr id="0" name=""/>
        <dsp:cNvSpPr/>
      </dsp:nvSpPr>
      <dsp:spPr>
        <a:xfrm>
          <a:off x="6169012" y="889236"/>
          <a:ext cx="1806907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ফসফরাস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33627" y="1071346"/>
        <a:ext cx="1277677" cy="879307"/>
      </dsp:txXfrm>
    </dsp:sp>
    <dsp:sp modelId="{536EF9CD-4BF6-4326-9317-2C34ADCDD12C}">
      <dsp:nvSpPr>
        <dsp:cNvPr id="0" name=""/>
        <dsp:cNvSpPr/>
      </dsp:nvSpPr>
      <dsp:spPr>
        <a:xfrm rot="50301">
          <a:off x="6291099" y="2523122"/>
          <a:ext cx="244487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291103" y="2616540"/>
        <a:ext cx="171141" cy="281867"/>
      </dsp:txXfrm>
    </dsp:sp>
    <dsp:sp modelId="{25212F63-4F50-4999-BA67-2DEC24F72CF4}">
      <dsp:nvSpPr>
        <dsp:cNvPr id="0" name=""/>
        <dsp:cNvSpPr/>
      </dsp:nvSpPr>
      <dsp:spPr>
        <a:xfrm>
          <a:off x="6650686" y="2152849"/>
          <a:ext cx="1794398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16B5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পটাশিয়াম 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13470" y="2334959"/>
        <a:ext cx="1268830" cy="879307"/>
      </dsp:txXfrm>
    </dsp:sp>
    <dsp:sp modelId="{86FBD602-32FD-4DD8-A0FC-D1E15694E33D}">
      <dsp:nvSpPr>
        <dsp:cNvPr id="0" name=""/>
        <dsp:cNvSpPr/>
      </dsp:nvSpPr>
      <dsp:spPr>
        <a:xfrm rot="2432916">
          <a:off x="5935509" y="3207092"/>
          <a:ext cx="212337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43158" y="3280341"/>
        <a:ext cx="148636" cy="281867"/>
      </dsp:txXfrm>
    </dsp:sp>
    <dsp:sp modelId="{76900B68-63AF-42F5-978B-3719ED3B3E24}">
      <dsp:nvSpPr>
        <dsp:cNvPr id="0" name=""/>
        <dsp:cNvSpPr/>
      </dsp:nvSpPr>
      <dsp:spPr>
        <a:xfrm rot="20016540">
          <a:off x="5825552" y="3448213"/>
          <a:ext cx="1900309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ক্যালসিয়াম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03846" y="3630323"/>
        <a:ext cx="1343721" cy="879307"/>
      </dsp:txXfrm>
    </dsp:sp>
    <dsp:sp modelId="{1CCBEFD2-6DA6-493C-83BA-183BDA211DDA}">
      <dsp:nvSpPr>
        <dsp:cNvPr id="0" name=""/>
        <dsp:cNvSpPr/>
      </dsp:nvSpPr>
      <dsp:spPr>
        <a:xfrm rot="5842800">
          <a:off x="4930209" y="3577707"/>
          <a:ext cx="305577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981933" y="3626205"/>
        <a:ext cx="213904" cy="281867"/>
      </dsp:txXfrm>
    </dsp:sp>
    <dsp:sp modelId="{C00DD119-5CF6-47AD-982F-C0386E1E24D5}">
      <dsp:nvSpPr>
        <dsp:cNvPr id="0" name=""/>
        <dsp:cNvSpPr/>
      </dsp:nvSpPr>
      <dsp:spPr>
        <a:xfrm>
          <a:off x="3964465" y="4105059"/>
          <a:ext cx="2000239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ম্যাগনেসিয়াম </a:t>
          </a:r>
          <a:r>
            <a:rPr lang="bn-IN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57393" y="4287169"/>
        <a:ext cx="1414383" cy="879307"/>
      </dsp:txXfrm>
    </dsp:sp>
    <dsp:sp modelId="{C33DE953-EC6A-42FB-ABB0-3E8AB75E8744}">
      <dsp:nvSpPr>
        <dsp:cNvPr id="0" name=""/>
        <dsp:cNvSpPr/>
      </dsp:nvSpPr>
      <dsp:spPr>
        <a:xfrm rot="8712441">
          <a:off x="4114637" y="3173240"/>
          <a:ext cx="292928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194660" y="3242123"/>
        <a:ext cx="205050" cy="281867"/>
      </dsp:txXfrm>
    </dsp:sp>
    <dsp:sp modelId="{E8ECA9B6-738C-40CF-9FD8-918F610EB8ED}">
      <dsp:nvSpPr>
        <dsp:cNvPr id="0" name=""/>
        <dsp:cNvSpPr/>
      </dsp:nvSpPr>
      <dsp:spPr>
        <a:xfrm>
          <a:off x="2541608" y="3380693"/>
          <a:ext cx="1728267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16B5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গন্ধক 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94707" y="3562803"/>
        <a:ext cx="1222069" cy="879307"/>
      </dsp:txXfrm>
    </dsp:sp>
    <dsp:sp modelId="{51D989A3-3B2D-4363-A660-39584219853B}">
      <dsp:nvSpPr>
        <dsp:cNvPr id="0" name=""/>
        <dsp:cNvSpPr/>
      </dsp:nvSpPr>
      <dsp:spPr>
        <a:xfrm rot="10743948">
          <a:off x="3857922" y="2525645"/>
          <a:ext cx="279986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941912" y="2618915"/>
        <a:ext cx="195990" cy="281867"/>
      </dsp:txXfrm>
    </dsp:sp>
    <dsp:sp modelId="{A0B577D4-97A1-4378-934A-FD76B9693B57}">
      <dsp:nvSpPr>
        <dsp:cNvPr id="0" name=""/>
        <dsp:cNvSpPr/>
      </dsp:nvSpPr>
      <dsp:spPr>
        <a:xfrm>
          <a:off x="2005177" y="2157233"/>
          <a:ext cx="1720930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16B5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দস্তা  </a:t>
          </a:r>
          <a:r>
            <a:rPr lang="bn-IN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7201" y="2339343"/>
        <a:ext cx="1216882" cy="879307"/>
      </dsp:txXfrm>
    </dsp:sp>
    <dsp:sp modelId="{B7F283F3-BD54-41A8-85C1-66EA8A2A74D8}">
      <dsp:nvSpPr>
        <dsp:cNvPr id="0" name=""/>
        <dsp:cNvSpPr/>
      </dsp:nvSpPr>
      <dsp:spPr>
        <a:xfrm rot="13001513">
          <a:off x="4197536" y="1834736"/>
          <a:ext cx="247793" cy="469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264509" y="1950900"/>
        <a:ext cx="173455" cy="281867"/>
      </dsp:txXfrm>
    </dsp:sp>
    <dsp:sp modelId="{A3C6E283-4DB3-4C18-8BDD-BC1D19307BBC}">
      <dsp:nvSpPr>
        <dsp:cNvPr id="0" name=""/>
        <dsp:cNvSpPr/>
      </dsp:nvSpPr>
      <dsp:spPr>
        <a:xfrm rot="20154022">
          <a:off x="2590296" y="843437"/>
          <a:ext cx="1839998" cy="1243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লৌহ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59757" y="1025547"/>
        <a:ext cx="1301076" cy="879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480F-5976-4FC2-BA7C-F61496844F8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3E98-BEF8-42D9-9EC7-DDCD1871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61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16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7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801"/>
            </a:lvl3pPr>
            <a:lvl4pPr marL="1371557" indent="0" algn="ctr">
              <a:buNone/>
              <a:defRPr sz="1600"/>
            </a:lvl4pPr>
            <a:lvl5pPr marL="1828743" indent="0" algn="ctr">
              <a:buNone/>
              <a:defRPr sz="1600"/>
            </a:lvl5pPr>
            <a:lvl6pPr marL="2285928" indent="0" algn="ctr">
              <a:buNone/>
              <a:defRPr sz="1600"/>
            </a:lvl6pPr>
            <a:lvl7pPr marL="2743115" indent="0" algn="ctr">
              <a:buNone/>
              <a:defRPr sz="1600"/>
            </a:lvl7pPr>
            <a:lvl8pPr marL="3200301" indent="0" algn="ctr">
              <a:buNone/>
              <a:defRPr sz="1600"/>
            </a:lvl8pPr>
            <a:lvl9pPr marL="365748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9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4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3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5A278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6" name="Rectangle 5"/>
          <p:cNvSpPr/>
          <p:nvPr userDrawn="1"/>
        </p:nvSpPr>
        <p:spPr>
          <a:xfrm>
            <a:off x="121921" y="121921"/>
            <a:ext cx="11932921" cy="66294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5303521"/>
            <a:ext cx="1654874" cy="1474089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22195"/>
            <a:ext cx="1082041" cy="60594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122059"/>
            <a:ext cx="1082038" cy="60621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76737" y="5348260"/>
            <a:ext cx="1514150" cy="13487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39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1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6" indent="0">
              <a:buNone/>
              <a:defRPr sz="2800"/>
            </a:lvl2pPr>
            <a:lvl3pPr marL="914372" indent="0">
              <a:buNone/>
              <a:defRPr sz="2400"/>
            </a:lvl3pPr>
            <a:lvl4pPr marL="1371557" indent="0">
              <a:buNone/>
              <a:defRPr sz="2000"/>
            </a:lvl4pPr>
            <a:lvl5pPr marL="1828743" indent="0">
              <a:buNone/>
              <a:defRPr sz="2000"/>
            </a:lvl5pPr>
            <a:lvl6pPr marL="2285928" indent="0">
              <a:buNone/>
              <a:defRPr sz="2000"/>
            </a:lvl6pPr>
            <a:lvl7pPr marL="2743115" indent="0">
              <a:buNone/>
              <a:defRPr sz="2000"/>
            </a:lvl7pPr>
            <a:lvl8pPr marL="3200301" indent="0">
              <a:buNone/>
              <a:defRPr sz="2000"/>
            </a:lvl8pPr>
            <a:lvl9pPr marL="365748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7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F2C7-57AE-4101-A160-3852345AD3B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5A278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 userDrawn="1"/>
        </p:nvSpPr>
        <p:spPr>
          <a:xfrm>
            <a:off x="121921" y="121921"/>
            <a:ext cx="11932921" cy="66294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5303521"/>
            <a:ext cx="1654874" cy="1474089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22195"/>
            <a:ext cx="1082041" cy="60594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122059"/>
            <a:ext cx="1082038" cy="60621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76737" y="5348260"/>
            <a:ext cx="1514150" cy="13487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6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0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1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7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2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8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9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8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1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90" y="1068310"/>
            <a:ext cx="9159338" cy="552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6" name="Rectangle 5"/>
          <p:cNvSpPr/>
          <p:nvPr/>
        </p:nvSpPr>
        <p:spPr>
          <a:xfrm>
            <a:off x="2002638" y="144980"/>
            <a:ext cx="820596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27525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001" y="1018214"/>
            <a:ext cx="8372379" cy="4906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8" name="Flowchart: Alternate Process 7"/>
          <p:cNvSpPr/>
          <p:nvPr/>
        </p:nvSpPr>
        <p:spPr>
          <a:xfrm>
            <a:off x="3812345" y="6054446"/>
            <a:ext cx="5401993" cy="52322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3693" y="6068514"/>
            <a:ext cx="8117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পটাশিয়াম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কোন কাজ 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98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26787" y="166575"/>
            <a:ext cx="6921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4" y="812905"/>
            <a:ext cx="8361619" cy="54472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6" name="Rectangle 15"/>
          <p:cNvSpPr/>
          <p:nvPr/>
        </p:nvSpPr>
        <p:spPr>
          <a:xfrm>
            <a:off x="1519310" y="6206581"/>
            <a:ext cx="938315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মূল গঠন ও বৃদ্ধিতে সাহায্য করে।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7" y="784767"/>
            <a:ext cx="10016197" cy="54472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8" name="Rectangle 17"/>
          <p:cNvSpPr/>
          <p:nvPr/>
        </p:nvSpPr>
        <p:spPr>
          <a:xfrm>
            <a:off x="1491174" y="6192513"/>
            <a:ext cx="938315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উদ্ভিদকোষকে শক্তি প্রদান করে।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7" y="784766"/>
            <a:ext cx="10016196" cy="543588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30" name="Rectangle 29"/>
          <p:cNvSpPr/>
          <p:nvPr/>
        </p:nvSpPr>
        <p:spPr>
          <a:xfrm>
            <a:off x="1505242" y="6194857"/>
            <a:ext cx="938315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 ফসলের ফলন বাড়ায়।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53" y="756641"/>
            <a:ext cx="10032329" cy="55034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31" name="Rectangle 30"/>
          <p:cNvSpPr/>
          <p:nvPr/>
        </p:nvSpPr>
        <p:spPr>
          <a:xfrm>
            <a:off x="1491174" y="6208925"/>
            <a:ext cx="938315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 জাতীয় শস্যের কান্ড শক্ত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96" y="784765"/>
            <a:ext cx="10037019" cy="54870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32" name="Rectangle 31"/>
          <p:cNvSpPr/>
          <p:nvPr/>
        </p:nvSpPr>
        <p:spPr>
          <a:xfrm>
            <a:off x="1505242" y="6222993"/>
            <a:ext cx="938315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খাদ্যশস্যে ক্যালসিয়ামের পরিমাণ বাড়ায়।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9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776145" y="290010"/>
            <a:ext cx="4953888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ম্যাগনেশিয়াম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15" y="887548"/>
            <a:ext cx="8124631" cy="54007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7" name="Rectangle 6"/>
          <p:cNvSpPr/>
          <p:nvPr/>
        </p:nvSpPr>
        <p:spPr>
          <a:xfrm>
            <a:off x="1505242" y="6222993"/>
            <a:ext cx="938315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 সহায়তা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7" y="859408"/>
            <a:ext cx="10299646" cy="54288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2" name="Rectangle 11"/>
          <p:cNvSpPr/>
          <p:nvPr/>
        </p:nvSpPr>
        <p:spPr>
          <a:xfrm>
            <a:off x="1545098" y="6234713"/>
            <a:ext cx="938315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ফসফরাস শোষণে সাহায্য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7" y="859408"/>
            <a:ext cx="10341443" cy="54288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4" name="Rectangle 13"/>
          <p:cNvSpPr/>
          <p:nvPr/>
        </p:nvSpPr>
        <p:spPr>
          <a:xfrm>
            <a:off x="1657642" y="6248781"/>
            <a:ext cx="938315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 ও শর্করা জাতীয় খাদ্য তৈরিতে সাহায্য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4" y="859412"/>
            <a:ext cx="10299647" cy="54597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6" name="Rectangle 15"/>
          <p:cNvSpPr/>
          <p:nvPr/>
        </p:nvSpPr>
        <p:spPr>
          <a:xfrm>
            <a:off x="1657642" y="6234713"/>
            <a:ext cx="938315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রং রক্ষায় সহায়তা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03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4" grpId="0"/>
      <p:bldP spid="14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402068" y="39174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61" y="1217455"/>
            <a:ext cx="8924295" cy="4508098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2166425" y="5912123"/>
            <a:ext cx="7582488" cy="55687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0492" y="5945787"/>
            <a:ext cx="9720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জীবনে ক্যালসিয়াম ও ম্যাগনেশীয়ামের প্রয়োজন কেন?  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2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248843"/>
            <a:ext cx="6808762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গন্ধক ( সালফার )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11" y="832309"/>
            <a:ext cx="10075015" cy="54418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6" name="Rectangle 5"/>
          <p:cNvSpPr/>
          <p:nvPr/>
        </p:nvSpPr>
        <p:spPr>
          <a:xfrm>
            <a:off x="1657642" y="6234713"/>
            <a:ext cx="938315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 জাতীয় ফসল উৎপাদন বৃদ্ধি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10" y="832308"/>
            <a:ext cx="10095843" cy="54418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0" name="Rectangle 9"/>
          <p:cNvSpPr/>
          <p:nvPr/>
        </p:nvSpPr>
        <p:spPr>
          <a:xfrm>
            <a:off x="996477" y="6220405"/>
            <a:ext cx="1049683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শিম জাতীয় ফসলের মূলে নাইট্রোজেন গুটি ( নডিউল ) উৎপাদনে সাহায্য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09" y="817999"/>
            <a:ext cx="10079376" cy="545618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3" name="Rectangle 12"/>
          <p:cNvSpPr/>
          <p:nvPr/>
        </p:nvSpPr>
        <p:spPr>
          <a:xfrm>
            <a:off x="1008197" y="6246193"/>
            <a:ext cx="1049683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শিকড় বৃদ্ধি ও বীজ উৎপাদনে সহায়তা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99" y="817941"/>
            <a:ext cx="9277314" cy="54423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5" name="Rectangle 14"/>
          <p:cNvSpPr/>
          <p:nvPr/>
        </p:nvSpPr>
        <p:spPr>
          <a:xfrm>
            <a:off x="1106673" y="6232125"/>
            <a:ext cx="1049683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দৈহিক বৃদ্ধিতে সহায়তা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6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3" grpId="0"/>
      <p:bldP spid="13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234786"/>
            <a:ext cx="6808762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দস্তা ( জিঙ্ক )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2" y="829995"/>
            <a:ext cx="10716297" cy="54301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37" name="Rectangle 36"/>
          <p:cNvSpPr/>
          <p:nvPr/>
        </p:nvSpPr>
        <p:spPr>
          <a:xfrm>
            <a:off x="954273" y="6220405"/>
            <a:ext cx="1049683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 ও ফল উৎপাদনে সহায়তা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04" y="823993"/>
            <a:ext cx="10000968" cy="54667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39" name="Rectangle 38"/>
          <p:cNvSpPr/>
          <p:nvPr/>
        </p:nvSpPr>
        <p:spPr>
          <a:xfrm>
            <a:off x="996477" y="6220405"/>
            <a:ext cx="1049683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সবুজ কণিকা ( ক্লোরোফিল ) গঠনে সাহায্য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08" y="809924"/>
            <a:ext cx="10724871" cy="54808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40" name="Rectangle 39"/>
          <p:cNvSpPr/>
          <p:nvPr/>
        </p:nvSpPr>
        <p:spPr>
          <a:xfrm>
            <a:off x="937857" y="6232125"/>
            <a:ext cx="1049683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দানা ও ফলজাতীয় ফসলের উৎপাদন বাড়ায়।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9" y="823993"/>
            <a:ext cx="10575089" cy="54667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41" name="Rectangle 40"/>
          <p:cNvSpPr/>
          <p:nvPr/>
        </p:nvSpPr>
        <p:spPr>
          <a:xfrm>
            <a:off x="558031" y="6260261"/>
            <a:ext cx="1049683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 গঠনে অংশগ্রহণ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9" y="799375"/>
            <a:ext cx="10711029" cy="55054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44" name="Rectangle 43"/>
          <p:cNvSpPr/>
          <p:nvPr/>
        </p:nvSpPr>
        <p:spPr>
          <a:xfrm>
            <a:off x="980061" y="6246193"/>
            <a:ext cx="1049683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পেঁয়াজ, মটর প্রভৃতি ফসলের উৎপাদন বাড়ায়।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6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9" grpId="0"/>
      <p:bldP spid="39" grpId="1"/>
      <p:bldP spid="40" grpId="0"/>
      <p:bldP spid="40" grpId="1"/>
      <p:bldP spid="41" grpId="0"/>
      <p:bldP spid="41" grpId="1"/>
      <p:bldP spid="44" grpId="0"/>
      <p:bldP spid="4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234775"/>
            <a:ext cx="6808762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লৌহ ( আয়রন )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8" y="829262"/>
            <a:ext cx="10106019" cy="541679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7" name="Rectangle 16"/>
          <p:cNvSpPr/>
          <p:nvPr/>
        </p:nvSpPr>
        <p:spPr>
          <a:xfrm>
            <a:off x="883939" y="6206337"/>
            <a:ext cx="1049683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সবুজ কণিকা ( ক্লোরোফিল ) গঠন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2" y="829262"/>
            <a:ext cx="10209215" cy="541679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8" name="Rectangle 17"/>
          <p:cNvSpPr/>
          <p:nvPr/>
        </p:nvSpPr>
        <p:spPr>
          <a:xfrm>
            <a:off x="912069" y="6220405"/>
            <a:ext cx="1049683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 উৎপাদনে সহায়তা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88" y="829261"/>
            <a:ext cx="10058400" cy="53630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9" name="Rectangle 18"/>
          <p:cNvSpPr/>
          <p:nvPr/>
        </p:nvSpPr>
        <p:spPr>
          <a:xfrm>
            <a:off x="954273" y="6192269"/>
            <a:ext cx="1049683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গুণগত মান বাড়ায়।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87" y="829259"/>
            <a:ext cx="10067467" cy="536300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0" name="Rectangle 19"/>
          <p:cNvSpPr/>
          <p:nvPr/>
        </p:nvSpPr>
        <p:spPr>
          <a:xfrm>
            <a:off x="926137" y="6206337"/>
            <a:ext cx="1049683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বাঁধাকপি, শালগম, মুলা ইত্যাদির ফলন বৃদ্ধি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22" y="829257"/>
            <a:ext cx="10076532" cy="53911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3" name="Rectangle 22"/>
          <p:cNvSpPr/>
          <p:nvPr/>
        </p:nvSpPr>
        <p:spPr>
          <a:xfrm>
            <a:off x="926137" y="6220405"/>
            <a:ext cx="1049683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শিকড় বৃদ্ধিতে সহায়তা করে।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71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34379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saturation sat="111000"/>
                    </a14:imgEffect>
                    <a14:imgEffect>
                      <a14:brightnessContrast bright="3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979" y="998154"/>
            <a:ext cx="7693615" cy="4958107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4" name="Flowchart: Alternate Process 3"/>
          <p:cNvSpPr/>
          <p:nvPr/>
        </p:nvSpPr>
        <p:spPr>
          <a:xfrm>
            <a:off x="1758465" y="5542671"/>
            <a:ext cx="8947054" cy="92245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0330" y="5548298"/>
            <a:ext cx="9172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নাইট্রোজেন, ফসফরাস, সালফার ও আয়রনের পুষ্টি উপাদানের কাজ ও তাদের কে যে যে সারে পাওয়া যায়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তৈরি কর।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4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060571" y="190336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loud 34"/>
          <p:cNvSpPr/>
          <p:nvPr/>
        </p:nvSpPr>
        <p:spPr>
          <a:xfrm>
            <a:off x="7712936" y="278652"/>
            <a:ext cx="3158933" cy="91378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8339 w 43256"/>
              <a:gd name="connsiteY8" fmla="*/ 32019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3747" y="26744"/>
                </a:moveTo>
                <a:cubicBezTo>
                  <a:pt x="2863" y="26838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8339" y="32019"/>
                </a:moveTo>
                <a:cubicBezTo>
                  <a:pt x="40343" y="33347"/>
                  <a:pt x="38171" y="31166"/>
                  <a:pt x="38153" y="34198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lumMod val="95000"/>
            </a:schemeClr>
          </a:solidFill>
          <a:ln w="444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2262" y="437666"/>
            <a:ext cx="2563522" cy="584775"/>
          </a:xfrm>
          <a:prstGeom prst="rect">
            <a:avLst/>
          </a:prstGeom>
          <a:ln w="63500">
            <a:noFill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ক্লিক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7793" y="2753201"/>
            <a:ext cx="1048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শিম জাতীয় ফসলের মূলে নাইট্রোজেন গুটি উৎপাদনে সাহায্য করে কোনটি?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561" y="4444256"/>
            <a:ext cx="984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উদ্ভিদের সবুজ কণিকা ( ক্লোরোফিল ) গঠনে সাহায্য করে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8901" y="1091722"/>
            <a:ext cx="893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 সহায়তা করে কোনটি?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0605" y="1576342"/>
            <a:ext cx="314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ক্যালসিয়াম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3837" y="1591891"/>
            <a:ext cx="264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পটাশিয়াম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0604" y="2116640"/>
            <a:ext cx="34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ম্যাগনেশিয়াম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4741" y="3342247"/>
            <a:ext cx="2594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) আয়রন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3491" y="4936628"/>
            <a:ext cx="2601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জিঙ্ক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7209" y="2148036"/>
            <a:ext cx="374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লৌহ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8350" y="3282751"/>
            <a:ext cx="3334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সালফার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0390" y="3856370"/>
            <a:ext cx="4441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নাইট্রোজেন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2052" y="4942088"/>
            <a:ext cx="2101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2809" y="5514758"/>
            <a:ext cx="3678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ম্যাগনে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য়াম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6462" y="5487196"/>
            <a:ext cx="2866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463" y="1844923"/>
            <a:ext cx="996540" cy="81660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02386" y="3891566"/>
            <a:ext cx="2572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পটাশিয়াম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372" y="3016360"/>
            <a:ext cx="996540" cy="8166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604" y="4711379"/>
            <a:ext cx="996540" cy="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3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060571" y="190336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017" y="1091722"/>
            <a:ext cx="693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নাইট্রোজেনের কাজ হলো –   </a:t>
            </a:r>
            <a:endParaRPr lang="en-GB" sz="28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548+4515.png"/>
          <p:cNvPicPr>
            <a:picLocks noChangeAspect="1"/>
          </p:cNvPicPr>
          <p:nvPr/>
        </p:nvPicPr>
        <p:blipFill>
          <a:blip r:embed="rId3"/>
          <a:srcRect t="4401" r="1333" b="6893"/>
          <a:stretch>
            <a:fillRect/>
          </a:stretch>
        </p:blipFill>
        <p:spPr>
          <a:xfrm>
            <a:off x="3985137" y="5474623"/>
            <a:ext cx="4639813" cy="1170738"/>
          </a:xfrm>
          <a:prstGeom prst="roundRect">
            <a:avLst/>
          </a:prstGeom>
        </p:spPr>
      </p:pic>
      <p:pic>
        <p:nvPicPr>
          <p:cNvPr id="5" name="Picture 4" descr="15151511.png"/>
          <p:cNvPicPr>
            <a:picLocks noChangeAspect="1"/>
          </p:cNvPicPr>
          <p:nvPr/>
        </p:nvPicPr>
        <p:blipFill>
          <a:blip r:embed="rId4"/>
          <a:srcRect l="1667" t="5979" b="5531"/>
          <a:stretch>
            <a:fillRect/>
          </a:stretch>
        </p:blipFill>
        <p:spPr>
          <a:xfrm>
            <a:off x="3985137" y="5382504"/>
            <a:ext cx="4719810" cy="125973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0677" y="1578021"/>
            <a:ext cx="3803356" cy="5893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32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i)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গাছকে ঘন সবুজ রাখা  </a:t>
            </a:r>
            <a:endParaRPr lang="en-US" sz="3200" b="1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9596" y="1597631"/>
            <a:ext cx="4884732" cy="5893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কান্ড ও ডালপালা বৃদ্ধি করা   </a:t>
            </a:r>
            <a:r>
              <a:rPr lang="en-US" sz="32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6054" y="1611699"/>
            <a:ext cx="3452161" cy="5893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অধিক কুশি সৃষ্টি করা    </a:t>
            </a:r>
            <a:r>
              <a:rPr lang="en-US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7356" y="2130424"/>
            <a:ext cx="2888235" cy="454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27356" y="2604645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6792" y="2623338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7074" y="2602357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96510" y="2623338"/>
            <a:ext cx="21616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0297" y="3210082"/>
            <a:ext cx="977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পটাশিয়ামের কাজ হলো –    </a:t>
            </a:r>
            <a:endParaRPr lang="en-GB" sz="28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9025" y="3696381"/>
            <a:ext cx="3894796" cy="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32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i)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গাছের শিকর বৃদ্ধি করে    </a:t>
            </a:r>
            <a:endParaRPr lang="en-US" sz="3200" b="1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278" y="3683083"/>
            <a:ext cx="3979987" cy="5893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শস্যের দানা পুষ্ট করে    </a:t>
            </a:r>
            <a:r>
              <a:rPr lang="en-US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5267" y="3672615"/>
            <a:ext cx="3962608" cy="5893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রোগ প্রতিরোত ক্ষমতা বাড়ায় 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23840" y="4264024"/>
            <a:ext cx="2888235" cy="454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23840" y="4723005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03276" y="4741698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13558" y="4720717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92994" y="4741698"/>
            <a:ext cx="21616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6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277" y="79175"/>
            <a:ext cx="3011685" cy="1670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952" y="1097278"/>
            <a:ext cx="3123739" cy="371856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78" y="4873804"/>
            <a:ext cx="5791702" cy="187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16" l="34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15" y="1083209"/>
            <a:ext cx="1502263" cy="5514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791" y="4672617"/>
            <a:ext cx="3187859" cy="2319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48" y="1068617"/>
            <a:ext cx="2984634" cy="37185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</p:spTree>
    <p:extLst>
      <p:ext uri="{BB962C8B-B14F-4D97-AF65-F5344CB8AC3E}">
        <p14:creationId xmlns:p14="http://schemas.microsoft.com/office/powerpoint/2010/main" val="357478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1827" y="196947"/>
            <a:ext cx="2236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4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38" y="910116"/>
            <a:ext cx="8845312" cy="4731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7" name="Flowchart: Alternate Process 6"/>
          <p:cNvSpPr/>
          <p:nvPr/>
        </p:nvSpPr>
        <p:spPr>
          <a:xfrm>
            <a:off x="1750838" y="5735645"/>
            <a:ext cx="9039082" cy="86618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8113" y="5689923"/>
            <a:ext cx="9158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জীবনচক্রে নাইট্রোজেন, ম্যাগনেশিয়াম, সালফার ও আয়রনের অভাবে ফসলের কি কি লক্ষণ প্রকাশ পায় একটি তালিকা লিপিবদ্ধ করে আনবে। 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1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52" y="1101662"/>
            <a:ext cx="9976505" cy="5256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0381" y="23460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61273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31468" y="206718"/>
            <a:ext cx="5896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করি</a:t>
            </a:r>
            <a:endParaRPr lang="en-US" sz="40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988" y="900539"/>
            <a:ext cx="5261110" cy="5261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792" y="900539"/>
            <a:ext cx="5261110" cy="5261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5" name="Rectangle 14"/>
          <p:cNvSpPr/>
          <p:nvPr/>
        </p:nvSpPr>
        <p:spPr>
          <a:xfrm>
            <a:off x="2671969" y="272453"/>
            <a:ext cx="6775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6716" y="255897"/>
            <a:ext cx="9082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কৃষকের মন খারাপ কেন?     </a:t>
            </a:r>
            <a:endParaRPr lang="en-US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904" y="6178393"/>
            <a:ext cx="7352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 ফসলের ফলন ভাল হয় নাই।      </a:t>
            </a:r>
            <a:endParaRPr lang="en-US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" y="837439"/>
            <a:ext cx="5572904" cy="53253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2098" y="837439"/>
            <a:ext cx="5572904" cy="53253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2" name="Rectangle 21"/>
          <p:cNvSpPr/>
          <p:nvPr/>
        </p:nvSpPr>
        <p:spPr>
          <a:xfrm>
            <a:off x="2415774" y="310804"/>
            <a:ext cx="7352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কৃষকের মুখে হাসি কেন?      </a:t>
            </a:r>
            <a:endParaRPr lang="en-US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0516" y="6210149"/>
            <a:ext cx="7352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ফলন ভাল হওয়া কারণে।      </a:t>
            </a:r>
            <a:endParaRPr lang="en-US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01446" y="311890"/>
            <a:ext cx="7352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ফলন ভাল হয় কেন?       </a:t>
            </a:r>
            <a:endParaRPr lang="en-US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15765" y="6165902"/>
            <a:ext cx="7352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 দেয়ার কারণে।       </a:t>
            </a:r>
            <a:endParaRPr lang="en-US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35442" y="300976"/>
            <a:ext cx="7352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সারের মাধ্যমে উদ্ভিদ কি গ্রহণ করে?       </a:t>
            </a:r>
            <a:endParaRPr lang="en-US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03160" y="6165910"/>
            <a:ext cx="9943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সারের মাধ্যমে উদ্ভিদ সকল পুষ্টি উপাদান গ্রহণ করে।         </a:t>
            </a:r>
            <a:endParaRPr lang="en-US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27057" y="6119043"/>
            <a:ext cx="79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কী পড়তে যাচ্ছি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59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  <p:bldP spid="15" grpId="1"/>
      <p:bldP spid="16" grpId="0"/>
      <p:bldP spid="16" grpId="1"/>
      <p:bldP spid="18" grpId="0"/>
      <p:bldP spid="18" grpId="1"/>
      <p:bldP spid="22" grpId="0"/>
      <p:bldP spid="22" grpId="1"/>
      <p:bldP spid="24" grpId="0"/>
      <p:bldP spid="24" grpId="1"/>
      <p:bldP spid="27" grpId="0"/>
      <p:bldP spid="27" grpId="1"/>
      <p:bldP spid="31" grpId="0"/>
      <p:bldP spid="31" grpId="1"/>
      <p:bldP spid="35" grpId="0"/>
      <p:bldP spid="35" grpId="1"/>
      <p:bldP spid="36" grpId="0"/>
      <p:bldP spid="36" grpId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414" y="259080"/>
            <a:ext cx="8825023" cy="6321056"/>
          </a:xfrm>
          <a:prstGeom prst="rect">
            <a:avLst/>
          </a:prstGeom>
          <a:effectLst>
            <a:outerShdw dist="25400" sx="3000" sy="3000" algn="ctr" rotWithShape="0">
              <a:srgbClr val="000000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899139" y="2004043"/>
            <a:ext cx="8370276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8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পুষ্টি উপাদানের কাজ   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3120" y="793435"/>
            <a:ext cx="797052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ln w="0"/>
                <a:gradFill flip="none" rotWithShape="1">
                  <a:gsLst>
                    <a:gs pos="48070">
                      <a:schemeClr val="accent2"/>
                    </a:gs>
                    <a:gs pos="0">
                      <a:srgbClr val="FF0000"/>
                    </a:gs>
                    <a:gs pos="23000">
                      <a:srgbClr val="7030A0"/>
                    </a:gs>
                    <a:gs pos="69000">
                      <a:srgbClr val="D016B5"/>
                    </a:gs>
                    <a:gs pos="97000">
                      <a:srgbClr val="0070C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en-US" sz="6600" b="1" dirty="0" smtClean="0">
                <a:ln w="0"/>
                <a:gradFill flip="none" rotWithShape="1">
                  <a:gsLst>
                    <a:gs pos="48070">
                      <a:schemeClr val="accent2"/>
                    </a:gs>
                    <a:gs pos="0">
                      <a:srgbClr val="FF0000"/>
                    </a:gs>
                    <a:gs pos="23000">
                      <a:srgbClr val="7030A0"/>
                    </a:gs>
                    <a:gs pos="69000">
                      <a:srgbClr val="D016B5"/>
                    </a:gs>
                    <a:gs pos="97000">
                      <a:srgbClr val="0070C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6600" b="1" dirty="0">
              <a:ln w="0"/>
              <a:gradFill flip="none" rotWithShape="1">
                <a:gsLst>
                  <a:gs pos="48070">
                    <a:schemeClr val="accent2"/>
                  </a:gs>
                  <a:gs pos="0">
                    <a:srgbClr val="FF0000"/>
                  </a:gs>
                  <a:gs pos="23000">
                    <a:srgbClr val="7030A0"/>
                  </a:gs>
                  <a:gs pos="69000">
                    <a:srgbClr val="D016B5"/>
                  </a:gs>
                  <a:gs pos="97000">
                    <a:srgbClr val="0070C0"/>
                  </a:gs>
                </a:gsLst>
                <a:lin ang="54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01" y="242183"/>
            <a:ext cx="3304318" cy="166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644" y="1454528"/>
            <a:ext cx="5651482" cy="1231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921" y="2546254"/>
            <a:ext cx="9440936" cy="357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7751" y="223239"/>
            <a:ext cx="6836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নাম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5004876"/>
              </p:ext>
            </p:extLst>
          </p:nvPr>
        </p:nvGraphicFramePr>
        <p:xfrm>
          <a:off x="942535" y="815926"/>
          <a:ext cx="10480431" cy="5481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67285" y="6198602"/>
            <a:ext cx="1174652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জীবনচক্রে বিভিন্ন পুষ্টি উপাদান বিভিন্ন কাজ করে থাকে।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1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2BE89E-7300-4746-87A0-02CA0B37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42BE89E-7300-4746-87A0-02CA0B37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42BE89E-7300-4746-87A0-02CA0B37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42BE89E-7300-4746-87A0-02CA0B374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D90145-83FA-4F28-B741-37D4241E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58D90145-83FA-4F28-B741-37D4241E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58D90145-83FA-4F28-B741-37D4241E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58D90145-83FA-4F28-B741-37D4241EC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A8DE8A-6A9D-4B2F-9901-9F655FA1A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1BA8DE8A-6A9D-4B2F-9901-9F655FA1A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1BA8DE8A-6A9D-4B2F-9901-9F655FA1A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1BA8DE8A-6A9D-4B2F-9901-9F655FA1A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FFD7DF-CC37-4807-BB48-91D79511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43FFD7DF-CC37-4807-BB48-91D79511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43FFD7DF-CC37-4807-BB48-91D79511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43FFD7DF-CC37-4807-BB48-91D795115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D18439-A926-4CA2-9B49-E3EBCA34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2D18439-A926-4CA2-9B49-E3EBCA34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2D18439-A926-4CA2-9B49-E3EBCA34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2D18439-A926-4CA2-9B49-E3EBCA342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6EF9CD-4BF6-4326-9317-2C34ADCDD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536EF9CD-4BF6-4326-9317-2C34ADCDD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536EF9CD-4BF6-4326-9317-2C34ADCDD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536EF9CD-4BF6-4326-9317-2C34ADCDD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212F63-4F50-4999-BA67-2DEC24F72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25212F63-4F50-4999-BA67-2DEC24F72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25212F63-4F50-4999-BA67-2DEC24F72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25212F63-4F50-4999-BA67-2DEC24F72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FBD602-32FD-4DD8-A0FC-D1E15694E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86FBD602-32FD-4DD8-A0FC-D1E15694E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86FBD602-32FD-4DD8-A0FC-D1E15694E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86FBD602-32FD-4DD8-A0FC-D1E15694E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900B68-63AF-42F5-978B-3719ED3B3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76900B68-63AF-42F5-978B-3719ED3B3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76900B68-63AF-42F5-978B-3719ED3B3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76900B68-63AF-42F5-978B-3719ED3B3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CBEFD2-6DA6-493C-83BA-183BDA211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1CCBEFD2-6DA6-493C-83BA-183BDA211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1CCBEFD2-6DA6-493C-83BA-183BDA211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1CCBEFD2-6DA6-493C-83BA-183BDA211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0DD119-5CF6-47AD-982F-C0386E1E2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C00DD119-5CF6-47AD-982F-C0386E1E2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C00DD119-5CF6-47AD-982F-C0386E1E2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C00DD119-5CF6-47AD-982F-C0386E1E2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3DE953-EC6A-42FB-ABB0-3E8AB75E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C33DE953-EC6A-42FB-ABB0-3E8AB75E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C33DE953-EC6A-42FB-ABB0-3E8AB75E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C33DE953-EC6A-42FB-ABB0-3E8AB75E8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ECA9B6-738C-40CF-9FD8-918F610EB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E8ECA9B6-738C-40CF-9FD8-918F610EB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graphicEl>
                                              <a:dgm id="{E8ECA9B6-738C-40CF-9FD8-918F610EB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graphicEl>
                                              <a:dgm id="{E8ECA9B6-738C-40CF-9FD8-918F610EB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D989A3-3B2D-4363-A660-395842198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51D989A3-3B2D-4363-A660-395842198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D989A3-3B2D-4363-A660-395842198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graphicEl>
                                              <a:dgm id="{51D989A3-3B2D-4363-A660-395842198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B577D4-97A1-4378-934A-FD76B9693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graphicEl>
                                              <a:dgm id="{A0B577D4-97A1-4378-934A-FD76B9693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A0B577D4-97A1-4378-934A-FD76B9693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A0B577D4-97A1-4378-934A-FD76B9693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F283F3-BD54-41A8-85C1-66EA8A2A7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B7F283F3-BD54-41A8-85C1-66EA8A2A7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B7F283F3-BD54-41A8-85C1-66EA8A2A7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B7F283F3-BD54-41A8-85C1-66EA8A2A7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C6E283-4DB3-4C18-8BDD-BC1D19307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graphicEl>
                                              <a:dgm id="{A3C6E283-4DB3-4C18-8BDD-BC1D19307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graphicEl>
                                              <a:dgm id="{A3C6E283-4DB3-4C18-8BDD-BC1D19307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>
                                            <p:graphicEl>
                                              <a:dgm id="{A3C6E283-4DB3-4C18-8BDD-BC1D19307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5" grpId="0">
        <p:bldSub>
          <a:bldDgm bld="one"/>
        </p:bldSub>
      </p:bldGraphic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92643" y="223239"/>
            <a:ext cx="62874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7" y="908274"/>
            <a:ext cx="10819569" cy="53194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2" name="Rectangle 11"/>
          <p:cNvSpPr/>
          <p:nvPr/>
        </p:nvSpPr>
        <p:spPr>
          <a:xfrm>
            <a:off x="705903" y="6227702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গাছকে ঘন সবুজ রাখে।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910" y="897274"/>
            <a:ext cx="9367281" cy="53304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4" name="Rectangle 13"/>
          <p:cNvSpPr/>
          <p:nvPr/>
        </p:nvSpPr>
        <p:spPr>
          <a:xfrm>
            <a:off x="741473" y="6227701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পাতা, কান্ড ও ডালপালার বৃদ্ধি ঘটায়।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04" y="832910"/>
            <a:ext cx="8752964" cy="53947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7" name="Rectangle 16"/>
          <p:cNvSpPr/>
          <p:nvPr/>
        </p:nvSpPr>
        <p:spPr>
          <a:xfrm>
            <a:off x="648773" y="6227700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 কুশি সৃষ্টিতে সহায়তা করে।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03" y="832909"/>
            <a:ext cx="9388200" cy="537982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9" name="Rectangle 18"/>
          <p:cNvSpPr/>
          <p:nvPr/>
        </p:nvSpPr>
        <p:spPr>
          <a:xfrm>
            <a:off x="623366" y="6212730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শিকড় বিস্তারে সহায়তা করে।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63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4" grpId="0"/>
      <p:bldP spid="14" grpId="1"/>
      <p:bldP spid="17" grpId="0"/>
      <p:bldP spid="17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70945" y="138831"/>
            <a:ext cx="45430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ফসফরাস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7" y="807208"/>
            <a:ext cx="10131930" cy="54626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0" name="Up Arrow 19"/>
          <p:cNvSpPr/>
          <p:nvPr/>
        </p:nvSpPr>
        <p:spPr>
          <a:xfrm rot="7167081">
            <a:off x="7474236" y="2361705"/>
            <a:ext cx="436099" cy="1181687"/>
          </a:xfrm>
          <a:prstGeom prst="upArrow">
            <a:avLst/>
          </a:prstGeom>
          <a:gradFill flip="none" rotWithShape="1">
            <a:gsLst>
              <a:gs pos="0">
                <a:srgbClr val="00B050"/>
              </a:gs>
              <a:gs pos="22000">
                <a:srgbClr val="FF0000"/>
              </a:gs>
              <a:gs pos="76000">
                <a:srgbClr val="7030A0"/>
              </a:gs>
              <a:gs pos="52000">
                <a:schemeClr val="accent2"/>
              </a:gs>
              <a:gs pos="100000">
                <a:srgbClr val="FF0000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6708720">
            <a:off x="4696677" y="2490860"/>
            <a:ext cx="436099" cy="1181687"/>
          </a:xfrm>
          <a:prstGeom prst="upArrow">
            <a:avLst/>
          </a:prstGeom>
          <a:gradFill flip="none" rotWithShape="1">
            <a:gsLst>
              <a:gs pos="0">
                <a:srgbClr val="00B050"/>
              </a:gs>
              <a:gs pos="22000">
                <a:srgbClr val="FF0000"/>
              </a:gs>
              <a:gs pos="76000">
                <a:srgbClr val="7030A0"/>
              </a:gs>
              <a:gs pos="52000">
                <a:schemeClr val="accent2"/>
              </a:gs>
              <a:gs pos="100000">
                <a:srgbClr val="FF0000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5687128">
            <a:off x="1959010" y="3108666"/>
            <a:ext cx="436099" cy="1181687"/>
          </a:xfrm>
          <a:prstGeom prst="upArrow">
            <a:avLst/>
          </a:prstGeom>
          <a:gradFill flip="none" rotWithShape="1">
            <a:gsLst>
              <a:gs pos="0">
                <a:srgbClr val="00B050"/>
              </a:gs>
              <a:gs pos="22000">
                <a:srgbClr val="FF0000"/>
              </a:gs>
              <a:gs pos="76000">
                <a:srgbClr val="7030A0"/>
              </a:gs>
              <a:gs pos="52000">
                <a:schemeClr val="accent2"/>
              </a:gs>
              <a:gs pos="100000">
                <a:srgbClr val="FF0000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7767" y="6255838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শিকড় মজবুত করে।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5" y="807209"/>
            <a:ext cx="10537328" cy="54486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7" name="Rectangle 26"/>
          <p:cNvSpPr/>
          <p:nvPr/>
        </p:nvSpPr>
        <p:spPr>
          <a:xfrm>
            <a:off x="677767" y="6255838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সময়মতো ফুল ফোটায় ও ফসল পাকায়।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23" y="831349"/>
            <a:ext cx="8724415" cy="54244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8" name="Rectangle 27"/>
          <p:cNvSpPr/>
          <p:nvPr/>
        </p:nvSpPr>
        <p:spPr>
          <a:xfrm>
            <a:off x="677767" y="6269906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গুণগত মান বাড়ায়।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70945" y="138831"/>
            <a:ext cx="45430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পটাশিয়াম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3" y="823984"/>
            <a:ext cx="10420256" cy="54459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8" name="Rectangle 7"/>
          <p:cNvSpPr/>
          <p:nvPr/>
        </p:nvSpPr>
        <p:spPr>
          <a:xfrm>
            <a:off x="691835" y="6269906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 ও মজবুত কান্ড গঠনে সহায়তা করে।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23983"/>
            <a:ext cx="10444359" cy="544592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6" name="Rectangle 5"/>
          <p:cNvSpPr/>
          <p:nvPr/>
        </p:nvSpPr>
        <p:spPr>
          <a:xfrm>
            <a:off x="677767" y="6269906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9" y="823983"/>
            <a:ext cx="10442782" cy="544592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9" name="Rectangle 8"/>
          <p:cNvSpPr/>
          <p:nvPr/>
        </p:nvSpPr>
        <p:spPr>
          <a:xfrm>
            <a:off x="787963" y="6281627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সমুন্নত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23981"/>
            <a:ext cx="10459438" cy="54342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5" name="Right Arrow 4"/>
          <p:cNvSpPr/>
          <p:nvPr/>
        </p:nvSpPr>
        <p:spPr>
          <a:xfrm>
            <a:off x="1828800" y="4304713"/>
            <a:ext cx="633046" cy="365761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33000">
                <a:srgbClr val="00B050"/>
              </a:gs>
              <a:gs pos="70000">
                <a:schemeClr val="accent2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287108" y="4304713"/>
            <a:ext cx="633046" cy="365761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33000">
                <a:srgbClr val="00B050"/>
              </a:gs>
              <a:gs pos="70000">
                <a:schemeClr val="accent2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590671" y="4302367"/>
            <a:ext cx="633046" cy="365761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33000">
                <a:srgbClr val="00B050"/>
              </a:gs>
              <a:gs pos="70000">
                <a:schemeClr val="accent2"/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895" y="6309762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শিকড় বৃদ্ধি করে।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3" y="812260"/>
            <a:ext cx="10446946" cy="5461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6" name="Right Arrow 15"/>
          <p:cNvSpPr/>
          <p:nvPr/>
        </p:nvSpPr>
        <p:spPr>
          <a:xfrm>
            <a:off x="2719097" y="4145276"/>
            <a:ext cx="633046" cy="365761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22000">
                <a:schemeClr val="accent2"/>
              </a:gs>
              <a:gs pos="46000">
                <a:srgbClr val="299443"/>
              </a:gs>
              <a:gs pos="74000">
                <a:srgbClr val="FF0000"/>
              </a:gs>
              <a:gs pos="100000">
                <a:srgbClr val="7030A0"/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275857" y="3446064"/>
            <a:ext cx="633046" cy="365761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22000">
                <a:schemeClr val="accent2"/>
              </a:gs>
              <a:gs pos="46000">
                <a:srgbClr val="299443"/>
              </a:gs>
              <a:gs pos="74000">
                <a:srgbClr val="FF0000"/>
              </a:gs>
              <a:gs pos="100000">
                <a:srgbClr val="7030A0"/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856398" y="3321856"/>
            <a:ext cx="633046" cy="365761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22000">
                <a:schemeClr val="accent2"/>
              </a:gs>
              <a:gs pos="46000">
                <a:srgbClr val="299443"/>
              </a:gs>
              <a:gs pos="74000">
                <a:srgbClr val="FF0000"/>
              </a:gs>
              <a:gs pos="100000">
                <a:srgbClr val="7030A0"/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1691" y="6295694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দানা জাতীয় শস্যের দানা পুষ্ট করে।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1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9" grpId="0"/>
      <p:bldP spid="9" grpId="1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6" grpId="0" animBg="1"/>
      <p:bldP spid="20" grpId="0" animBg="1"/>
      <p:bldP spid="21" grpId="0" animBg="1"/>
      <p:bldP spid="22" grpId="0"/>
      <p:bldP spid="2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3731</TotalTime>
  <Words>630</Words>
  <Application>Microsoft Office PowerPoint</Application>
  <PresentationFormat>Widescreen</PresentationFormat>
  <Paragraphs>120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8BSBN72</dc:creator>
  <cp:lastModifiedBy>8BSBN72</cp:lastModifiedBy>
  <cp:revision>602</cp:revision>
  <dcterms:created xsi:type="dcterms:W3CDTF">2021-05-17T09:55:42Z</dcterms:created>
  <dcterms:modified xsi:type="dcterms:W3CDTF">2021-10-24T15:10:16Z</dcterms:modified>
</cp:coreProperties>
</file>