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87" r:id="rId3"/>
    <p:sldId id="288" r:id="rId4"/>
    <p:sldId id="289" r:id="rId5"/>
    <p:sldId id="290" r:id="rId6"/>
    <p:sldId id="306" r:id="rId7"/>
    <p:sldId id="257" r:id="rId8"/>
    <p:sldId id="277" r:id="rId9"/>
    <p:sldId id="321" r:id="rId10"/>
    <p:sldId id="258" r:id="rId11"/>
    <p:sldId id="298" r:id="rId12"/>
    <p:sldId id="305" r:id="rId13"/>
    <p:sldId id="294" r:id="rId14"/>
    <p:sldId id="295" r:id="rId15"/>
    <p:sldId id="309" r:id="rId16"/>
    <p:sldId id="316" r:id="rId17"/>
    <p:sldId id="317" r:id="rId18"/>
    <p:sldId id="300" r:id="rId19"/>
    <p:sldId id="319" r:id="rId20"/>
    <p:sldId id="320" r:id="rId21"/>
    <p:sldId id="291" r:id="rId22"/>
    <p:sldId id="301" r:id="rId23"/>
    <p:sldId id="292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0751" autoAdjust="0"/>
  </p:normalViewPr>
  <p:slideViewPr>
    <p:cSldViewPr snapToGrid="0">
      <p:cViewPr varScale="1">
        <p:scale>
          <a:sx n="50" d="100"/>
          <a:sy n="50" d="100"/>
        </p:scale>
        <p:origin x="77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14F16-5851-48B5-9D21-EE872015DCE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E11F8-83D0-40A6-8EED-0020DE79E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E11F8-83D0-40A6-8EED-0020DE79E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3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E11F8-83D0-40A6-8EED-0020DE79E7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7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8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395D-A10F-4CDC-A5DB-097C0BAA69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mp"/><Relationship Id="rId5" Type="http://schemas.openxmlformats.org/officeDocument/2006/relationships/image" Target="../media/image15.tmp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644" y="2105561"/>
            <a:ext cx="107067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4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75041" y="3180569"/>
            <a:ext cx="5671903" cy="4968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54294" y="2900609"/>
            <a:ext cx="4763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তালগাছ এক পায়ে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54" y="608287"/>
            <a:ext cx="4733708" cy="55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4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60049" y="3180569"/>
            <a:ext cx="5671903" cy="4968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44431" y="2683490"/>
            <a:ext cx="453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 গাছ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ছাড়িয়ে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7" y="608286"/>
            <a:ext cx="4697903" cy="5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60049" y="3180569"/>
            <a:ext cx="5671903" cy="4968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44431" y="2835213"/>
            <a:ext cx="4643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উঁকি মারে আকাশে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n w="0"/>
                <a:latin typeface="NikoshBAN"/>
              </a:rPr>
              <a:t> 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71" y="659315"/>
            <a:ext cx="4658599" cy="56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4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75039" y="3180569"/>
            <a:ext cx="5671903" cy="4968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9245" y="2729656"/>
            <a:ext cx="4298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মনে সাধ, কালো মেঘ ফূঁড়ে যায়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80" y="610075"/>
            <a:ext cx="4760080" cy="55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60049" y="3180569"/>
            <a:ext cx="5671903" cy="4968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49362" y="2930589"/>
            <a:ext cx="465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একেবারে ঊড়ে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/>
              </a:rPr>
              <a:t>        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635064"/>
            <a:ext cx="4719810" cy="56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4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60049" y="3180569"/>
            <a:ext cx="5671903" cy="4968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9067" y="2721113"/>
            <a:ext cx="369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কোথা পাবে পাখা সে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4" y="593046"/>
            <a:ext cx="4702665" cy="55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9428" y="797509"/>
            <a:ext cx="49731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</a:p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  <a:endParaRPr lang="bn-IN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তালগাছ এক পায়ে দাঁড়িয়ে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গাছ ছাড়িয়ে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উঁকি মারে আকাশে।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সাধ, কালো মেঘ ফূঁড়ে যায়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একেবারে ঊড়ে যায়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 পাবে পাখা সে।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6949" y="2263515"/>
            <a:ext cx="2898099" cy="299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61199" y="1429710"/>
            <a:ext cx="234896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1"/>
            <a:ext cx="12192000" cy="6872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312" y="1836943"/>
            <a:ext cx="280392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শিক্ষক-শিক্ষার্থীর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9017" y="737549"/>
            <a:ext cx="49731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</a:p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  <a:endParaRPr lang="bn-IN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তালগাছ এক পায়ে দাঁড়িয়ে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গাছ ছাড়িয়ে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উঁকি মারে আকাশে।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সাধ, কালো মেঘ ফূঁড়ে যায়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একেবারে ঊড়ে যায়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 পাবে পাখা সে।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276538" y="2203555"/>
            <a:ext cx="2898099" cy="299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1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67182" y="863898"/>
            <a:ext cx="6730582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 অর্থগুলো জেনে নেই...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8247" y="2245770"/>
            <a:ext cx="2470278" cy="13234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ইচ্ছা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18247" y="3947686"/>
            <a:ext cx="2470278" cy="144655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থরথর   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8041" y="2245770"/>
            <a:ext cx="2258658" cy="13234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সাধ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8040" y="3947686"/>
            <a:ext cx="2234621" cy="13234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থত্থর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>
            <a:stCxn id="32" idx="3"/>
            <a:endCxn id="30" idx="1"/>
          </p:cNvCxnSpPr>
          <p:nvPr/>
        </p:nvCxnSpPr>
        <p:spPr>
          <a:xfrm>
            <a:off x="4546699" y="2907490"/>
            <a:ext cx="277154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522661" y="4609405"/>
            <a:ext cx="2795586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60" y="2174608"/>
            <a:ext cx="2695731" cy="25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479198" y="778927"/>
            <a:ext cx="4885791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দলীয়</a:t>
            </a:r>
            <a:r>
              <a:rPr lang="bn-IN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কাজ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6822" y="5460495"/>
            <a:ext cx="6790544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কবিতাংশটুকু দলে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করবে।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227" y="2205144"/>
            <a:ext cx="2695731" cy="25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298" y="2174609"/>
            <a:ext cx="2695731" cy="25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6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" y="19864"/>
            <a:ext cx="12187083" cy="6838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7" y="2944227"/>
            <a:ext cx="7933413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Bijoy" pitchFamily="2" charset="0"/>
              </a:rPr>
              <a:t>নামঃ</a:t>
            </a:r>
            <a:r>
              <a:rPr lang="en-US" sz="4800" b="1" dirty="0" smtClean="0">
                <a:solidFill>
                  <a:srgbClr val="FFFF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Bijoy" pitchFamily="2" charset="0"/>
              </a:rPr>
              <a:t>মন্তোষ</a:t>
            </a:r>
            <a:r>
              <a:rPr lang="en-US" sz="4800" b="1" dirty="0" smtClean="0">
                <a:solidFill>
                  <a:srgbClr val="FFFF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Bijoy" pitchFamily="2" charset="0"/>
              </a:rPr>
              <a:t>ভৌমিক</a:t>
            </a:r>
            <a:endParaRPr lang="en-US" sz="4800" b="1" dirty="0" smtClean="0">
              <a:solidFill>
                <a:srgbClr val="FFFF00"/>
              </a:solidFill>
              <a:latin typeface="Bijoy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Bijoy" pitchFamily="2" charset="0"/>
              </a:rPr>
              <a:t>পদবীঃ</a:t>
            </a:r>
            <a:r>
              <a:rPr lang="en-US" sz="4800" b="1" dirty="0" smtClean="0">
                <a:solidFill>
                  <a:srgbClr val="FFFF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Bijoy" pitchFamily="2" charset="0"/>
              </a:rPr>
              <a:t>সহকারী</a:t>
            </a:r>
            <a:r>
              <a:rPr lang="en-US" sz="4800" b="1" dirty="0" smtClean="0">
                <a:solidFill>
                  <a:srgbClr val="FFFF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Bijoy" pitchFamily="2" charset="0"/>
              </a:rPr>
              <a:t>শিক্ষক</a:t>
            </a:r>
            <a:endParaRPr lang="en-US" sz="4800" b="1" dirty="0" smtClean="0">
              <a:solidFill>
                <a:srgbClr val="FFFF00"/>
              </a:solidFill>
              <a:latin typeface="Bijoy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বাড়ন্তি সরকারি প্রাথমিক বিদ্যালয়।</a:t>
            </a:r>
          </a:p>
          <a:p>
            <a:pPr algn="ctr"/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 সদর। </a:t>
            </a:r>
            <a:r>
              <a:rPr lang="en-US" sz="4800" b="1" dirty="0" smtClean="0">
                <a:solidFill>
                  <a:srgbClr val="FFFF00"/>
                </a:solidFill>
                <a:latin typeface="Bijoy" pitchFamily="2" charset="0"/>
              </a:rPr>
              <a:t>  </a:t>
            </a:r>
            <a:endParaRPr lang="en-US" sz="4800" b="1" dirty="0">
              <a:solidFill>
                <a:srgbClr val="FFFF00"/>
              </a:solidFill>
              <a:latin typeface="Bijoy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t="11585" r="23661" b="33552"/>
          <a:stretch/>
        </p:blipFill>
        <p:spPr>
          <a:xfrm>
            <a:off x="8015052" y="1991340"/>
            <a:ext cx="2837828" cy="4139637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Horizontal Scroll 13"/>
          <p:cNvSpPr/>
          <p:nvPr/>
        </p:nvSpPr>
        <p:spPr>
          <a:xfrm>
            <a:off x="1661027" y="11667"/>
            <a:ext cx="6324600" cy="2438400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9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28424" y="868708"/>
            <a:ext cx="3775394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একক কাজ</a:t>
            </a:r>
            <a:endParaRPr lang="en-U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Picture 10" descr="াকদক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53" y="2058375"/>
            <a:ext cx="2955736" cy="31309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0430" y="5265619"/>
            <a:ext cx="783138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খোলে ‘তালগাছ’ কবিতা আবৃতি করবে।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1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3537677" y="599604"/>
            <a:ext cx="5171608" cy="2053655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85610" y="867272"/>
            <a:ext cx="3039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1343" y="2816637"/>
            <a:ext cx="8724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(ক) তালগাছ দেখে কী মনে হয়? </a:t>
            </a:r>
          </a:p>
          <a:p>
            <a:pPr algn="just"/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(খ) ‘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সাধ, কালো মেঘ ফূঁড়ে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কথাটির অর্থ কী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104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23" y="1128356"/>
            <a:ext cx="2781924" cy="326785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839081" y="1628383"/>
            <a:ext cx="4743526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432" y="3643027"/>
            <a:ext cx="8763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তোমার বাড়িতে আছে এমন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পাঁচটি গাছের নাম লিখে নিয়ে আসবে।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616" y="2105561"/>
            <a:ext cx="110227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52" y="4180322"/>
            <a:ext cx="9409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স্বাস্থ্যবিধি মেনে চলবো এবং মাক্স ব্যবহার করবো।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61" y="41615"/>
            <a:ext cx="6990735" cy="39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3778448" y="802851"/>
            <a:ext cx="4734928" cy="1396784"/>
          </a:xfrm>
          <a:prstGeom prst="horizont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2054" y="2990825"/>
            <a:ext cx="64614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বই।</a:t>
            </a:r>
          </a:p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০৯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)।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"/>
          <a:stretch/>
        </p:blipFill>
        <p:spPr>
          <a:xfrm>
            <a:off x="7386089" y="2322180"/>
            <a:ext cx="2584282" cy="34738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18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2"/>
          <a:stretch/>
        </p:blipFill>
        <p:spPr>
          <a:xfrm>
            <a:off x="0" y="-1"/>
            <a:ext cx="12192000" cy="726790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3179379" y="0"/>
            <a:ext cx="5784739" cy="1768839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n w="0"/>
                <a:solidFill>
                  <a:schemeClr val="bg2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n w="0"/>
              <a:solidFill>
                <a:schemeClr val="bg2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3789" y="1886825"/>
            <a:ext cx="94438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২.১.২- কবিতা শুনে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২.২.২- পাঠ্যকবিতার মূল বিষয় নিজের ভাষায়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২.২.২- প্রমিত উচ্চারণে কবিতা আবৃত্তি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১.৪.১- যুক্তব্যঞ্জন ভেঙ্গে লিখতে পারবে।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45621" y="1526142"/>
            <a:ext cx="8700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3331" y="3044050"/>
            <a:ext cx="80653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তোমরা কী কী গাছ চিনো?</a:t>
            </a:r>
          </a:p>
          <a:p>
            <a:pPr algn="just"/>
            <a:endParaRPr lang="bn-IN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সবথেকে বড় গাছ কোনটি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94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0"/>
            <a:ext cx="12191998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.....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714" y="5842338"/>
            <a:ext cx="5006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84168"/>
            <a:ext cx="4062330" cy="4597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73" y="1107995"/>
            <a:ext cx="4298127" cy="47343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9041" y="5045943"/>
            <a:ext cx="2069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3424" y="5815383"/>
            <a:ext cx="2069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4445" y="5815384"/>
            <a:ext cx="2069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2" y="1081041"/>
            <a:ext cx="3762375" cy="42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20699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3162" y="2627545"/>
            <a:ext cx="99697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  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</a:p>
          <a:p>
            <a:pPr algn="ctr"/>
            <a:r>
              <a:rPr lang="bn-IN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পাঠ্যাংশঃতালগাছ............পাখা সে।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215834" y="3670144"/>
            <a:ext cx="4004441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orizontal Scroll 15"/>
          <p:cNvSpPr/>
          <p:nvPr/>
        </p:nvSpPr>
        <p:spPr>
          <a:xfrm>
            <a:off x="3626068" y="1093861"/>
            <a:ext cx="5372831" cy="1762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0262" y="1427216"/>
            <a:ext cx="4004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72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9019" y="1274163"/>
            <a:ext cx="503396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660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15852" r="2206" b="18556"/>
          <a:stretch/>
        </p:blipFill>
        <p:spPr>
          <a:xfrm>
            <a:off x="2580808" y="2638268"/>
            <a:ext cx="4572000" cy="2803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69"/>
          <a:stretch/>
        </p:blipFill>
        <p:spPr>
          <a:xfrm>
            <a:off x="7211819" y="2563159"/>
            <a:ext cx="2163587" cy="2953378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4254103" y="2413691"/>
            <a:ext cx="36917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19" y="2874857"/>
            <a:ext cx="1647306" cy="23417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"/>
          <a:stretch/>
        </p:blipFill>
        <p:spPr>
          <a:xfrm>
            <a:off x="2813657" y="2874857"/>
            <a:ext cx="1713373" cy="23417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437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3535" y="697055"/>
            <a:ext cx="807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৩৮ পৃষ্ঠা খোলো...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32" y="1801477"/>
            <a:ext cx="2897164" cy="39847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"/>
          <a:stretch/>
        </p:blipFill>
        <p:spPr>
          <a:xfrm>
            <a:off x="3198836" y="1801477"/>
            <a:ext cx="2897164" cy="39847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01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298</Words>
  <Application>Microsoft Office PowerPoint</Application>
  <PresentationFormat>Widescreen</PresentationFormat>
  <Paragraphs>83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Bijoy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168</cp:revision>
  <dcterms:created xsi:type="dcterms:W3CDTF">2021-08-14T14:11:06Z</dcterms:created>
  <dcterms:modified xsi:type="dcterms:W3CDTF">2021-10-24T16:23:26Z</dcterms:modified>
</cp:coreProperties>
</file>