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4" autoAdjust="0"/>
  </p:normalViewPr>
  <p:slideViewPr>
    <p:cSldViewPr>
      <p:cViewPr varScale="1">
        <p:scale>
          <a:sx n="88" d="100"/>
          <a:sy n="88" d="100"/>
        </p:scale>
        <p:origin x="-10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rstatomphotos_topNteas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1981200"/>
            <a:ext cx="731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352800"/>
            <a:ext cx="861060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ঋনাত্মক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3820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নিউক্লিয়াসকে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ঘোরে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14600"/>
            <a:ext cx="8458200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পরমানুতে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নিউট্রনের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সমষ্টিকে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পরমানুতে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১৬ ।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4582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সংখ্যা:কোনো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পরমানুতে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প্রোটনের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পরমানুতে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নিউট্রনের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334000"/>
            <a:ext cx="87630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+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762000"/>
            <a:ext cx="3233578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743200"/>
            <a:ext cx="8382000" cy="20621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কোনো মৌলের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৩৫ এবং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১৭ হলে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কি থাকে ? তাদের আধান ব্যাখ্যা কর ।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অনু ও পরমানুর মধ্যে পার্থক্য লিখ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57200"/>
            <a:ext cx="40386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229600" cy="283154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অনু কি 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নিউট্র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আধান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কেমন?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অক্সিজেনের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কত?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পরমানু আবিস্কার করেন কে ?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কি?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3380" cy="716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304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4384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‘স্বাভাবিক অবস্থায় পরমানু আধান নিরপেক্ষ’ ,তোমার মতামত বিশ্লেষণ কর।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5146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7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63246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657600"/>
            <a:ext cx="3733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 চন্দ্র বিশ্বাস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শিক্ষক(বিজ্ঞান) 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তালখড়ী মাধ্যমিক বিদ্যালয়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শালিখা,মাগুরা</a:t>
            </a:r>
          </a:p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pbidesh42.dc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gmail.com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447800"/>
            <a:ext cx="1739365" cy="17393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419600" y="3429000"/>
            <a:ext cx="4495800" cy="218521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শ্রেনি:৮ম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ধারণার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543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743200"/>
            <a:ext cx="8458200" cy="206210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পারমাণবিক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পারমাণবিক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,নিউট্রোন সংখ্যা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নির্ণয় করতে পারবে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lium-atom-56a12c7d3df78cf7726820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2791737" cy="2506980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371600"/>
            <a:ext cx="2819400" cy="26748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4953000"/>
            <a:ext cx="5334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1981200"/>
            <a:ext cx="228713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23622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গঠণ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2819400" cy="2838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00800" y="1295400"/>
            <a:ext cx="18288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1905000"/>
            <a:ext cx="18288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প্রোটন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667000"/>
            <a:ext cx="182880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নিউট্রোন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3352800"/>
            <a:ext cx="1828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 flipH="1">
            <a:off x="2667000" y="2590800"/>
            <a:ext cx="3810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2846183" y="3825935"/>
            <a:ext cx="381000" cy="611173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0" y="4419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14600" y="2971800"/>
            <a:ext cx="990600" cy="914400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-0.33889 C -0.0217 -0.33889 0.04583 -0.25185 0.04583 -0.14444 C 0.04583 -0.03727 -0.0217 0.05 -0.10417 0.05 C -0.18698 0.05 -0.25417 -0.03727 -0.25417 -0.14444 C -0.25417 -0.25185 -0.18698 -0.33889 -0.10417 -0.33889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533400"/>
            <a:ext cx="55626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981200"/>
            <a:ext cx="87630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কনাকে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590800"/>
            <a:ext cx="8763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200400"/>
            <a:ext cx="8763000" cy="20621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ডেমোক্রিটাস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খ্রিস্টপূর্ব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৪০০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অব্দে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মতবাদ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অবিভাজ্য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কনার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05000"/>
            <a:ext cx="8610600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১৮০৩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ইংরেজ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ডাল্টন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পরীক্ষালব্ধ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ভাঙ্গা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810000"/>
            <a:ext cx="86106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অবিভাজ্য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কণাও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বিভাজ্য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62000"/>
            <a:ext cx="3429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590800"/>
            <a:ext cx="8686800" cy="31700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পরমানু কি কি নিয়ে গঠিত ?</a:t>
            </a:r>
          </a:p>
          <a:p>
            <a:pPr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পরমানু কি?</a:t>
            </a:r>
          </a:p>
          <a:p>
            <a:pPr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পরমানু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অবিভাজ্য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এটি কার মতবাদ? </a:t>
            </a:r>
          </a:p>
          <a:p>
            <a:pPr>
              <a:buFont typeface="Wingdings" pitchFamily="2" charset="2"/>
              <a:buChar char="Ø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</TotalTime>
  <Words>373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Bidesh Biswas</cp:lastModifiedBy>
  <cp:revision>63</cp:revision>
  <dcterms:created xsi:type="dcterms:W3CDTF">2006-08-16T00:00:00Z</dcterms:created>
  <dcterms:modified xsi:type="dcterms:W3CDTF">2021-10-14T22:06:54Z</dcterms:modified>
</cp:coreProperties>
</file>