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58" r:id="rId4"/>
    <p:sldId id="260" r:id="rId5"/>
    <p:sldId id="273" r:id="rId6"/>
    <p:sldId id="274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802" y="-3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10/24/2021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loom-blossom-flora-531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7703" y="-304800"/>
            <a:ext cx="9561703" cy="7162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57400" y="2514600"/>
            <a:ext cx="4953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914400"/>
            <a:ext cx="4343400" cy="110799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590800"/>
            <a:ext cx="7848600" cy="193899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চন্দ্র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সূর্যের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আকর্ষণ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বিদ্যমান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>
              <a:buFont typeface="Wingdings" pitchFamily="2" charset="2"/>
              <a:buChar char="ü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আকর্ষণ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457200"/>
            <a:ext cx="4267200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অভিকর্ষজ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ত্বরণ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828800"/>
            <a:ext cx="7315200" cy="193899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অভিকর্ষ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প্রভাবে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ভূ-পৃষ্ঠে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মূক্তভাবে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পড়ন্ত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বেগ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বৃদ্ধির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হারকে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অভিকর্ষজ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ত্বরণ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124200" y="4419600"/>
          <a:ext cx="1089992" cy="759690"/>
        </p:xfrm>
        <a:graphic>
          <a:graphicData uri="http://schemas.openxmlformats.org/presentationml/2006/ole">
            <p:oleObj spid="_x0000_s1027" name="Equation" r:id="rId3" imgW="368280" imgH="2030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76400" y="4495800"/>
            <a:ext cx="1295400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609600"/>
            <a:ext cx="8458200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অভিকর্ষজ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ত্বরনের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রাশিমালা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98120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ধরি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=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=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মধ্যবর্তী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দূরত্ব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=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আকর্ষণ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3429000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মহাকর্ষ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সূত্রানুসারে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648200" y="4724400"/>
          <a:ext cx="2971800" cy="1232903"/>
        </p:xfrm>
        <a:graphic>
          <a:graphicData uri="http://schemas.openxmlformats.org/presentationml/2006/ole">
            <p:oleObj spid="_x0000_s2050" name="Equation" r:id="rId3" imgW="7236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5240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অভিকর্ষ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=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953000" y="1600200"/>
          <a:ext cx="431801" cy="304800"/>
        </p:xfrm>
        <a:graphic>
          <a:graphicData uri="http://schemas.openxmlformats.org/presentationml/2006/ole">
            <p:oleObj spid="_x0000_s3074" name="Equation" r:id="rId3" imgW="126720" imgH="12672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257800" y="15240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অভিকর্ষজ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ত্বরণ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505200" y="2438400"/>
          <a:ext cx="3124200" cy="933450"/>
        </p:xfrm>
        <a:graphic>
          <a:graphicData uri="http://schemas.openxmlformats.org/presentationml/2006/ole">
            <p:oleObj spid="_x0000_s3075" name="Equation" r:id="rId4" imgW="507960" imgH="19044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581400" y="3124200"/>
          <a:ext cx="3284538" cy="1233488"/>
        </p:xfrm>
        <a:graphic>
          <a:graphicData uri="http://schemas.openxmlformats.org/presentationml/2006/ole">
            <p:oleObj spid="_x0000_s3076" name="Equation" r:id="rId5" imgW="799920" imgH="39348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3971925" y="4419600"/>
          <a:ext cx="2501900" cy="1233488"/>
        </p:xfrm>
        <a:graphic>
          <a:graphicData uri="http://schemas.openxmlformats.org/presentationml/2006/ole">
            <p:oleObj spid="_x0000_s3077" name="Equation" r:id="rId6" imgW="609480" imgH="39348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19400" y="4876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বা,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5600" y="36576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বা,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219200"/>
            <a:ext cx="8763000" cy="34778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অভিকর্ষজ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ত্বরণ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ভরের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নির্ভর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যেহেতু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ধ্রবক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দূরত্ব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নির্ভর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নিরপেক্ষ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হলেও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স্থান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নিরপেক্ষ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762000"/>
            <a:ext cx="53340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362200"/>
            <a:ext cx="8686800" cy="175432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অভিকর্ষ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মহাকর্ষের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৩টি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457200"/>
            <a:ext cx="3581400" cy="110799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905000"/>
            <a:ext cx="8763000" cy="261610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অভিকর্ষ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মহাকর্ষ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অভিকর্ষজ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ত্বরণকে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marL="342900" indent="-342900">
              <a:buFont typeface="+mj-lt"/>
              <a:buAutoNum type="arabicPeriod"/>
            </a:pP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685800"/>
            <a:ext cx="45720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362200"/>
            <a:ext cx="8763000" cy="258532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20kg 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পৃথিবী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পৃষ্ঠে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বস্তুটির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অভিকর্ষজ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বলের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d-rose-500x5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7326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667000"/>
            <a:ext cx="868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381000"/>
            <a:ext cx="6324600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2971800"/>
            <a:ext cx="5791200" cy="2800767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বিদেশ চন্দ্র বিশ্বাস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শিক্ষক(বিজ্ঞান) 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তালখড়ী মাধ্যমিক বিদ্যালয়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শালিখা,মাগুরা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pbidesh42.dc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gmail.com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1143000"/>
            <a:ext cx="1447800" cy="173936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600200"/>
            <a:ext cx="5943600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2438400"/>
            <a:ext cx="5943600" cy="224676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শ্রেনি:৮ম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সপ্তম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সাধারন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পৃথিবী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মহাকর্ষ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মহাকর্ষ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,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অভিকর্ষ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অভিকর্ষজ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ত্বরণ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600200"/>
            <a:ext cx="83820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743200"/>
            <a:ext cx="8458200" cy="156966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মহাকর্ষ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মহাকর্ষ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অভিকর্ষের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অভিকর্ষজ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ত্বরনের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রাশিমালা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95400" y="1828800"/>
            <a:ext cx="10668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5257800" y="1447800"/>
            <a:ext cx="17526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905000" y="2286000"/>
            <a:ext cx="388620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00400" y="17526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0" y="1371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20kg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7400" y="990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50kg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62200" y="4419600"/>
            <a:ext cx="403860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/>
      <p:bldP spid="9" grpId="0"/>
      <p:bldP spid="10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6324600" y="1371600"/>
            <a:ext cx="1752600" cy="1371600"/>
            <a:chOff x="5867400" y="1828800"/>
            <a:chExt cx="914400" cy="1371600"/>
          </a:xfrm>
          <a:solidFill>
            <a:srgbClr val="C00000"/>
          </a:solidFill>
        </p:grpSpPr>
        <p:sp>
          <p:nvSpPr>
            <p:cNvPr id="3" name="Oval Callout 2"/>
            <p:cNvSpPr/>
            <p:nvPr/>
          </p:nvSpPr>
          <p:spPr>
            <a:xfrm>
              <a:off x="5867400" y="2362200"/>
              <a:ext cx="914400" cy="838200"/>
            </a:xfrm>
            <a:prstGeom prst="wedgeEllipseCallout">
              <a:avLst>
                <a:gd name="adj1" fmla="val -2450"/>
                <a:gd name="adj2" fmla="val -30790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Down Arrow 3"/>
            <p:cNvSpPr/>
            <p:nvPr/>
          </p:nvSpPr>
          <p:spPr>
            <a:xfrm>
              <a:off x="6225209" y="1828800"/>
              <a:ext cx="119270" cy="685800"/>
            </a:xfrm>
            <a:prstGeom prst="down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Rectangle 5"/>
          <p:cNvSpPr/>
          <p:nvPr/>
        </p:nvSpPr>
        <p:spPr>
          <a:xfrm>
            <a:off x="5105400" y="5029200"/>
            <a:ext cx="37338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পৃথিবী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5181600"/>
            <a:ext cx="403860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5.55112E-17 L -0.00417 0.333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762000"/>
            <a:ext cx="5410200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ঘোষনা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971800"/>
            <a:ext cx="838200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মহাকর্ষ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,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অভিকর্ষ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অভিকর্ষজ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ত্বরণ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143000"/>
            <a:ext cx="7772400" cy="76944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মহাকর্ষ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438400"/>
            <a:ext cx="7772400" cy="255454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মহাবিশ্বের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বস্তুকনাই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অপরকে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আকর্ষণ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মহাবিশ্বের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বস্তুকনার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আকর্ষণ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মহাকর্ষ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চাঁদের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আকর্ষণ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মহাকর্ষ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685800"/>
            <a:ext cx="3581400" cy="13234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অভিকর্ষ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209800"/>
            <a:ext cx="8534400" cy="304698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পৃথিবী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আকর্ষণ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অভিকর্ষ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পৃথিবী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চাঁদের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আকর্ষণ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অভিকর্ষ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171</TotalTime>
  <Words>324</Words>
  <Application>Microsoft Office PowerPoint</Application>
  <PresentationFormat>On-screen Show (4:3)</PresentationFormat>
  <Paragraphs>53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Concourse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UITRCE BAGHERPARA</cp:lastModifiedBy>
  <cp:revision>46</cp:revision>
  <dcterms:created xsi:type="dcterms:W3CDTF">2006-08-16T00:00:00Z</dcterms:created>
  <dcterms:modified xsi:type="dcterms:W3CDTF">2021-10-24T05:35:58Z</dcterms:modified>
</cp:coreProperties>
</file>