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1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34641" y="561704"/>
            <a:ext cx="7106194" cy="13585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স্বাগতম</a:t>
            </a:r>
            <a:r>
              <a:rPr 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সবাইকে</a:t>
            </a:r>
            <a:r>
              <a:rPr 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আজকের</a:t>
            </a:r>
            <a:r>
              <a:rPr 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এই</a:t>
            </a:r>
            <a:r>
              <a:rPr 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ক্লাস</a:t>
            </a:r>
            <a:r>
              <a:rPr lang="en-US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এ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315" y="2738437"/>
            <a:ext cx="8386354" cy="330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88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0038" y="318255"/>
            <a:ext cx="50225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4800" b="1" dirty="0">
                <a:solidFill>
                  <a:schemeClr val="accent3"/>
                </a:solidFill>
                <a:latin typeface="Arial" panose="020B0604020202020204" pitchFamily="34" charset="0"/>
              </a:rPr>
              <a:t>শিক্ষক পরিচিতি</a:t>
            </a:r>
            <a:endParaRPr lang="en-US" sz="4800" b="1" dirty="0">
              <a:solidFill>
                <a:schemeClr val="accent3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36378" y="2024744"/>
            <a:ext cx="5068389" cy="386660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মোঃ</a:t>
            </a:r>
            <a:r>
              <a:rPr lang="as-IN" sz="2400" b="1" dirty="0"/>
              <a:t>সাইফুর রহমান চৌধুরী শরীফ </a:t>
            </a:r>
            <a:r>
              <a:rPr lang="en-US" sz="2400" b="1" dirty="0"/>
              <a:t>।</a:t>
            </a:r>
          </a:p>
          <a:p>
            <a:pPr algn="ctr"/>
            <a:r>
              <a:rPr lang="as-IN" sz="2400" b="1" dirty="0"/>
              <a:t>সহকারী শিক্ষক দেবিগঞ্জ মডেল সরকারি প্রাথমিক বিদ্যালয় ও গণিত অলিম্পিয়াড মাস্টার ট্রেইনার পঞ্চগড়।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0" y="2024743"/>
            <a:ext cx="4746317" cy="386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38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0685" y="914399"/>
            <a:ext cx="8904515" cy="40915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u="sng" dirty="0" err="1" smtClean="0"/>
              <a:t>পাঠ</a:t>
            </a:r>
            <a:r>
              <a:rPr lang="en-US" sz="4800" b="1" u="sng" dirty="0" smtClean="0"/>
              <a:t> </a:t>
            </a:r>
            <a:r>
              <a:rPr lang="en-US" sz="4800" b="1" u="sng" dirty="0" err="1" smtClean="0"/>
              <a:t>পরিচিতি</a:t>
            </a:r>
            <a:endParaRPr lang="en-US" sz="4800" b="1" u="sng" dirty="0" smtClean="0"/>
          </a:p>
          <a:p>
            <a:pPr algn="ctr"/>
            <a:r>
              <a:rPr lang="en-US" sz="4800" b="1" dirty="0" smtClean="0"/>
              <a:t> </a:t>
            </a:r>
          </a:p>
          <a:p>
            <a:pPr algn="ctr"/>
            <a:r>
              <a:rPr lang="en-US" sz="2800" dirty="0" err="1" smtClean="0"/>
              <a:t>প্রাক-প্রাথমিক</a:t>
            </a:r>
            <a:r>
              <a:rPr lang="en-US" sz="2800" dirty="0"/>
              <a:t> </a:t>
            </a:r>
            <a:r>
              <a:rPr lang="en-US" sz="2800" dirty="0" err="1" smtClean="0"/>
              <a:t>শিক্ষা</a:t>
            </a:r>
            <a:endParaRPr lang="en-US" sz="2800" dirty="0" smtClean="0"/>
          </a:p>
          <a:p>
            <a:pPr algn="ctr"/>
            <a:r>
              <a:rPr lang="en-US" sz="2800" dirty="0" err="1" smtClean="0"/>
              <a:t>আমার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বই</a:t>
            </a:r>
            <a:r>
              <a:rPr lang="en-US" sz="2800" dirty="0" smtClean="0"/>
              <a:t> </a:t>
            </a:r>
            <a:endParaRPr lang="en-US" sz="2800" dirty="0"/>
          </a:p>
          <a:p>
            <a:pPr algn="ctr"/>
            <a:r>
              <a:rPr lang="en-US" sz="2800" dirty="0" err="1" smtClean="0"/>
              <a:t>অধ্যায়ঃ</a:t>
            </a:r>
            <a:r>
              <a:rPr lang="en-US" sz="2800" dirty="0" smtClean="0"/>
              <a:t> ১১</a:t>
            </a:r>
          </a:p>
          <a:p>
            <a:pPr algn="ctr"/>
            <a:r>
              <a:rPr lang="en-US" sz="2800" dirty="0" err="1" smtClean="0"/>
              <a:t>বিষয়ঃ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ধারণা</a:t>
            </a:r>
            <a:endParaRPr lang="en-US" sz="2800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77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2928" y="500189"/>
            <a:ext cx="5270916" cy="1280890"/>
          </a:xfrm>
        </p:spPr>
        <p:txBody>
          <a:bodyPr/>
          <a:lstStyle/>
          <a:p>
            <a:r>
              <a:rPr lang="en-US" b="1" u="sng" dirty="0" err="1" smtClean="0"/>
              <a:t>যোগ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করি</a:t>
            </a:r>
            <a:endParaRPr lang="en-US" b="1" u="sng" dirty="0"/>
          </a:p>
        </p:txBody>
      </p:sp>
      <p:sp>
        <p:nvSpPr>
          <p:cNvPr id="3" name="Smiley Face 2"/>
          <p:cNvSpPr/>
          <p:nvPr/>
        </p:nvSpPr>
        <p:spPr>
          <a:xfrm>
            <a:off x="1469659" y="1537062"/>
            <a:ext cx="483325" cy="48078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iley Face 3"/>
          <p:cNvSpPr/>
          <p:nvPr/>
        </p:nvSpPr>
        <p:spPr>
          <a:xfrm>
            <a:off x="2769367" y="1515291"/>
            <a:ext cx="483325" cy="48078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3350618" y="1507853"/>
            <a:ext cx="483325" cy="48078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101677" y="1544136"/>
            <a:ext cx="2037806" cy="45194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একত্রে</a:t>
            </a:r>
            <a:endParaRPr lang="en-US" b="1" dirty="0"/>
          </a:p>
        </p:txBody>
      </p:sp>
      <p:sp>
        <p:nvSpPr>
          <p:cNvPr id="7" name="Smiley Face 6"/>
          <p:cNvSpPr/>
          <p:nvPr/>
        </p:nvSpPr>
        <p:spPr>
          <a:xfrm>
            <a:off x="6400751" y="1565907"/>
            <a:ext cx="483325" cy="480785"/>
          </a:xfrm>
          <a:prstGeom prst="smileyFace">
            <a:avLst>
              <a:gd name="adj" fmla="val 19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6965580" y="1565907"/>
            <a:ext cx="483325" cy="48078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7483338" y="1565907"/>
            <a:ext cx="483325" cy="48078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058" y="3396343"/>
            <a:ext cx="940526" cy="6380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584" y="3396343"/>
            <a:ext cx="940526" cy="6380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943" y="3396343"/>
            <a:ext cx="940526" cy="6380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69" y="3396343"/>
            <a:ext cx="940526" cy="638038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>
            <a:off x="6064266" y="3489392"/>
            <a:ext cx="2037806" cy="45194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একত্রে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411" y="3396343"/>
            <a:ext cx="940526" cy="63803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937" y="3396343"/>
            <a:ext cx="940526" cy="63803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3463" y="3396343"/>
            <a:ext cx="940526" cy="63803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3989" y="3396343"/>
            <a:ext cx="940526" cy="6380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173" y="5412877"/>
            <a:ext cx="809811" cy="70539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241" y="5412877"/>
            <a:ext cx="809811" cy="70539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556" y="5412877"/>
            <a:ext cx="809811" cy="70539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921" y="5412877"/>
            <a:ext cx="809811" cy="705394"/>
          </a:xfrm>
          <a:prstGeom prst="rect">
            <a:avLst/>
          </a:prstGeom>
        </p:spPr>
      </p:pic>
      <p:sp>
        <p:nvSpPr>
          <p:cNvPr id="23" name="Right Arrow 22"/>
          <p:cNvSpPr/>
          <p:nvPr/>
        </p:nvSpPr>
        <p:spPr>
          <a:xfrm>
            <a:off x="6139483" y="5417934"/>
            <a:ext cx="2037806" cy="45194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একত্রে</a:t>
            </a:r>
            <a:endParaRPr lang="en-US" b="1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554" y="5329781"/>
            <a:ext cx="809811" cy="70539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622" y="5329781"/>
            <a:ext cx="809811" cy="70539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937" y="5329781"/>
            <a:ext cx="809811" cy="70539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33" y="5329781"/>
            <a:ext cx="809811" cy="70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74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4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4489267" y="529045"/>
            <a:ext cx="3213464" cy="2899955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llate 2"/>
          <p:cNvSpPr/>
          <p:nvPr/>
        </p:nvSpPr>
        <p:spPr>
          <a:xfrm>
            <a:off x="3213462" y="3853543"/>
            <a:ext cx="5904412" cy="2534194"/>
          </a:xfrm>
          <a:prstGeom prst="flowChartCol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3016" y="5464407"/>
            <a:ext cx="25859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s-IN" sz="5400" dirty="0"/>
              <a:t>সবাইকে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4927248" y="3867141"/>
            <a:ext cx="2337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s-IN" sz="5400" dirty="0"/>
              <a:t>ধন্যবাদ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185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47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Vrinda</vt:lpstr>
      <vt:lpstr>Wingdings 3</vt:lpstr>
      <vt:lpstr>Wisp</vt:lpstr>
      <vt:lpstr>PowerPoint Presentation</vt:lpstr>
      <vt:lpstr>PowerPoint Presentation</vt:lpstr>
      <vt:lpstr>PowerPoint Presentation</vt:lpstr>
      <vt:lpstr>যোগ করি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2310</dc:creator>
  <cp:lastModifiedBy>2310</cp:lastModifiedBy>
  <cp:revision>1</cp:revision>
  <dcterms:created xsi:type="dcterms:W3CDTF">2021-10-21T20:53:17Z</dcterms:created>
  <dcterms:modified xsi:type="dcterms:W3CDTF">2021-10-21T20:59:44Z</dcterms:modified>
</cp:coreProperties>
</file>