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6733" y="365762"/>
            <a:ext cx="7106194" cy="13585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স্বাগতম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সবাইকে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আজকের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এই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ক্লাস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এ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07" y="2542495"/>
            <a:ext cx="8386354" cy="330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5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4827" y="370506"/>
            <a:ext cx="50225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800" b="1" dirty="0">
                <a:solidFill>
                  <a:schemeClr val="accent3"/>
                </a:solidFill>
                <a:latin typeface="Arial" panose="020B0604020202020204" pitchFamily="34" charset="0"/>
              </a:rPr>
              <a:t>শিক্ষক পরিচিতি</a:t>
            </a:r>
            <a:endParaRPr lang="en-US" sz="4800" b="1" dirty="0">
              <a:solidFill>
                <a:schemeClr val="accent3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61167" y="2076995"/>
            <a:ext cx="5068389" cy="38666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মোঃ</a:t>
            </a:r>
            <a:r>
              <a:rPr lang="as-IN" sz="2400" b="1" dirty="0"/>
              <a:t>সাইফুর রহমান চৌধুরী শরীফ </a:t>
            </a:r>
            <a:r>
              <a:rPr lang="en-US" sz="2400" b="1" dirty="0"/>
              <a:t>।</a:t>
            </a:r>
          </a:p>
          <a:p>
            <a:pPr algn="ctr"/>
            <a:r>
              <a:rPr lang="as-IN" sz="2400" b="1" dirty="0"/>
              <a:t>সহকারী শিক্ষক দেবিগঞ্জ মডেল সরকারি প্রাথমিক বিদ্যালয় ও গণিত অলিম্পিয়াড মাস্টার ট্রেইনার পঞ্চগড়।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2076994"/>
            <a:ext cx="4746317" cy="386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5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9451" y="1345473"/>
            <a:ext cx="8904515" cy="4091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u="sng" dirty="0" err="1" smtClean="0"/>
              <a:t>পাঠ</a:t>
            </a:r>
            <a:r>
              <a:rPr lang="en-US" sz="4800" b="1" u="sng" dirty="0" smtClean="0"/>
              <a:t> </a:t>
            </a:r>
            <a:r>
              <a:rPr lang="en-US" sz="4800" b="1" u="sng" dirty="0" err="1" smtClean="0"/>
              <a:t>পরিচিতি</a:t>
            </a:r>
            <a:endParaRPr lang="en-US" sz="4800" b="1" u="sng" dirty="0" smtClean="0"/>
          </a:p>
          <a:p>
            <a:pPr algn="ctr"/>
            <a:r>
              <a:rPr lang="en-US" sz="4800" b="1" dirty="0" smtClean="0"/>
              <a:t> </a:t>
            </a:r>
          </a:p>
          <a:p>
            <a:pPr algn="ctr"/>
            <a:r>
              <a:rPr lang="en-US" sz="2800" dirty="0" err="1" smtClean="0"/>
              <a:t>প্রাক-প্রাথমিক</a:t>
            </a:r>
            <a:r>
              <a:rPr lang="en-US" sz="2800" dirty="0"/>
              <a:t> </a:t>
            </a:r>
            <a:r>
              <a:rPr lang="en-US" sz="2800" dirty="0" err="1" smtClean="0"/>
              <a:t>শিক্ষা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আমার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বই</a:t>
            </a:r>
            <a:r>
              <a:rPr lang="en-US" sz="2800" dirty="0" smtClean="0"/>
              <a:t> </a:t>
            </a:r>
            <a:endParaRPr lang="en-US" sz="2800" dirty="0"/>
          </a:p>
          <a:p>
            <a:pPr algn="ctr"/>
            <a:r>
              <a:rPr lang="en-US" sz="2800" dirty="0" err="1" smtClean="0"/>
              <a:t>অধ্যায়ঃ</a:t>
            </a:r>
            <a:r>
              <a:rPr lang="en-US" sz="2800" dirty="0" smtClean="0"/>
              <a:t> ১১</a:t>
            </a:r>
          </a:p>
          <a:p>
            <a:pPr algn="ctr"/>
            <a:r>
              <a:rPr lang="en-US" sz="2800" dirty="0" err="1" smtClean="0"/>
              <a:t>বিষয়ঃ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ধারণা</a:t>
            </a:r>
            <a:endParaRPr lang="en-US" sz="28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1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us 1"/>
          <p:cNvSpPr/>
          <p:nvPr/>
        </p:nvSpPr>
        <p:spPr>
          <a:xfrm>
            <a:off x="2233748" y="-431074"/>
            <a:ext cx="7289075" cy="2207622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সমান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সংখ্যক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গোল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রং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করি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84908" y="1084217"/>
            <a:ext cx="11586754" cy="16459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4908" y="3043645"/>
            <a:ext cx="11586754" cy="1645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908" y="4950822"/>
            <a:ext cx="11586754" cy="1645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908" y="1084217"/>
            <a:ext cx="1796143" cy="1645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১৩</a:t>
            </a:r>
            <a:endParaRPr lang="en-US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84907" y="3043645"/>
            <a:ext cx="1796143" cy="1645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১৬</a:t>
            </a:r>
            <a:endParaRPr lang="en-US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84907" y="4950822"/>
            <a:ext cx="1796143" cy="1645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২০</a:t>
            </a:r>
            <a:endParaRPr lang="en-US" sz="8000" b="1" dirty="0"/>
          </a:p>
        </p:txBody>
      </p:sp>
      <p:sp>
        <p:nvSpPr>
          <p:cNvPr id="9" name="Oval 8"/>
          <p:cNvSpPr/>
          <p:nvPr/>
        </p:nvSpPr>
        <p:spPr>
          <a:xfrm>
            <a:off x="2011679" y="1214845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86445" y="1221376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52652" y="1221376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82933" y="1221376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11679" y="1969225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86445" y="1975756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52652" y="1975756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82933" y="1975756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04260" y="1208314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79026" y="1214845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45233" y="1214845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75514" y="1214845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704260" y="2001881"/>
            <a:ext cx="444138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445577" y="205740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57501" y="205740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23708" y="205740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535632" y="205740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252453" y="205740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964377" y="205740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630584" y="205740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0342508" y="205740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05795" y="1227907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17719" y="1227907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634540" y="1227907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346464" y="1227907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0012671" y="1227907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724595" y="1227907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955348" y="3259181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667272" y="3259181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333479" y="3259181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045403" y="3259181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762224" y="3259181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474148" y="3259181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140355" y="3259181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852279" y="3259181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518898" y="32787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230822" y="32787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947643" y="32787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9659567" y="32787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0325774" y="32787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1037698" y="32787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955348" y="3964574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667272" y="3964574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333479" y="3964574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045403" y="3964574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762224" y="3964574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474148" y="3964574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140355" y="3964574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852279" y="3964574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518898" y="3984166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8230822" y="3984166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947643" y="3984166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9659567" y="3984166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0325774" y="3984166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1037698" y="3984166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013311" y="50030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725235" y="50030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391442" y="50030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103366" y="50030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820187" y="50030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532111" y="50030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198318" y="50030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910242" y="5003073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576861" y="5022665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288785" y="5022665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9005606" y="5022665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9717530" y="5022665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0383737" y="5022665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1095661" y="5022665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983925" y="591965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695849" y="591965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362056" y="591965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073980" y="591965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790801" y="591965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502725" y="591965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168932" y="591965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880856" y="5919650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7547475" y="5939242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8259399" y="5939242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8976220" y="5939242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9688144" y="5939242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354351" y="5939242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1066275" y="5939242"/>
            <a:ext cx="488225" cy="3918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569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3823062" y="463730"/>
            <a:ext cx="3213464" cy="2899955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llate 2"/>
          <p:cNvSpPr/>
          <p:nvPr/>
        </p:nvSpPr>
        <p:spPr>
          <a:xfrm>
            <a:off x="2547257" y="3788228"/>
            <a:ext cx="5904412" cy="2534194"/>
          </a:xfrm>
          <a:prstGeom prst="flowChartCol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36811" y="5399092"/>
            <a:ext cx="2585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dirty="0"/>
              <a:t>সবাইকে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4261043" y="3801826"/>
            <a:ext cx="2337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dirty="0"/>
              <a:t>ধন্যবাদ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86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50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2310</dc:creator>
  <cp:lastModifiedBy>2310</cp:lastModifiedBy>
  <cp:revision>2</cp:revision>
  <dcterms:created xsi:type="dcterms:W3CDTF">2021-10-21T20:42:34Z</dcterms:created>
  <dcterms:modified xsi:type="dcterms:W3CDTF">2021-10-21T20:52:17Z</dcterms:modified>
</cp:coreProperties>
</file>