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34641" y="561704"/>
            <a:ext cx="7106194" cy="13585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স্বাগতম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সবাইকে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আজকের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এই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ক্লাস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এ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1315" y="2738437"/>
            <a:ext cx="8386354" cy="330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473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354" y="587231"/>
            <a:ext cx="50225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800" b="1" dirty="0">
                <a:solidFill>
                  <a:schemeClr val="accent3"/>
                </a:solidFill>
                <a:latin typeface="Arial" panose="020B0604020202020204" pitchFamily="34" charset="0"/>
              </a:rPr>
              <a:t>শিক্ষক পরিচিতি</a:t>
            </a:r>
            <a:endParaRPr 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953694" y="2293720"/>
            <a:ext cx="5068389" cy="38666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মোঃ</a:t>
            </a:r>
            <a:r>
              <a:rPr lang="as-IN" sz="2400" b="1" dirty="0"/>
              <a:t>সাইফুর রহমান চৌধুরী শরীফ </a:t>
            </a:r>
            <a:r>
              <a:rPr lang="en-US" sz="2400" b="1" dirty="0"/>
              <a:t>।</a:t>
            </a:r>
          </a:p>
          <a:p>
            <a:pPr algn="ctr"/>
            <a:r>
              <a:rPr lang="as-IN" sz="2400" b="1" dirty="0"/>
              <a:t>সহকারী শিক্ষক দেবিগঞ্জ মডেল সরকারি প্রাথমিক বিদ্যালয় ও গণিত অলিম্পিয়াড মাস্টার ট্রেইনার পঞ্চগড়।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356" y="2293719"/>
            <a:ext cx="4746317" cy="386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179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8921" y="997528"/>
            <a:ext cx="8315697" cy="3636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u="sng" dirty="0" err="1" smtClean="0"/>
              <a:t>পাঠ</a:t>
            </a:r>
            <a:r>
              <a:rPr lang="en-US" sz="4800" b="1" u="sng" dirty="0" smtClean="0"/>
              <a:t> </a:t>
            </a:r>
            <a:r>
              <a:rPr lang="en-US" sz="4800" b="1" u="sng" dirty="0" err="1" smtClean="0"/>
              <a:t>পরিচিতি</a:t>
            </a:r>
            <a:endParaRPr lang="en-US" sz="4800" b="1" u="sng" dirty="0" smtClean="0"/>
          </a:p>
          <a:p>
            <a:pPr algn="ctr"/>
            <a:r>
              <a:rPr lang="en-US" sz="4800" b="1" dirty="0" smtClean="0"/>
              <a:t> </a:t>
            </a:r>
          </a:p>
          <a:p>
            <a:pPr algn="ctr"/>
            <a:r>
              <a:rPr lang="en-US" sz="2800" dirty="0" err="1" smtClean="0"/>
              <a:t>প্রাক-প্রাথমিক</a:t>
            </a:r>
            <a:r>
              <a:rPr lang="en-US" sz="2800" dirty="0"/>
              <a:t> </a:t>
            </a:r>
            <a:r>
              <a:rPr lang="en-US" sz="2800" dirty="0" err="1" smtClean="0"/>
              <a:t>শিক্ষা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আমার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বই</a:t>
            </a:r>
            <a:r>
              <a:rPr lang="en-US" sz="2800" dirty="0" smtClean="0"/>
              <a:t> </a:t>
            </a:r>
            <a:endParaRPr lang="en-US" sz="2800" dirty="0"/>
          </a:p>
          <a:p>
            <a:pPr algn="ctr"/>
            <a:r>
              <a:rPr lang="en-US" sz="2800" dirty="0" err="1" smtClean="0"/>
              <a:t>অধ্যায়ঃ</a:t>
            </a:r>
            <a:r>
              <a:rPr lang="en-US" sz="2800" dirty="0" smtClean="0"/>
              <a:t> ১১</a:t>
            </a:r>
          </a:p>
          <a:p>
            <a:pPr algn="ctr"/>
            <a:r>
              <a:rPr lang="en-US" sz="2800" dirty="0" err="1" smtClean="0"/>
              <a:t>বিষয়ঃ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ধারণা</a:t>
            </a:r>
            <a:endParaRPr lang="en-US" sz="28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36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8516" y="326572"/>
            <a:ext cx="6191794" cy="496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নিচের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খালি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ঘরে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সঠিক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সংখ্যা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লিখি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666352" y="1384663"/>
            <a:ext cx="880903" cy="6501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38449" y="2034859"/>
            <a:ext cx="901337" cy="50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১</a:t>
            </a:r>
            <a:endParaRPr lang="en-US" sz="3600" b="1" dirty="0"/>
          </a:p>
        </p:txBody>
      </p:sp>
      <p:sp>
        <p:nvSpPr>
          <p:cNvPr id="6" name="Minus 5"/>
          <p:cNvSpPr/>
          <p:nvPr/>
        </p:nvSpPr>
        <p:spPr>
          <a:xfrm rot="5400000">
            <a:off x="2318475" y="3628000"/>
            <a:ext cx="7188926" cy="278320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 rot="5400000">
            <a:off x="2514417" y="3896350"/>
            <a:ext cx="7188926" cy="391884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7796" y="2966760"/>
            <a:ext cx="1079001" cy="676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0252" y="3009566"/>
            <a:ext cx="1079001" cy="6762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39254" y="3685841"/>
            <a:ext cx="1020130" cy="852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২</a:t>
            </a:r>
            <a:endParaRPr lang="en-US" sz="3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852" y="5531870"/>
            <a:ext cx="2024459" cy="7686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4459" y="4698090"/>
            <a:ext cx="2024459" cy="768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0828" y="5488113"/>
            <a:ext cx="2024459" cy="76866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311915" y="5214198"/>
            <a:ext cx="1020130" cy="852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৩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6310" y="1476103"/>
            <a:ext cx="914280" cy="6792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34932" y="1476103"/>
            <a:ext cx="914280" cy="67926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1001" y="1476103"/>
            <a:ext cx="914280" cy="67926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1046097" y="1469712"/>
            <a:ext cx="1145903" cy="780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?</a:t>
            </a:r>
            <a:endParaRPr lang="en-US" sz="6000" b="1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1752" y="3437213"/>
            <a:ext cx="1143378" cy="78102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1647" y="3447003"/>
            <a:ext cx="1143378" cy="78102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1955" y="3473829"/>
            <a:ext cx="1143378" cy="78102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2575" y="3473829"/>
            <a:ext cx="1143378" cy="78102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6839" y="5311020"/>
            <a:ext cx="738624" cy="75526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6605" y="5316033"/>
            <a:ext cx="738624" cy="75526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0514" y="5321168"/>
            <a:ext cx="738624" cy="75526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3546" y="5311020"/>
            <a:ext cx="738624" cy="75526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8691" y="5311020"/>
            <a:ext cx="738624" cy="755260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11034845" y="3487962"/>
            <a:ext cx="1145903" cy="780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?</a:t>
            </a:r>
            <a:endParaRPr lang="en-US" sz="6000" b="1" dirty="0"/>
          </a:p>
        </p:txBody>
      </p:sp>
      <p:sp>
        <p:nvSpPr>
          <p:cNvPr id="66" name="Rectangle 65"/>
          <p:cNvSpPr/>
          <p:nvPr/>
        </p:nvSpPr>
        <p:spPr>
          <a:xfrm>
            <a:off x="11046097" y="5321168"/>
            <a:ext cx="1145903" cy="780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36419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  <p:bldP spid="15" grpId="0" animBg="1"/>
      <p:bldP spid="30" grpId="0" animBg="1"/>
      <p:bldP spid="65" grpId="0" animBg="1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4385358" y="570609"/>
            <a:ext cx="3213464" cy="2899955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llate 2"/>
          <p:cNvSpPr/>
          <p:nvPr/>
        </p:nvSpPr>
        <p:spPr>
          <a:xfrm>
            <a:off x="3109553" y="3895107"/>
            <a:ext cx="5904412" cy="2534194"/>
          </a:xfrm>
          <a:prstGeom prst="flowChartCol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9107" y="5505971"/>
            <a:ext cx="2585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dirty="0"/>
              <a:t>সবাইকে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4768777" y="4213309"/>
            <a:ext cx="258596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dirty="0">
                <a:solidFill>
                  <a:schemeClr val="bg1"/>
                </a:solidFill>
              </a:rPr>
              <a:t>সবাইকে</a:t>
            </a:r>
            <a:endParaRPr lang="en-US" sz="5400" dirty="0">
              <a:solidFill>
                <a:schemeClr val="bg1"/>
              </a:solidFill>
            </a:endParaRPr>
          </a:p>
          <a:p>
            <a:pPr algn="ctr"/>
            <a:r>
              <a:rPr lang="as-IN" sz="5400" dirty="0">
                <a:solidFill>
                  <a:schemeClr val="bg1"/>
                </a:solidFill>
              </a:rPr>
              <a:t>ধন্যবাদ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2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55</Words>
  <Application>Microsoft Office PowerPoint</Application>
  <PresentationFormat>Custom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2310</dc:creator>
  <cp:lastModifiedBy>Pobittro Roy</cp:lastModifiedBy>
  <cp:revision>4</cp:revision>
  <dcterms:created xsi:type="dcterms:W3CDTF">2021-10-21T20:26:43Z</dcterms:created>
  <dcterms:modified xsi:type="dcterms:W3CDTF">2021-10-24T10:39:48Z</dcterms:modified>
</cp:coreProperties>
</file>