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9" r:id="rId2"/>
    <p:sldId id="274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>
        <p:scale>
          <a:sx n="75" d="100"/>
          <a:sy n="75" d="100"/>
        </p:scale>
        <p:origin x="-48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0A022-AA8F-4E3F-864A-857D722571DC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AB9BE-C0C4-4617-A9A8-9E8A0165A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673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60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0445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147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44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746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673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491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823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383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97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940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031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318C8D-E1E5-41A1-B1C1-1F489CE683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28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9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8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89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6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32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2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9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4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6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8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7E6E8-4CEC-4AD1-ADF3-D46824E67EA7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36E0F3-8B6A-4777-AE89-7A3D3E80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5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62374" y="2946712"/>
            <a:ext cx="4667251" cy="1423467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ts val="10000"/>
              </a:lnSpc>
              <a:defRPr/>
            </a:pP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9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6952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009651"/>
            <a:ext cx="8432800" cy="460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807812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641350"/>
            <a:ext cx="7899400" cy="4502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846108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14362"/>
            <a:ext cx="8648700" cy="4922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0392005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723900"/>
            <a:ext cx="8305800" cy="469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087163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847704" y="3263844"/>
            <a:ext cx="5857826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6600" b="1" dirty="0" err="1" smtClean="0">
                <a:solidFill>
                  <a:srgbClr val="FF0000"/>
                </a:solidFill>
                <a:latin typeface="AdarshaLipiExp" pitchFamily="2" charset="0"/>
                <a:cs typeface="Arial" panose="020B0604020202020204" pitchFamily="34" charset="0"/>
              </a:rPr>
              <a:t>ধন্যবাদ</a:t>
            </a:r>
            <a:endParaRPr lang="en-US" altLang="en-US" sz="6600" dirty="0">
              <a:solidFill>
                <a:srgbClr val="FF0000"/>
              </a:solidFill>
              <a:latin typeface="AdarshaLipiExp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15907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634253" y="736912"/>
            <a:ext cx="4667251" cy="1423467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ts val="10000"/>
              </a:lnSpc>
              <a:defRPr/>
            </a:pPr>
            <a:r>
              <a:rPr lang="en-US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96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884" y="4536511"/>
            <a:ext cx="2404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এ,কে,এম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মাসুদুজ্জামান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প্র্রভাষক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40" y="1951462"/>
            <a:ext cx="2204690" cy="22386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37200" y="358990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দ্বাদশ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শ্রেণি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বিষয়-সমাজবিজ্ঞান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২য়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পত্র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</a:p>
          <a:p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৪র্থ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বাংলাদেশের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নৃগোষ্ঠীর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জীবনধারা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(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আলোচ্য-চাকমা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নৃগোষ্ঠী</a:t>
            </a: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utonnyMJ" pitchFamily="2" charset="0"/>
                <a:cs typeface="SutonnyMJ" pitchFamily="2" charset="0"/>
              </a:rPr>
              <a:t>)।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310051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7" y="762000"/>
            <a:ext cx="8483973" cy="4541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6268980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22300"/>
            <a:ext cx="81915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555454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95325"/>
            <a:ext cx="8724900" cy="4689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830573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47725"/>
            <a:ext cx="8242300" cy="462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8819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762000"/>
            <a:ext cx="8483600" cy="4639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191458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650875"/>
            <a:ext cx="8458200" cy="4695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6898028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60400"/>
            <a:ext cx="8127999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08674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</TotalTime>
  <Words>44</Words>
  <Application>Microsoft Office PowerPoint</Application>
  <PresentationFormat>Custom</PresentationFormat>
  <Paragraphs>24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Professor</dc:creator>
  <cp:lastModifiedBy>User</cp:lastModifiedBy>
  <cp:revision>30</cp:revision>
  <dcterms:created xsi:type="dcterms:W3CDTF">2020-07-11T06:17:58Z</dcterms:created>
  <dcterms:modified xsi:type="dcterms:W3CDTF">2021-08-13T07:31:35Z</dcterms:modified>
</cp:coreProperties>
</file>