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71" r:id="rId4"/>
    <p:sldId id="275" r:id="rId5"/>
    <p:sldId id="256" r:id="rId6"/>
    <p:sldId id="259" r:id="rId7"/>
    <p:sldId id="260" r:id="rId8"/>
    <p:sldId id="277" r:id="rId9"/>
    <p:sldId id="278" r:id="rId10"/>
    <p:sldId id="263" r:id="rId11"/>
    <p:sldId id="264" r:id="rId12"/>
    <p:sldId id="265" r:id="rId13"/>
    <p:sldId id="266" r:id="rId14"/>
    <p:sldId id="268" r:id="rId15"/>
    <p:sldId id="26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886E-57E6-4A3F-A92D-218472CBE615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498-A14B-4963-AEE5-EE309BE1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7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886E-57E6-4A3F-A92D-218472CBE615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498-A14B-4963-AEE5-EE309BE1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3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886E-57E6-4A3F-A92D-218472CBE615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498-A14B-4963-AEE5-EE309BE1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2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886E-57E6-4A3F-A92D-218472CBE615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498-A14B-4963-AEE5-EE309BE1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6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886E-57E6-4A3F-A92D-218472CBE615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498-A14B-4963-AEE5-EE309BE1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886E-57E6-4A3F-A92D-218472CBE615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498-A14B-4963-AEE5-EE309BE1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7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886E-57E6-4A3F-A92D-218472CBE615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498-A14B-4963-AEE5-EE309BE1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7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886E-57E6-4A3F-A92D-218472CBE615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498-A14B-4963-AEE5-EE309BE1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0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886E-57E6-4A3F-A92D-218472CBE615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498-A14B-4963-AEE5-EE309BE1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2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886E-57E6-4A3F-A92D-218472CBE615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498-A14B-4963-AEE5-EE309BE1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886E-57E6-4A3F-A92D-218472CBE615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498-A14B-4963-AEE5-EE309BE1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886E-57E6-4A3F-A92D-218472CBE615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42498-A14B-4963-AEE5-EE309BE1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0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1000"/>
            <a:ext cx="8915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465"/>
      </p:ext>
    </p:extLst>
  </p:cSld>
  <p:clrMapOvr>
    <a:masterClrMapping/>
  </p:clrMapOvr>
  <p:transition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222" y="1310443"/>
            <a:ext cx="165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পেষণে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2354" y="2463346"/>
            <a:ext cx="126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ক্রোড়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5587" y="3705627"/>
            <a:ext cx="139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বিষাদ</a:t>
            </a:r>
            <a:r>
              <a:rPr lang="bn-BD" dirty="0"/>
              <a:t>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2318" y="4911659"/>
            <a:ext cx="116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5339" y="1522340"/>
            <a:ext cx="166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1732" y="2648778"/>
            <a:ext cx="14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1732" y="3904030"/>
            <a:ext cx="192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দুঃখবোধ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3343" y="5159282"/>
            <a:ext cx="139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236689" y="221837"/>
            <a:ext cx="2348650" cy="807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শব্দার্থ</a:t>
            </a:r>
            <a:endParaRPr lang="en-US" sz="4800" dirty="0"/>
          </a:p>
        </p:txBody>
      </p:sp>
      <p:sp>
        <p:nvSpPr>
          <p:cNvPr id="4" name="Right Arrow 3"/>
          <p:cNvSpPr/>
          <p:nvPr/>
        </p:nvSpPr>
        <p:spPr>
          <a:xfrm>
            <a:off x="3037264" y="1125535"/>
            <a:ext cx="2281712" cy="104313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037263" y="2264944"/>
            <a:ext cx="2281713" cy="104313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037265" y="3507225"/>
            <a:ext cx="2281711" cy="104313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39413" y="4876975"/>
            <a:ext cx="2279563" cy="104313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9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2" grpId="0" animBg="1"/>
      <p:bldP spid="4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15030" y="682769"/>
            <a:ext cx="2991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গঠন </a:t>
            </a:r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4818" y="2568389"/>
            <a:ext cx="5501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পেষণে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ক্রোড়,  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বিষাদ, 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নিকুঞ্জ,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9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7448" y="4111794"/>
            <a:ext cx="48975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বিভো, দেহ হৃদে বল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কত জাতি পাখি, নিকুঞ্জ বিতানে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সদা আত্মহারা তব গুনগানে,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আনন্দ বিহ্বল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132767"/>
            <a:ext cx="10161431" cy="38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4" y="146288"/>
            <a:ext cx="10395397" cy="4331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1694" y="4477871"/>
            <a:ext cx="4329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বিভো, দেহ হৃদে বল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তোমারি নিঃশ্বাস বসন্তের বায়ু,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তব স্নেহ কণা জগতের আয়ু,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তব নামে অশেষ মঙ্গল।</a:t>
            </a:r>
          </a:p>
        </p:txBody>
      </p:sp>
    </p:spTree>
    <p:extLst>
      <p:ext uri="{BB962C8B-B14F-4D97-AF65-F5344CB8AC3E}">
        <p14:creationId xmlns:p14="http://schemas.microsoft.com/office/powerpoint/2010/main" val="13609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07302" y="1196000"/>
            <a:ext cx="3966883" cy="1035424"/>
            <a:chOff x="510985" y="70422"/>
            <a:chExt cx="3966883" cy="1035424"/>
          </a:xfrm>
        </p:grpSpPr>
        <p:sp>
          <p:nvSpPr>
            <p:cNvPr id="3" name="Can 2"/>
            <p:cNvSpPr/>
            <p:nvPr/>
          </p:nvSpPr>
          <p:spPr>
            <a:xfrm>
              <a:off x="510985" y="70422"/>
              <a:ext cx="3966883" cy="1035424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40542" y="286155"/>
              <a:ext cx="2299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  <a:endPara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81444" y="2884125"/>
            <a:ext cx="653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কায়কোবাদের আসল নাম কী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865" y="3519150"/>
            <a:ext cx="7718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২। তব নামে অশেষ মঙ্গল- বলতে কী বোঝানো হয়েছে 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54836" y="5375564"/>
            <a:ext cx="1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14698" y="974058"/>
            <a:ext cx="3361765" cy="981635"/>
            <a:chOff x="645459" y="497540"/>
            <a:chExt cx="3361765" cy="981635"/>
          </a:xfrm>
        </p:grpSpPr>
        <p:sp>
          <p:nvSpPr>
            <p:cNvPr id="3" name="Bevel 2"/>
            <p:cNvSpPr/>
            <p:nvPr/>
          </p:nvSpPr>
          <p:spPr>
            <a:xfrm>
              <a:off x="645459" y="497540"/>
              <a:ext cx="3361765" cy="981635"/>
            </a:xfrm>
            <a:prstGeom prst="bevel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04365" y="665191"/>
              <a:ext cx="270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75010" y="2568389"/>
            <a:ext cx="9802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কাবিতায়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স্রষ্টার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550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4" y="1815921"/>
            <a:ext cx="8590207" cy="437201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542857" y="579549"/>
            <a:ext cx="3870435" cy="9787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সবাইকে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ধন্যবাদ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526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19601" y="722926"/>
            <a:ext cx="298079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পরিচিতি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                                   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95875" y="3582627"/>
            <a:ext cx="5410200" cy="2133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মো:নজরুল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ইসলাম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</a:rPr>
              <a:t>সহকারী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শিক্ষক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</a:rPr>
              <a:t>গোবিন্দপুর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সরকারি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উচ্চ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বিদ্যালয়,হবিগঞ্জ</a:t>
            </a:r>
            <a:r>
              <a:rPr lang="en-US" sz="3200" dirty="0">
                <a:solidFill>
                  <a:srgbClr val="002060"/>
                </a:solidFill>
              </a:rPr>
              <a:t>।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</a:rPr>
              <a:t>মোবাইল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নং</a:t>
            </a:r>
            <a:r>
              <a:rPr lang="en-US" sz="3200">
                <a:solidFill>
                  <a:srgbClr val="002060"/>
                </a:solidFill>
              </a:rPr>
              <a:t>- ০১৭২৮৪৭৫৫৪৪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1" name="Picture 2" descr="C:\Users\Jewel\Desktop\N.... PIC.jpg">
            <a:extLst>
              <a:ext uri="{FF2B5EF4-FFF2-40B4-BE49-F238E27FC236}">
                <a16:creationId xmlns:a16="http://schemas.microsoft.com/office/drawing/2014/main" id="{B92622BE-8F91-426B-B0E1-E85E1B24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38" y="2595563"/>
            <a:ext cx="3267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9577" y="2824805"/>
            <a:ext cx="5513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পত্র 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3" y="843848"/>
            <a:ext cx="4267796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0"/>
            <a:ext cx="11923059" cy="67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9918" y="564776"/>
            <a:ext cx="415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68203" y="564776"/>
            <a:ext cx="2781835" cy="11352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bn-BD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47751" y="2281854"/>
            <a:ext cx="4546243" cy="13909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কায়কোবাদ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0305" y="496284"/>
            <a:ext cx="3448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7331" y="1669057"/>
            <a:ext cx="3960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9093" y="2565612"/>
            <a:ext cx="558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4888" y="3189172"/>
            <a:ext cx="965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কবিতাটি শুদ্ধ উচ্চারণে আবৃত্তি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7331" y="3773166"/>
            <a:ext cx="947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 ও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1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159100" y="773473"/>
            <a:ext cx="8135920" cy="5769163"/>
            <a:chOff x="147918" y="606048"/>
            <a:chExt cx="6120565" cy="5769163"/>
          </a:xfrm>
        </p:grpSpPr>
        <p:sp>
          <p:nvSpPr>
            <p:cNvPr id="8" name="Down Arrow Callout 7"/>
            <p:cNvSpPr/>
            <p:nvPr/>
          </p:nvSpPr>
          <p:spPr>
            <a:xfrm>
              <a:off x="1933711" y="606048"/>
              <a:ext cx="2944906" cy="1941515"/>
            </a:xfrm>
            <a:prstGeom prst="down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16100" y="868919"/>
              <a:ext cx="23801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আর্দশ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পাঠ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18" y="2704165"/>
              <a:ext cx="6120565" cy="3671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5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319_104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2275" y="1365161"/>
            <a:ext cx="6673403" cy="3876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flipH="1">
            <a:off x="1752600" y="2395471"/>
            <a:ext cx="2085304" cy="1161633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14961" y="570258"/>
            <a:ext cx="2855259" cy="2617629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/>
          <p:cNvGrpSpPr/>
          <p:nvPr/>
        </p:nvGrpSpPr>
        <p:grpSpPr>
          <a:xfrm>
            <a:off x="794399" y="3054321"/>
            <a:ext cx="2725900" cy="2965360"/>
            <a:chOff x="3709115" y="-656120"/>
            <a:chExt cx="2932219" cy="2355210"/>
          </a:xfrm>
        </p:grpSpPr>
        <p:sp>
          <p:nvSpPr>
            <p:cNvPr id="6" name="Oval 5"/>
            <p:cNvSpPr/>
            <p:nvPr/>
          </p:nvSpPr>
          <p:spPr>
            <a:xfrm>
              <a:off x="3709115" y="-656120"/>
              <a:ext cx="2932219" cy="235521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 txBox="1"/>
            <p:nvPr/>
          </p:nvSpPr>
          <p:spPr>
            <a:xfrm>
              <a:off x="3709116" y="133919"/>
              <a:ext cx="2932218" cy="1074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ডাক বিভাগে দীর্ঘকাল চাকুরি করার পর ১৯১৯ সালে অবসর </a:t>
              </a:r>
              <a:r>
                <a:rPr lang="bn-BD" sz="2800" b="1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নেন</a:t>
              </a:r>
              <a:r>
                <a:rPr lang="en-US" sz="2800" b="1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kern="12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87311" y="1250101"/>
            <a:ext cx="3904689" cy="2113775"/>
            <a:chOff x="0" y="1017712"/>
            <a:chExt cx="2945313" cy="2113775"/>
          </a:xfrm>
        </p:grpSpPr>
        <p:sp>
          <p:nvSpPr>
            <p:cNvPr id="12" name="Oval 11"/>
            <p:cNvSpPr/>
            <p:nvPr/>
          </p:nvSpPr>
          <p:spPr>
            <a:xfrm>
              <a:off x="0" y="1017712"/>
              <a:ext cx="2945313" cy="21137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 txBox="1"/>
            <p:nvPr/>
          </p:nvSpPr>
          <p:spPr>
            <a:xfrm>
              <a:off x="431331" y="1327267"/>
              <a:ext cx="2082651" cy="1494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উল্লেখযোগ্য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গ্রন্থ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–</a:t>
              </a:r>
              <a:r>
                <a:rPr lang="en-US" sz="28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অমিয় </a:t>
              </a:r>
              <a:r>
                <a:rPr lang="bn-BD" sz="28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ধারা,কুসুম কানন,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অশ্রুমালা,ইত্যাদি</a:t>
              </a:r>
              <a:endParaRPr lang="en-US" sz="28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70277" y="4759304"/>
            <a:ext cx="3670920" cy="1725767"/>
            <a:chOff x="3147304" y="0"/>
            <a:chExt cx="2602525" cy="1725767"/>
          </a:xfrm>
        </p:grpSpPr>
        <p:sp>
          <p:nvSpPr>
            <p:cNvPr id="15" name="Oval 14"/>
            <p:cNvSpPr/>
            <p:nvPr/>
          </p:nvSpPr>
          <p:spPr>
            <a:xfrm>
              <a:off x="3147304" y="0"/>
              <a:ext cx="2602525" cy="172576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 txBox="1"/>
            <p:nvPr/>
          </p:nvSpPr>
          <p:spPr>
            <a:xfrm>
              <a:off x="3528435" y="252733"/>
              <a:ext cx="1840263" cy="1220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মহাশ্মশান </a:t>
              </a:r>
              <a:endParaRPr lang="bn-BD" sz="28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রচনার জন্য মহাকবি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উপাধি লাভ করেন</a:t>
              </a:r>
              <a:r>
                <a:rPr lang="bn-BD" sz="20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Oval 4"/>
          <p:cNvSpPr txBox="1"/>
          <p:nvPr/>
        </p:nvSpPr>
        <p:spPr>
          <a:xfrm>
            <a:off x="1432196" y="5482060"/>
            <a:ext cx="2781414" cy="19328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78791" y="4272088"/>
            <a:ext cx="3112265" cy="2005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১৯৫১সালের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9095" y="656432"/>
            <a:ext cx="4453009" cy="17038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১৮৮৫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আগলা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পূর্বপাড়া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470277" y="3300256"/>
            <a:ext cx="3644246" cy="673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কায়কোবাদ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566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217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Nazrul Islam</cp:lastModifiedBy>
  <cp:revision>146</cp:revision>
  <dcterms:created xsi:type="dcterms:W3CDTF">2019-03-27T05:44:44Z</dcterms:created>
  <dcterms:modified xsi:type="dcterms:W3CDTF">2021-10-23T03:30:23Z</dcterms:modified>
</cp:coreProperties>
</file>