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333" r:id="rId10"/>
    <p:sldId id="334" r:id="rId11"/>
    <p:sldId id="335" r:id="rId12"/>
    <p:sldId id="336" r:id="rId13"/>
    <p:sldId id="337" r:id="rId14"/>
    <p:sldId id="266" r:id="rId15"/>
    <p:sldId id="338" r:id="rId16"/>
    <p:sldId id="345" r:id="rId17"/>
    <p:sldId id="344" r:id="rId18"/>
    <p:sldId id="268" r:id="rId19"/>
    <p:sldId id="269" r:id="rId20"/>
    <p:sldId id="270" r:id="rId21"/>
    <p:sldId id="271" r:id="rId22"/>
    <p:sldId id="272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18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9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7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93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4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3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8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ECD3-99E2-4368-8AE5-9443343FA9AD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723-BEE0-42C1-AE91-BDD4BB89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7" y="1545028"/>
            <a:ext cx="11662585" cy="505427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"/>
          </a:effectLst>
        </p:spPr>
      </p:pic>
      <p:sp>
        <p:nvSpPr>
          <p:cNvPr id="5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1060450"/>
          </a:xfrm>
          <a:prstGeom prst="plus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  <a:prstDash val="lg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182880" rIns="0" bIns="0">
            <a:noAutofit/>
          </a:bodyPr>
          <a:lstStyle/>
          <a:p>
            <a:pPr algn="ctr"/>
            <a:r>
              <a:rPr lang="bn-BD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স্বাগতম 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11084256" y="284004"/>
            <a:ext cx="275800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9857093" y="315458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295563" y="319617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527946" y="337036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47080" y="337037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39253" y="337038"/>
            <a:ext cx="313899" cy="3684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593676" y="1835624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11084256" y="1835624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11057530" y="5575719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593676" y="5575719"/>
            <a:ext cx="605052" cy="668740"/>
          </a:xfrm>
          <a:prstGeom prst="star32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টাইপ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2" y="1470894"/>
            <a:ext cx="1152832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ক্যারেক্টারঃ-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সি প্রোগ্রামে বিভিন্ন বর্ণ বা বর্ণমালা নিয়ে কাজ করার জন্য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character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টাইপ ডেটা ব্যবহৃত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7322" y="3581150"/>
            <a:ext cx="449735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Char  x;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075853"/>
            <a:ext cx="1148166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বাইট জায়গা থাকে। ভ্যালু ০-২৫৬ এর মধ্যে সীমাবদ্ধ এবং ২৫ অক্ষর লেখা যায়।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9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টাইপ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1208244"/>
            <a:ext cx="1146801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ইন্টেজারঃ-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সি প্রোগ্রামে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পূর্ণ সংখ্যা  </a:t>
            </a:r>
            <a:r>
              <a:rPr lang="bn-IN" sz="3600" b="1" dirty="0" smtClean="0">
                <a:latin typeface="Times New Roman" pitchFamily="18" charset="0"/>
                <a:cs typeface="NikoshBAN" pitchFamily="2" charset="0"/>
              </a:rPr>
              <a:t>যেমন-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1435,</a:t>
            </a:r>
            <a:r>
              <a:rPr lang="bn-I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456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2345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3600" b="1" dirty="0" smtClean="0">
                <a:latin typeface="Times New Roman" pitchFamily="18" charset="0"/>
                <a:cs typeface="NikoshBAN" pitchFamily="2" charset="0"/>
              </a:rPr>
              <a:t>নিয়ে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কাজ করার জন্য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integer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টাইপ ডেটা ব্যবহৃত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42" y="3526971"/>
            <a:ext cx="449735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int</a:t>
            </a:r>
            <a:r>
              <a:rPr lang="en-US" sz="3200" dirty="0" smtClean="0">
                <a:solidFill>
                  <a:srgbClr val="FF0000"/>
                </a:solidFill>
              </a:rPr>
              <a:t>  x;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4758612"/>
            <a:ext cx="11468018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বাইট জায়গা থাকে।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Signed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int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Unsigned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int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Short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int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Long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int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smtClean="0">
                <a:latin typeface="NikoshBAN" pitchFamily="2" charset="0"/>
                <a:cs typeface="NikoshBAN" pitchFamily="2" charset="0"/>
              </a:rPr>
              <a:t>ধরনের হয়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টাইপ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2" y="1113225"/>
            <a:ext cx="11446434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ফ্লোটিং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সি প্রোগ্রামে ভগ্নাংশ বা দশমিক চিহ্নযুক্ত সংখ্যা যেমন </a:t>
            </a: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23.45, -456.50</a:t>
            </a:r>
            <a:r>
              <a:rPr lang="en-US" sz="3600" b="1" dirty="0" smtClean="0">
                <a:latin typeface="Times New Roman" pitchFamily="18" charset="0"/>
                <a:cs typeface="NikoshBAN" pitchFamily="2" charset="0"/>
              </a:rPr>
              <a:t>, 2345.23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ইত্যাদি নিয়ে কাজ করার জন্য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টাইপ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ডেটা ব্যবহৃত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9513" y="3679314"/>
            <a:ext cx="449735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float  y;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075853"/>
            <a:ext cx="1139978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float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টাইপ ভেরিয়েবলের জন্য কম্পাইলার মেমোরিতে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বাইট বা ৩২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বিট জায়গা সংরক্ষন করে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1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টাইপ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232" y="1143625"/>
            <a:ext cx="11419138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ডাবল টাইপ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 প্রোগ্রামে ফ্লোটের চেয়ে বড় দশমিক চিহ্নযুক্ত সংখ্যা বা সায়েণ্টিফিক ফরম্যাটে সংখ্যা যেমন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3.5*10^20, 3.5*10^200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নিয়ে কাজ করার জন্য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double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টাইপ ডেটা ব্যবহৃত হয়।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020" y="3515830"/>
            <a:ext cx="4497355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double  z;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6" y="5075853"/>
            <a:ext cx="11372484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প্রতিটি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double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টাইপ ভেরিয়েবলের জন্য কম্পাইলার মেমোরিতে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</a:rPr>
              <a:t>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বাইট বা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64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বিট জায়গা সংরক্ষন করে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5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138742"/>
            <a:ext cx="12192000" cy="685621"/>
          </a:xfrm>
          <a:prstGeom prst="flowChartInputOutpu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254"/>
            <a:ext cx="12191999" cy="2093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7012" y="3429000"/>
            <a:ext cx="7467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ডেটা টাইপ কত প্রকার ও কি কি?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1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টাইপের ব্যবহারের উদাহরণ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4" descr="image structure of c programming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149" y="1518800"/>
            <a:ext cx="11218460" cy="500482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4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টাইপের ব্যবহারের উদাহরণ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G_20200701_1641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" y="1181785"/>
            <a:ext cx="11464120" cy="5281127"/>
          </a:xfrm>
          <a:prstGeom prst="rect">
            <a:avLst/>
          </a:prstGeom>
          <a:solidFill>
            <a:srgbClr val="FF0000"/>
          </a:solidFill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178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টাইপের ব্যবহারের উদাহরণ 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8" descr="image of c programming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34" y="1720542"/>
            <a:ext cx="11245754" cy="4343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398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893"/>
            <a:ext cx="12192000" cy="761802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0" y="1219776"/>
            <a:ext cx="11616888" cy="4209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620" y="5886516"/>
            <a:ext cx="1046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ডেটা টাইপ এর ব্যবহার  লিখ।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46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99342"/>
            <a:ext cx="12192000" cy="1645491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72399"/>
            <a:ext cx="12192000" cy="488560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bn-IN" sz="60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ডেটা টাইপ     </a:t>
            </a:r>
            <a:r>
              <a:rPr lang="bn-IN" sz="5998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999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</a:t>
            </a:r>
            <a:endParaRPr lang="en-US" sz="31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37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0" y="0"/>
            <a:ext cx="12075964" cy="2360270"/>
          </a:xfrm>
          <a:prstGeom prst="smileyFace">
            <a:avLst/>
          </a:prstGeom>
          <a:solidFill>
            <a:schemeClr val="accent1">
              <a:lumMod val="50000"/>
            </a:schemeClr>
          </a:solidFill>
          <a:ln w="762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101572" y="2495963"/>
            <a:ext cx="6627674" cy="4361144"/>
          </a:xfrm>
          <a:prstGeom prst="plaqu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 l="10266" t="15869" r="13860" b="31155"/>
          <a:stretch>
            <a:fillRect/>
          </a:stretch>
        </p:blipFill>
        <p:spPr bwMode="auto">
          <a:xfrm>
            <a:off x="0" y="0"/>
            <a:ext cx="12192000" cy="7875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255886" y="1217554"/>
            <a:ext cx="116802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ডেটা টাইপ কত প্রকার?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(ক)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(গ)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পূর্ণ সংখ্যার ডেটা টাইপ কত বিটের হয়?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(ক) 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৮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৩২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(গ)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১৬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৬৪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256" y="1864445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256" y="3095271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bn-IN" sz="6600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9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0" y="-158332"/>
            <a:ext cx="12188825" cy="1572358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67" y="1752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ডেটা টাইপ ঘোষনার নিয়মগুলো লিখ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1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807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9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59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5998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399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399" b="1" spc="5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5398" b="1" spc="5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5398" b="1" spc="5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56559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91448"/>
            <a:ext cx="12010741" cy="6872060"/>
          </a:xfrm>
          <a:prstGeom prst="rect">
            <a:avLst/>
          </a:prstGeom>
          <a:ln w="57150">
            <a:noFill/>
            <a:prstDash val="lgDash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15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>
            <a:off x="0" y="0"/>
            <a:ext cx="12188825" cy="2094418"/>
          </a:xfrm>
          <a:prstGeom prst="smileyFac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98800" y="2243915"/>
            <a:ext cx="7250580" cy="438465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৫ম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১৮/০১/২০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25" y="2350943"/>
            <a:ext cx="3262074" cy="4170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457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0" y="-27295"/>
            <a:ext cx="12192000" cy="1731424"/>
          </a:xfrm>
          <a:prstGeom prst="downArrowCallout">
            <a:avLst/>
          </a:prstGeom>
          <a:blipFill>
            <a:blip r:embed="rId2"/>
            <a:srcRect/>
            <a:stretch>
              <a:fillRect/>
            </a:stretch>
          </a:blipFill>
          <a:ln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</a:t>
            </a:r>
            <a:r>
              <a:rPr lang="zh-CN" altLang="en-US" sz="3599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ছবি</a:t>
            </a:r>
            <a:r>
              <a:rPr lang="bn-IN" altLang="zh-CN" sz="35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r>
              <a:rPr lang="zh-CN" altLang="en-US" sz="3599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BD" altLang="zh-CN" sz="3599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35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17" name="Picture 16" descr="data-types-in-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36" y="1978924"/>
            <a:ext cx="5395415" cy="461294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26" y="1978925"/>
            <a:ext cx="5268036" cy="46129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134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300251" y="341193"/>
            <a:ext cx="11509161" cy="6005016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ash"/>
          </a:ln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bn-IN" sz="6600" b="1" dirty="0" smtClean="0">
              <a:ln>
                <a:solidFill>
                  <a:schemeClr val="tx1"/>
                </a:solidFill>
                <a:prstDash val="dash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টাইপ  </a:t>
            </a: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rgbClr val="FF0000"/>
                </a:solidFill>
              </a:rPr>
              <a:t>   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0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0" y="-27296"/>
            <a:ext cx="12191999" cy="1045939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  <a:ln w="38100" cap="flat" cmpd="sng">
            <a:solidFill>
              <a:srgbClr val="C00000"/>
            </a:solidFill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11" y="1318846"/>
            <a:ext cx="120411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 পাঠ শেষে 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শিক্ষার্থীরা...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ডেটা টাইপ  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 বলতে 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  ডেটা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টাইপের  শ্রেণিবিভাগ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 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3। ডেটা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টাইপের ব্যবহার বর্ণনা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 করতে পারবে।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>
                <a:latin typeface="NikoshBAN" pitchFamily="2" charset="0"/>
                <a:cs typeface="NikoshBAN" pitchFamily="2" charset="0"/>
              </a:rPr>
            </a:b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>
                <a:latin typeface="NikoshBAN" pitchFamily="2" charset="0"/>
                <a:cs typeface="NikoshBAN" pitchFamily="2" charset="0"/>
              </a:rPr>
            </a:b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98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টাইপ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82" y="946952"/>
            <a:ext cx="11549217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 টাইপঃ-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ডেটার ধরন এবং মেমরি পরিসর সংরক্ষনের ভিত্তিতে সি প্রোগ্রামে ডেটাকে বিভিন্ন ভাগে ভাগ করা যায় যাদের একেকটিকে ডেটা টাইপ বলে।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97" y="2386347"/>
            <a:ext cx="10849969" cy="391836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118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ata 3"/>
          <p:cNvSpPr/>
          <p:nvPr/>
        </p:nvSpPr>
        <p:spPr>
          <a:xfrm>
            <a:off x="0" y="70597"/>
            <a:ext cx="12192000" cy="979987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353548_365085780360663_530846992582933178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566"/>
            <a:ext cx="12192000" cy="31491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6264" y="4876800"/>
            <a:ext cx="7042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টাইপ কি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90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ডেটা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টাইপ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325" y="1279790"/>
            <a:ext cx="11697113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 টাইপঃ-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ডেটার ধরন এবং মেমরি পরিসর সংরক্ষনের ভিত্তিতে সি প্রোগ্রামে ডেটাকে চারটি মৌলিক ভাগ আছে। যথাঃ-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182" y="2603101"/>
            <a:ext cx="5840963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ক্যারেক্টার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২। ইন্টেজার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৩। ফ্লোটিং পয়েন্ট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৪। ডাবল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6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458</Words>
  <Application>Microsoft Office PowerPoint</Application>
  <PresentationFormat>Widescreen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Siyam Rupali</vt:lpstr>
      <vt:lpstr>Times New Roman</vt:lpstr>
      <vt:lpstr>Tw Cen MT Condensed Extra Bold</vt:lpstr>
      <vt:lpstr>Vrinda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281</cp:revision>
  <dcterms:created xsi:type="dcterms:W3CDTF">2021-09-30T19:08:21Z</dcterms:created>
  <dcterms:modified xsi:type="dcterms:W3CDTF">2021-10-24T19:27:03Z</dcterms:modified>
</cp:coreProperties>
</file>