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7" r:id="rId4"/>
    <p:sldId id="259" r:id="rId5"/>
    <p:sldId id="258" r:id="rId6"/>
    <p:sldId id="260" r:id="rId7"/>
    <p:sldId id="261" r:id="rId8"/>
    <p:sldId id="272" r:id="rId9"/>
    <p:sldId id="262" r:id="rId10"/>
    <p:sldId id="263" r:id="rId11"/>
    <p:sldId id="275" r:id="rId12"/>
    <p:sldId id="264" r:id="rId13"/>
    <p:sldId id="273" r:id="rId14"/>
    <p:sldId id="267" r:id="rId15"/>
    <p:sldId id="274" r:id="rId16"/>
    <p:sldId id="269" r:id="rId17"/>
    <p:sldId id="266" r:id="rId18"/>
    <p:sldId id="268" r:id="rId19"/>
    <p:sldId id="270" r:id="rId20"/>
    <p:sldId id="284" r:id="rId21"/>
    <p:sldId id="285" r:id="rId22"/>
  </p:sldIdLst>
  <p:sldSz cx="100584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660" y="66"/>
      </p:cViewPr>
      <p:guideLst>
        <p:guide orient="horz" pos="2160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microsoft.com/office/2007/relationships/hdphoto" Target="../media/hdphoto5.wdp"/><Relationship Id="rId1" Type="http://schemas.openxmlformats.org/officeDocument/2006/relationships/image" Target="../media/image26.png"/><Relationship Id="rId4" Type="http://schemas.openxmlformats.org/officeDocument/2006/relationships/image" Target="../media/image28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microsoft.com/office/2007/relationships/hdphoto" Target="../media/hdphoto5.wdp"/><Relationship Id="rId1" Type="http://schemas.openxmlformats.org/officeDocument/2006/relationships/image" Target="../media/image26.png"/><Relationship Id="rId4" Type="http://schemas.openxmlformats.org/officeDocument/2006/relationships/image" Target="../media/image2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0E06E9-7B5B-43C0-B0B8-384FA1C89B51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C9D013-197E-47F4-913F-688169CF4CAD}">
      <dgm:prSet phldrT="[Text]" custT="1"/>
      <dgm:spPr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60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শিখনফল</a:t>
          </a:r>
          <a:endParaRPr lang="en-US" sz="6000" dirty="0">
            <a:solidFill>
              <a:schemeClr val="tx1"/>
            </a:solidFill>
          </a:endParaRPr>
        </a:p>
      </dgm:t>
    </dgm:pt>
    <dgm:pt modelId="{C1F4BD51-EE6C-4CD7-AB1E-AF886C4504C2}" type="parTrans" cxnId="{8FE5C63B-F2A9-45A9-B289-039897EDEA8D}">
      <dgm:prSet/>
      <dgm:spPr/>
      <dgm:t>
        <a:bodyPr/>
        <a:lstStyle/>
        <a:p>
          <a:endParaRPr lang="en-US"/>
        </a:p>
      </dgm:t>
    </dgm:pt>
    <dgm:pt modelId="{32310964-52C6-4E31-BF64-35FE0DD850E0}" type="sibTrans" cxnId="{8FE5C63B-F2A9-45A9-B289-039897EDEA8D}">
      <dgm:prSet/>
      <dgm:spPr/>
      <dgm:t>
        <a:bodyPr/>
        <a:lstStyle/>
        <a:p>
          <a:endParaRPr lang="en-US"/>
        </a:p>
      </dgm:t>
    </dgm:pt>
    <dgm:pt modelId="{B7E312BC-E886-411F-AD01-4DFAAC8A38A4}">
      <dgm:prSet phldrT="[Text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en-US" sz="5400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১৫-২-১- বাংলাদেশের ঐতিহাসিক </a:t>
          </a:r>
          <a:r>
            <a:rPr lang="bn-BD" sz="5400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স্থান মহাস্থানগড়</a:t>
          </a:r>
          <a:r>
            <a:rPr lang="en-US" sz="5400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ও </a:t>
          </a:r>
          <a:r>
            <a:rPr lang="en-US" sz="5400" dirty="0" err="1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উয়ারী-বটেশ্বর</a:t>
          </a:r>
          <a:r>
            <a:rPr lang="en-US" sz="5400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5400" dirty="0" err="1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সম্পর্কে</a:t>
          </a:r>
          <a:r>
            <a:rPr lang="en-US" sz="5400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5400" dirty="0" err="1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বলতে</a:t>
          </a:r>
          <a:r>
            <a:rPr lang="en-US" sz="5400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5400" dirty="0" err="1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পারবে</a:t>
          </a:r>
          <a:r>
            <a:rPr lang="en-US" sz="5400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।     </a:t>
          </a:r>
          <a:endParaRPr lang="en-US" sz="3600" dirty="0">
            <a:solidFill>
              <a:schemeClr val="bg1"/>
            </a:solidFill>
          </a:endParaRPr>
        </a:p>
      </dgm:t>
    </dgm:pt>
    <dgm:pt modelId="{9B7A97B2-6E0B-4E7F-82D7-828752EB3405}" type="parTrans" cxnId="{D729760E-A5A2-4654-88CA-9E19C7EE9956}">
      <dgm:prSet/>
      <dgm:spPr/>
      <dgm:t>
        <a:bodyPr/>
        <a:lstStyle/>
        <a:p>
          <a:endParaRPr lang="en-US"/>
        </a:p>
      </dgm:t>
    </dgm:pt>
    <dgm:pt modelId="{6618D14F-35B0-45B1-913A-307AC1C1F5F6}" type="sibTrans" cxnId="{D729760E-A5A2-4654-88CA-9E19C7EE9956}">
      <dgm:prSet/>
      <dgm:spPr/>
      <dgm:t>
        <a:bodyPr/>
        <a:lstStyle/>
        <a:p>
          <a:endParaRPr lang="en-US"/>
        </a:p>
      </dgm:t>
    </dgm:pt>
    <dgm:pt modelId="{815D871D-AD57-47DE-9C3B-331DC546A185}" type="pres">
      <dgm:prSet presAssocID="{260E06E9-7B5B-43C0-B0B8-384FA1C89B5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AA06AC8-0F90-4B18-AE32-32306E45A3BE}" type="pres">
      <dgm:prSet presAssocID="{96C9D013-197E-47F4-913F-688169CF4CAD}" presName="root1" presStyleCnt="0"/>
      <dgm:spPr/>
    </dgm:pt>
    <dgm:pt modelId="{57DBA40A-76C2-4D40-AC14-5BC53516BB52}" type="pres">
      <dgm:prSet presAssocID="{96C9D013-197E-47F4-913F-688169CF4CAD}" presName="LevelOneTextNode" presStyleLbl="node0" presStyleIdx="0" presStyleCnt="1" custAng="5400000" custScaleY="72607" custLinFactX="300000" custLinFactNeighborX="384187" custLinFactNeighborY="-60484">
        <dgm:presLayoutVars>
          <dgm:chPref val="3"/>
        </dgm:presLayoutVars>
      </dgm:prSet>
      <dgm:spPr/>
    </dgm:pt>
    <dgm:pt modelId="{890E05A3-6BA1-46F9-A2F6-0D3176409181}" type="pres">
      <dgm:prSet presAssocID="{96C9D013-197E-47F4-913F-688169CF4CAD}" presName="level2hierChild" presStyleCnt="0"/>
      <dgm:spPr/>
    </dgm:pt>
    <dgm:pt modelId="{BA934230-0B8A-4487-8321-E9F4E0D9DF28}" type="pres">
      <dgm:prSet presAssocID="{9B7A97B2-6E0B-4E7F-82D7-828752EB3405}" presName="conn2-1" presStyleLbl="parChTrans1D2" presStyleIdx="0" presStyleCnt="1"/>
      <dgm:spPr/>
    </dgm:pt>
    <dgm:pt modelId="{DD9ACBE3-6810-4F72-B65D-F5A9068418EB}" type="pres">
      <dgm:prSet presAssocID="{9B7A97B2-6E0B-4E7F-82D7-828752EB3405}" presName="connTx" presStyleLbl="parChTrans1D2" presStyleIdx="0" presStyleCnt="1"/>
      <dgm:spPr/>
    </dgm:pt>
    <dgm:pt modelId="{4FB2DA74-883A-42CB-B71B-3AAABA746263}" type="pres">
      <dgm:prSet presAssocID="{B7E312BC-E886-411F-AD01-4DFAAC8A38A4}" presName="root2" presStyleCnt="0"/>
      <dgm:spPr/>
    </dgm:pt>
    <dgm:pt modelId="{D60B8EBF-BFFA-45AE-A0A5-46C8DBEF700F}" type="pres">
      <dgm:prSet presAssocID="{B7E312BC-E886-411F-AD01-4DFAAC8A38A4}" presName="LevelTwoTextNode" presStyleLbl="node2" presStyleIdx="0" presStyleCnt="1" custScaleX="367064" custScaleY="421512" custLinFactY="25755" custLinFactNeighborX="-17905" custLinFactNeighborY="100000">
        <dgm:presLayoutVars>
          <dgm:chPref val="3"/>
        </dgm:presLayoutVars>
      </dgm:prSet>
      <dgm:spPr/>
    </dgm:pt>
    <dgm:pt modelId="{3EB9CB0A-ED34-4B96-B87C-6439FC2A9B92}" type="pres">
      <dgm:prSet presAssocID="{B7E312BC-E886-411F-AD01-4DFAAC8A38A4}" presName="level3hierChild" presStyleCnt="0"/>
      <dgm:spPr/>
    </dgm:pt>
  </dgm:ptLst>
  <dgm:cxnLst>
    <dgm:cxn modelId="{850CE70D-9AC4-44BA-90DD-CCF508174AB0}" type="presOf" srcId="{9B7A97B2-6E0B-4E7F-82D7-828752EB3405}" destId="{DD9ACBE3-6810-4F72-B65D-F5A9068418EB}" srcOrd="1" destOrd="0" presId="urn:microsoft.com/office/officeart/2008/layout/HorizontalMultiLevelHierarchy"/>
    <dgm:cxn modelId="{D729760E-A5A2-4654-88CA-9E19C7EE9956}" srcId="{96C9D013-197E-47F4-913F-688169CF4CAD}" destId="{B7E312BC-E886-411F-AD01-4DFAAC8A38A4}" srcOrd="0" destOrd="0" parTransId="{9B7A97B2-6E0B-4E7F-82D7-828752EB3405}" sibTransId="{6618D14F-35B0-45B1-913A-307AC1C1F5F6}"/>
    <dgm:cxn modelId="{8FE5C63B-F2A9-45A9-B289-039897EDEA8D}" srcId="{260E06E9-7B5B-43C0-B0B8-384FA1C89B51}" destId="{96C9D013-197E-47F4-913F-688169CF4CAD}" srcOrd="0" destOrd="0" parTransId="{C1F4BD51-EE6C-4CD7-AB1E-AF886C4504C2}" sibTransId="{32310964-52C6-4E31-BF64-35FE0DD850E0}"/>
    <dgm:cxn modelId="{6F8B2747-36B5-42ED-B4A9-82B632466F6D}" type="presOf" srcId="{9B7A97B2-6E0B-4E7F-82D7-828752EB3405}" destId="{BA934230-0B8A-4487-8321-E9F4E0D9DF28}" srcOrd="0" destOrd="0" presId="urn:microsoft.com/office/officeart/2008/layout/HorizontalMultiLevelHierarchy"/>
    <dgm:cxn modelId="{CD562595-C737-441E-9519-6A63E07C6482}" type="presOf" srcId="{260E06E9-7B5B-43C0-B0B8-384FA1C89B51}" destId="{815D871D-AD57-47DE-9C3B-331DC546A185}" srcOrd="0" destOrd="0" presId="urn:microsoft.com/office/officeart/2008/layout/HorizontalMultiLevelHierarchy"/>
    <dgm:cxn modelId="{59A601BB-C110-4810-AEB4-FFCA8EDC579C}" type="presOf" srcId="{B7E312BC-E886-411F-AD01-4DFAAC8A38A4}" destId="{D60B8EBF-BFFA-45AE-A0A5-46C8DBEF700F}" srcOrd="0" destOrd="0" presId="urn:microsoft.com/office/officeart/2008/layout/HorizontalMultiLevelHierarchy"/>
    <dgm:cxn modelId="{9AC727DE-E2C5-412D-A22C-2D7DEC921DCC}" type="presOf" srcId="{96C9D013-197E-47F4-913F-688169CF4CAD}" destId="{57DBA40A-76C2-4D40-AC14-5BC53516BB52}" srcOrd="0" destOrd="0" presId="urn:microsoft.com/office/officeart/2008/layout/HorizontalMultiLevelHierarchy"/>
    <dgm:cxn modelId="{85082E1B-09F8-43AB-8FBE-3C4EB595D183}" type="presParOf" srcId="{815D871D-AD57-47DE-9C3B-331DC546A185}" destId="{BAA06AC8-0F90-4B18-AE32-32306E45A3BE}" srcOrd="0" destOrd="0" presId="urn:microsoft.com/office/officeart/2008/layout/HorizontalMultiLevelHierarchy"/>
    <dgm:cxn modelId="{6090DA36-3242-43BA-85D9-DBDC3303D787}" type="presParOf" srcId="{BAA06AC8-0F90-4B18-AE32-32306E45A3BE}" destId="{57DBA40A-76C2-4D40-AC14-5BC53516BB52}" srcOrd="0" destOrd="0" presId="urn:microsoft.com/office/officeart/2008/layout/HorizontalMultiLevelHierarchy"/>
    <dgm:cxn modelId="{94030769-AF7C-4DE0-B4F7-B5320CDEFE2E}" type="presParOf" srcId="{BAA06AC8-0F90-4B18-AE32-32306E45A3BE}" destId="{890E05A3-6BA1-46F9-A2F6-0D3176409181}" srcOrd="1" destOrd="0" presId="urn:microsoft.com/office/officeart/2008/layout/HorizontalMultiLevelHierarchy"/>
    <dgm:cxn modelId="{5F8FCDED-9074-477C-9F6D-EE5D9B5EAE22}" type="presParOf" srcId="{890E05A3-6BA1-46F9-A2F6-0D3176409181}" destId="{BA934230-0B8A-4487-8321-E9F4E0D9DF28}" srcOrd="0" destOrd="0" presId="urn:microsoft.com/office/officeart/2008/layout/HorizontalMultiLevelHierarchy"/>
    <dgm:cxn modelId="{9392335B-6D53-4AF9-B327-2D18D5220E8F}" type="presParOf" srcId="{BA934230-0B8A-4487-8321-E9F4E0D9DF28}" destId="{DD9ACBE3-6810-4F72-B65D-F5A9068418EB}" srcOrd="0" destOrd="0" presId="urn:microsoft.com/office/officeart/2008/layout/HorizontalMultiLevelHierarchy"/>
    <dgm:cxn modelId="{5C64D64F-2471-4AD1-BA3D-5C63582CEEEE}" type="presParOf" srcId="{890E05A3-6BA1-46F9-A2F6-0D3176409181}" destId="{4FB2DA74-883A-42CB-B71B-3AAABA746263}" srcOrd="1" destOrd="0" presId="urn:microsoft.com/office/officeart/2008/layout/HorizontalMultiLevelHierarchy"/>
    <dgm:cxn modelId="{D588B48F-A593-4AAF-814C-18C8C19D75AC}" type="presParOf" srcId="{4FB2DA74-883A-42CB-B71B-3AAABA746263}" destId="{D60B8EBF-BFFA-45AE-A0A5-46C8DBEF700F}" srcOrd="0" destOrd="0" presId="urn:microsoft.com/office/officeart/2008/layout/HorizontalMultiLevelHierarchy"/>
    <dgm:cxn modelId="{E737B273-3931-4ABC-BDCD-31B0115876A0}" type="presParOf" srcId="{4FB2DA74-883A-42CB-B71B-3AAABA746263}" destId="{3EB9CB0A-ED34-4B96-B87C-6439FC2A9B9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A57186-F5F9-4B9B-8FD3-39EADDCF459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785C99-4521-4AF4-A74B-D430C0CC8BBF}">
      <dgm:prSet phldrT="[Text]" custT="1"/>
      <dgm:spPr>
        <a:noFill/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BD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মহাস্থানগড় কোন জেলায় অবস্থিত? </a:t>
          </a:r>
          <a:endParaRPr lang="en-US" sz="4400" dirty="0">
            <a:solidFill>
              <a:schemeClr val="tx1"/>
            </a:solidFill>
          </a:endParaRPr>
        </a:p>
      </dgm:t>
    </dgm:pt>
    <dgm:pt modelId="{514270AF-3AD0-4B53-9B50-12FD0BAEB835}" type="parTrans" cxnId="{3ACDF739-739F-490E-B71B-A1E27854DC83}">
      <dgm:prSet/>
      <dgm:spPr/>
      <dgm:t>
        <a:bodyPr/>
        <a:lstStyle/>
        <a:p>
          <a:endParaRPr lang="en-US" sz="2800"/>
        </a:p>
      </dgm:t>
    </dgm:pt>
    <dgm:pt modelId="{834CF298-9E61-4F4B-83F0-47E36879F487}" type="sibTrans" cxnId="{3ACDF739-739F-490E-B71B-A1E27854DC83}">
      <dgm:prSet/>
      <dgm:spPr/>
      <dgm:t>
        <a:bodyPr/>
        <a:lstStyle/>
        <a:p>
          <a:endParaRPr lang="en-US" sz="2800"/>
        </a:p>
      </dgm:t>
    </dgm:pt>
    <dgm:pt modelId="{FFD52C02-26C0-49B4-9997-37E02307C097}">
      <dgm:prSet phldrT="[Text]" custT="1"/>
      <dgm:spPr>
        <a:noFill/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BD" sz="44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মহাস্থানগড়ে সবচেয়ে আকর্ষনীয় নিদর্শন কী?</a:t>
          </a:r>
          <a:endParaRPr lang="en-US" sz="4400" b="0" cap="none" spc="0" dirty="0">
            <a:ln w="0"/>
            <a:solidFill>
              <a:srgbClr val="00206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C95476EC-E635-4ED0-BE9D-B76E592C7248}" type="parTrans" cxnId="{A6505FB0-EA71-4B48-B9E2-AA06FA937B91}">
      <dgm:prSet/>
      <dgm:spPr/>
      <dgm:t>
        <a:bodyPr/>
        <a:lstStyle/>
        <a:p>
          <a:endParaRPr lang="en-US" sz="2800"/>
        </a:p>
      </dgm:t>
    </dgm:pt>
    <dgm:pt modelId="{2551B6BC-2C66-4190-8157-7E0C1B975276}" type="sibTrans" cxnId="{A6505FB0-EA71-4B48-B9E2-AA06FA937B91}">
      <dgm:prSet/>
      <dgm:spPr/>
      <dgm:t>
        <a:bodyPr/>
        <a:lstStyle/>
        <a:p>
          <a:endParaRPr lang="en-US" sz="2800"/>
        </a:p>
      </dgm:t>
    </dgm:pt>
    <dgm:pt modelId="{B67CABFA-B26E-4F75-AC18-DDA41802B987}">
      <dgm:prSet phldrT="[Text]" custT="1"/>
      <dgm:spPr>
        <a:noFill/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উয়ার-বটেশ্বরে </a:t>
          </a:r>
          <a:r>
            <a:rPr lang="en-US" sz="44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কী</a:t>
          </a:r>
          <a:r>
            <a: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4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কী</a:t>
          </a:r>
          <a:r>
            <a: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4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পাওয়া</a:t>
          </a:r>
          <a:r>
            <a: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4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গিয়েছে</a:t>
          </a:r>
          <a:r>
            <a:rPr lang="bn-BD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? </a:t>
          </a:r>
          <a:endParaRPr lang="en-US" sz="4400" dirty="0">
            <a:solidFill>
              <a:schemeClr val="tx1"/>
            </a:solidFill>
          </a:endParaRPr>
        </a:p>
      </dgm:t>
    </dgm:pt>
    <dgm:pt modelId="{A9D58D90-A5CC-42FD-8B27-466419D895A4}" type="parTrans" cxnId="{2C137402-79A1-4519-A6E2-97E105629D5E}">
      <dgm:prSet/>
      <dgm:spPr/>
      <dgm:t>
        <a:bodyPr/>
        <a:lstStyle/>
        <a:p>
          <a:endParaRPr lang="en-US" sz="2800"/>
        </a:p>
      </dgm:t>
    </dgm:pt>
    <dgm:pt modelId="{904EED36-4D76-4C04-B2ED-DC8E7969E37E}" type="sibTrans" cxnId="{2C137402-79A1-4519-A6E2-97E105629D5E}">
      <dgm:prSet/>
      <dgm:spPr/>
      <dgm:t>
        <a:bodyPr/>
        <a:lstStyle/>
        <a:p>
          <a:endParaRPr lang="en-US" sz="2800"/>
        </a:p>
      </dgm:t>
    </dgm:pt>
    <dgm:pt modelId="{1556703E-CA43-45DB-91D6-0BB31216DFC4}" type="pres">
      <dgm:prSet presAssocID="{F9A57186-F5F9-4B9B-8FD3-39EADDCF4592}" presName="Name0" presStyleCnt="0">
        <dgm:presLayoutVars>
          <dgm:chMax val="7"/>
          <dgm:chPref val="7"/>
          <dgm:dir/>
        </dgm:presLayoutVars>
      </dgm:prSet>
      <dgm:spPr/>
    </dgm:pt>
    <dgm:pt modelId="{3008C0EF-BD23-42F6-BCE0-67107E5B792F}" type="pres">
      <dgm:prSet presAssocID="{F9A57186-F5F9-4B9B-8FD3-39EADDCF4592}" presName="Name1" presStyleCnt="0"/>
      <dgm:spPr/>
    </dgm:pt>
    <dgm:pt modelId="{7AFEC345-F660-4E5A-99DC-60EDFDE36020}" type="pres">
      <dgm:prSet presAssocID="{F9A57186-F5F9-4B9B-8FD3-39EADDCF4592}" presName="cycle" presStyleCnt="0"/>
      <dgm:spPr/>
    </dgm:pt>
    <dgm:pt modelId="{6390B394-77B6-49CC-946B-D55D812669D1}" type="pres">
      <dgm:prSet presAssocID="{F9A57186-F5F9-4B9B-8FD3-39EADDCF4592}" presName="srcNode" presStyleLbl="node1" presStyleIdx="0" presStyleCnt="3"/>
      <dgm:spPr/>
    </dgm:pt>
    <dgm:pt modelId="{99E1E6EB-CDE2-4CF8-A905-5906C7B35518}" type="pres">
      <dgm:prSet presAssocID="{F9A57186-F5F9-4B9B-8FD3-39EADDCF4592}" presName="conn" presStyleLbl="parChTrans1D2" presStyleIdx="0" presStyleCnt="1"/>
      <dgm:spPr/>
    </dgm:pt>
    <dgm:pt modelId="{0E659AEB-A105-4775-A8D1-DEDD89D24C4F}" type="pres">
      <dgm:prSet presAssocID="{F9A57186-F5F9-4B9B-8FD3-39EADDCF4592}" presName="extraNode" presStyleLbl="node1" presStyleIdx="0" presStyleCnt="3"/>
      <dgm:spPr/>
    </dgm:pt>
    <dgm:pt modelId="{B7CF5F34-5D96-46B9-94E8-D2B32236CA05}" type="pres">
      <dgm:prSet presAssocID="{F9A57186-F5F9-4B9B-8FD3-39EADDCF4592}" presName="dstNode" presStyleLbl="node1" presStyleIdx="0" presStyleCnt="3"/>
      <dgm:spPr/>
    </dgm:pt>
    <dgm:pt modelId="{660F97E9-5993-4A9E-B2E5-638AB018C73F}" type="pres">
      <dgm:prSet presAssocID="{F9785C99-4521-4AF4-A74B-D430C0CC8BBF}" presName="text_1" presStyleLbl="node1" presStyleIdx="0" presStyleCnt="3" custScaleX="92778" custLinFactNeighborX="-1629" custLinFactNeighborY="-5003">
        <dgm:presLayoutVars>
          <dgm:bulletEnabled val="1"/>
        </dgm:presLayoutVars>
      </dgm:prSet>
      <dgm:spPr/>
    </dgm:pt>
    <dgm:pt modelId="{5D2E0293-3026-44EE-BC04-CDDF1E4A8B45}" type="pres">
      <dgm:prSet presAssocID="{F9785C99-4521-4AF4-A74B-D430C0CC8BBF}" presName="accent_1" presStyleCnt="0"/>
      <dgm:spPr/>
    </dgm:pt>
    <dgm:pt modelId="{D3FEB4F3-521A-4B0E-810E-F0DAB137C52B}" type="pres">
      <dgm:prSet presAssocID="{F9785C99-4521-4AF4-A74B-D430C0CC8BBF}" presName="accentRepeatNode" presStyleLbl="solidFgAcc1" presStyleIdx="0" presStyleCnt="3" custLinFactNeighborX="-37168" custLinFactNeighborY="12801"/>
      <dgm:spPr>
        <a:blipFill rotWithShape="0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scene3d>
          <a:camera prst="orthographicFront"/>
          <a:lightRig rig="threePt" dir="t"/>
        </a:scene3d>
        <a:sp3d extrusionH="139700" contourW="12700">
          <a:bevelT w="425450"/>
          <a:extrusionClr>
            <a:schemeClr val="accent6">
              <a:lumMod val="60000"/>
              <a:lumOff val="40000"/>
            </a:schemeClr>
          </a:extrusionClr>
          <a:contourClr>
            <a:schemeClr val="accent6">
              <a:lumMod val="75000"/>
            </a:schemeClr>
          </a:contourClr>
        </a:sp3d>
      </dgm:spPr>
    </dgm:pt>
    <dgm:pt modelId="{E1DCDFF3-3EE8-49A8-B411-A64CED541FAE}" type="pres">
      <dgm:prSet presAssocID="{FFD52C02-26C0-49B4-9997-37E02307C097}" presName="text_2" presStyleLbl="node1" presStyleIdx="1" presStyleCnt="3" custScaleX="100181">
        <dgm:presLayoutVars>
          <dgm:bulletEnabled val="1"/>
        </dgm:presLayoutVars>
      </dgm:prSet>
      <dgm:spPr/>
    </dgm:pt>
    <dgm:pt modelId="{7DB69D17-D41E-4A0C-ACF9-0AECC072B2C0}" type="pres">
      <dgm:prSet presAssocID="{FFD52C02-26C0-49B4-9997-37E02307C097}" presName="accent_2" presStyleCnt="0"/>
      <dgm:spPr/>
    </dgm:pt>
    <dgm:pt modelId="{7B6BE0E4-54FE-40C6-AA1D-A591E09C1A41}" type="pres">
      <dgm:prSet presAssocID="{FFD52C02-26C0-49B4-9997-37E02307C097}" presName="accentRepeatNode" presStyleLbl="solidFgAcc1" presStyleIdx="1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  <a:scene3d>
          <a:camera prst="orthographicFront"/>
          <a:lightRig rig="flood" dir="t"/>
        </a:scene3d>
        <a:sp3d>
          <a:bevelT h="431800"/>
        </a:sp3d>
      </dgm:spPr>
    </dgm:pt>
    <dgm:pt modelId="{E2FD4F73-CBDE-46C0-8196-1461485517B3}" type="pres">
      <dgm:prSet presAssocID="{B67CABFA-B26E-4F75-AC18-DDA41802B987}" presName="text_3" presStyleLbl="node1" presStyleIdx="2" presStyleCnt="3" custScaleX="99785">
        <dgm:presLayoutVars>
          <dgm:bulletEnabled val="1"/>
        </dgm:presLayoutVars>
      </dgm:prSet>
      <dgm:spPr/>
    </dgm:pt>
    <dgm:pt modelId="{72D88022-D563-4AFF-A26F-DF0072F0782A}" type="pres">
      <dgm:prSet presAssocID="{B67CABFA-B26E-4F75-AC18-DDA41802B987}" presName="accent_3" presStyleCnt="0"/>
      <dgm:spPr/>
    </dgm:pt>
    <dgm:pt modelId="{45A25CC6-B7E5-4710-A2E1-287D52FE8366}" type="pres">
      <dgm:prSet presAssocID="{B67CABFA-B26E-4F75-AC18-DDA41802B987}" presName="accentRepeatNode" presStyleLbl="solidFgAcc1" presStyleIdx="2" presStyleCnt="3"/>
      <dgm:spPr>
        <a:blipFill rotWithShape="0">
          <a:blip xmlns:r="http://schemas.openxmlformats.org/officeDocument/2006/relationships" r:embed="rId4"/>
          <a:stretch>
            <a:fillRect/>
          </a:stretch>
        </a:blipFill>
        <a:scene3d>
          <a:camera prst="orthographicFront"/>
          <a:lightRig rig="threePt" dir="t"/>
        </a:scene3d>
        <a:sp3d extrusionH="247650" contourW="6350">
          <a:bevelT w="241300"/>
          <a:bevelB/>
          <a:extrusionClr>
            <a:schemeClr val="accent6">
              <a:lumMod val="75000"/>
            </a:schemeClr>
          </a:extrusionClr>
          <a:contourClr>
            <a:schemeClr val="accent6">
              <a:lumMod val="75000"/>
            </a:schemeClr>
          </a:contourClr>
        </a:sp3d>
      </dgm:spPr>
    </dgm:pt>
  </dgm:ptLst>
  <dgm:cxnLst>
    <dgm:cxn modelId="{2C137402-79A1-4519-A6E2-97E105629D5E}" srcId="{F9A57186-F5F9-4B9B-8FD3-39EADDCF4592}" destId="{B67CABFA-B26E-4F75-AC18-DDA41802B987}" srcOrd="2" destOrd="0" parTransId="{A9D58D90-A5CC-42FD-8B27-466419D895A4}" sibTransId="{904EED36-4D76-4C04-B2ED-DC8E7969E37E}"/>
    <dgm:cxn modelId="{02640708-0601-43E0-9576-5780EAA908D4}" type="presOf" srcId="{F9785C99-4521-4AF4-A74B-D430C0CC8BBF}" destId="{660F97E9-5993-4A9E-B2E5-638AB018C73F}" srcOrd="0" destOrd="0" presId="urn:microsoft.com/office/officeart/2008/layout/VerticalCurvedList"/>
    <dgm:cxn modelId="{3ACDF739-739F-490E-B71B-A1E27854DC83}" srcId="{F9A57186-F5F9-4B9B-8FD3-39EADDCF4592}" destId="{F9785C99-4521-4AF4-A74B-D430C0CC8BBF}" srcOrd="0" destOrd="0" parTransId="{514270AF-3AD0-4B53-9B50-12FD0BAEB835}" sibTransId="{834CF298-9E61-4F4B-83F0-47E36879F487}"/>
    <dgm:cxn modelId="{DC8B245B-93F4-47C9-AF34-FCFB7E6DBA61}" type="presOf" srcId="{F9A57186-F5F9-4B9B-8FD3-39EADDCF4592}" destId="{1556703E-CA43-45DB-91D6-0BB31216DFC4}" srcOrd="0" destOrd="0" presId="urn:microsoft.com/office/officeart/2008/layout/VerticalCurvedList"/>
    <dgm:cxn modelId="{A6505FB0-EA71-4B48-B9E2-AA06FA937B91}" srcId="{F9A57186-F5F9-4B9B-8FD3-39EADDCF4592}" destId="{FFD52C02-26C0-49B4-9997-37E02307C097}" srcOrd="1" destOrd="0" parTransId="{C95476EC-E635-4ED0-BE9D-B76E592C7248}" sibTransId="{2551B6BC-2C66-4190-8157-7E0C1B975276}"/>
    <dgm:cxn modelId="{E8519AD1-5AE7-4AAB-B890-8A76ACAEEDD6}" type="presOf" srcId="{834CF298-9E61-4F4B-83F0-47E36879F487}" destId="{99E1E6EB-CDE2-4CF8-A905-5906C7B35518}" srcOrd="0" destOrd="0" presId="urn:microsoft.com/office/officeart/2008/layout/VerticalCurvedList"/>
    <dgm:cxn modelId="{8C7CE6E3-D94E-454F-904A-54F54AD1673D}" type="presOf" srcId="{FFD52C02-26C0-49B4-9997-37E02307C097}" destId="{E1DCDFF3-3EE8-49A8-B411-A64CED541FAE}" srcOrd="0" destOrd="0" presId="urn:microsoft.com/office/officeart/2008/layout/VerticalCurvedList"/>
    <dgm:cxn modelId="{458A24EF-0F62-4C81-92F7-EDEF9C79C561}" type="presOf" srcId="{B67CABFA-B26E-4F75-AC18-DDA41802B987}" destId="{E2FD4F73-CBDE-46C0-8196-1461485517B3}" srcOrd="0" destOrd="0" presId="urn:microsoft.com/office/officeart/2008/layout/VerticalCurvedList"/>
    <dgm:cxn modelId="{DB02E492-3795-4FC9-ACC9-109B41A6D26A}" type="presParOf" srcId="{1556703E-CA43-45DB-91D6-0BB31216DFC4}" destId="{3008C0EF-BD23-42F6-BCE0-67107E5B792F}" srcOrd="0" destOrd="0" presId="urn:microsoft.com/office/officeart/2008/layout/VerticalCurvedList"/>
    <dgm:cxn modelId="{656FD1F2-E7CA-4667-AAEB-219AE8A3EF98}" type="presParOf" srcId="{3008C0EF-BD23-42F6-BCE0-67107E5B792F}" destId="{7AFEC345-F660-4E5A-99DC-60EDFDE36020}" srcOrd="0" destOrd="0" presId="urn:microsoft.com/office/officeart/2008/layout/VerticalCurvedList"/>
    <dgm:cxn modelId="{3335AFC8-82A5-492C-9E79-F0F8E6F0D8F0}" type="presParOf" srcId="{7AFEC345-F660-4E5A-99DC-60EDFDE36020}" destId="{6390B394-77B6-49CC-946B-D55D812669D1}" srcOrd="0" destOrd="0" presId="urn:microsoft.com/office/officeart/2008/layout/VerticalCurvedList"/>
    <dgm:cxn modelId="{17AB5015-E634-46C1-B3A6-FEFB1E3024B5}" type="presParOf" srcId="{7AFEC345-F660-4E5A-99DC-60EDFDE36020}" destId="{99E1E6EB-CDE2-4CF8-A905-5906C7B35518}" srcOrd="1" destOrd="0" presId="urn:microsoft.com/office/officeart/2008/layout/VerticalCurvedList"/>
    <dgm:cxn modelId="{DEFCEB05-0583-4759-BE73-FAD069ADE1E6}" type="presParOf" srcId="{7AFEC345-F660-4E5A-99DC-60EDFDE36020}" destId="{0E659AEB-A105-4775-A8D1-DEDD89D24C4F}" srcOrd="2" destOrd="0" presId="urn:microsoft.com/office/officeart/2008/layout/VerticalCurvedList"/>
    <dgm:cxn modelId="{0C565549-942A-45F8-B6F2-FDD1B2B82D23}" type="presParOf" srcId="{7AFEC345-F660-4E5A-99DC-60EDFDE36020}" destId="{B7CF5F34-5D96-46B9-94E8-D2B32236CA05}" srcOrd="3" destOrd="0" presId="urn:microsoft.com/office/officeart/2008/layout/VerticalCurvedList"/>
    <dgm:cxn modelId="{AB8D1A94-8FA7-4309-9BDB-F6ED0FEAE2A8}" type="presParOf" srcId="{3008C0EF-BD23-42F6-BCE0-67107E5B792F}" destId="{660F97E9-5993-4A9E-B2E5-638AB018C73F}" srcOrd="1" destOrd="0" presId="urn:microsoft.com/office/officeart/2008/layout/VerticalCurvedList"/>
    <dgm:cxn modelId="{652D3472-B59B-4615-A326-C2EF23F54B72}" type="presParOf" srcId="{3008C0EF-BD23-42F6-BCE0-67107E5B792F}" destId="{5D2E0293-3026-44EE-BC04-CDDF1E4A8B45}" srcOrd="2" destOrd="0" presId="urn:microsoft.com/office/officeart/2008/layout/VerticalCurvedList"/>
    <dgm:cxn modelId="{E9F88F09-586C-4248-B66F-7417D90BB2DE}" type="presParOf" srcId="{5D2E0293-3026-44EE-BC04-CDDF1E4A8B45}" destId="{D3FEB4F3-521A-4B0E-810E-F0DAB137C52B}" srcOrd="0" destOrd="0" presId="urn:microsoft.com/office/officeart/2008/layout/VerticalCurvedList"/>
    <dgm:cxn modelId="{5E376571-A9A6-40D5-8DA4-55396CD12BDC}" type="presParOf" srcId="{3008C0EF-BD23-42F6-BCE0-67107E5B792F}" destId="{E1DCDFF3-3EE8-49A8-B411-A64CED541FAE}" srcOrd="3" destOrd="0" presId="urn:microsoft.com/office/officeart/2008/layout/VerticalCurvedList"/>
    <dgm:cxn modelId="{805A0ABA-2D72-482F-92B9-5205F7B6C781}" type="presParOf" srcId="{3008C0EF-BD23-42F6-BCE0-67107E5B792F}" destId="{7DB69D17-D41E-4A0C-ACF9-0AECC072B2C0}" srcOrd="4" destOrd="0" presId="urn:microsoft.com/office/officeart/2008/layout/VerticalCurvedList"/>
    <dgm:cxn modelId="{42369CEA-7EF4-406C-AECB-47F64BDC63A4}" type="presParOf" srcId="{7DB69D17-D41E-4A0C-ACF9-0AECC072B2C0}" destId="{7B6BE0E4-54FE-40C6-AA1D-A591E09C1A41}" srcOrd="0" destOrd="0" presId="urn:microsoft.com/office/officeart/2008/layout/VerticalCurvedList"/>
    <dgm:cxn modelId="{A4966054-5A3A-4092-99DE-FD4C6820D02F}" type="presParOf" srcId="{3008C0EF-BD23-42F6-BCE0-67107E5B792F}" destId="{E2FD4F73-CBDE-46C0-8196-1461485517B3}" srcOrd="5" destOrd="0" presId="urn:microsoft.com/office/officeart/2008/layout/VerticalCurvedList"/>
    <dgm:cxn modelId="{126E8347-9AB6-4112-BC27-AFBA893EBD6F}" type="presParOf" srcId="{3008C0EF-BD23-42F6-BCE0-67107E5B792F}" destId="{72D88022-D563-4AFF-A26F-DF0072F0782A}" srcOrd="6" destOrd="0" presId="urn:microsoft.com/office/officeart/2008/layout/VerticalCurvedList"/>
    <dgm:cxn modelId="{586D8119-C5CC-4F97-8001-519DD7974F89}" type="presParOf" srcId="{72D88022-D563-4AFF-A26F-DF0072F0782A}" destId="{45A25CC6-B7E5-4710-A2E1-287D52FE836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934230-0B8A-4487-8321-E9F4E0D9DF28}">
      <dsp:nvSpPr>
        <dsp:cNvPr id="0" name=""/>
        <dsp:cNvSpPr/>
      </dsp:nvSpPr>
      <dsp:spPr>
        <a:xfrm>
          <a:off x="724536" y="1098182"/>
          <a:ext cx="4553886" cy="2985822"/>
        </a:xfrm>
        <a:custGeom>
          <a:avLst/>
          <a:gdLst/>
          <a:ahLst/>
          <a:cxnLst/>
          <a:rect l="0" t="0" r="0" b="0"/>
          <a:pathLst>
            <a:path>
              <a:moveTo>
                <a:pt x="4553886" y="0"/>
              </a:moveTo>
              <a:lnTo>
                <a:pt x="0" y="298582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2865343" y="2454957"/>
        <a:ext cx="272272" cy="272272"/>
      </dsp:txXfrm>
    </dsp:sp>
    <dsp:sp modelId="{57DBA40A-76C2-4D40-AC14-5BC53516BB52}">
      <dsp:nvSpPr>
        <dsp:cNvPr id="0" name=""/>
        <dsp:cNvSpPr/>
      </dsp:nvSpPr>
      <dsp:spPr>
        <a:xfrm>
          <a:off x="3657597" y="762010"/>
          <a:ext cx="2569307" cy="672343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19050" cap="rnd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শিখনফল</a:t>
          </a:r>
          <a:endParaRPr lang="en-US" sz="6000" kern="1200" dirty="0">
            <a:solidFill>
              <a:schemeClr val="tx1"/>
            </a:solidFill>
          </a:endParaRPr>
        </a:p>
      </dsp:txBody>
      <dsp:txXfrm>
        <a:off x="3657597" y="762010"/>
        <a:ext cx="2569307" cy="672343"/>
      </dsp:txXfrm>
    </dsp:sp>
    <dsp:sp modelId="{D60B8EBF-BFFA-45AE-A0A5-46C8DBEF700F}">
      <dsp:nvSpPr>
        <dsp:cNvPr id="0" name=""/>
        <dsp:cNvSpPr/>
      </dsp:nvSpPr>
      <dsp:spPr>
        <a:xfrm>
          <a:off x="724536" y="2667001"/>
          <a:ext cx="8094814" cy="2834008"/>
        </a:xfrm>
        <a:prstGeom prst="rect">
          <a:avLst/>
        </a:prstGeom>
        <a:solidFill>
          <a:schemeClr val="accent4"/>
        </a:solidFill>
        <a:ln w="19050" cap="rnd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১৫-২-১- বাংলাদেশের ঐতিহাসিক </a:t>
          </a:r>
          <a:r>
            <a:rPr lang="bn-BD" sz="5400" kern="1200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স্থান মহাস্থানগড়</a:t>
          </a:r>
          <a:r>
            <a:rPr lang="en-US" sz="5400" kern="1200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ও </a:t>
          </a:r>
          <a:r>
            <a:rPr lang="en-US" sz="5400" kern="1200" dirty="0" err="1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উয়ারী-বটেশ্বর</a:t>
          </a:r>
          <a:r>
            <a:rPr lang="en-US" sz="5400" kern="1200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5400" kern="1200" dirty="0" err="1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সম্পর্কে</a:t>
          </a:r>
          <a:r>
            <a:rPr lang="en-US" sz="5400" kern="1200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5400" kern="1200" dirty="0" err="1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বলতে</a:t>
          </a:r>
          <a:r>
            <a:rPr lang="en-US" sz="5400" kern="1200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5400" kern="1200" dirty="0" err="1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পারবে</a:t>
          </a:r>
          <a:r>
            <a:rPr lang="en-US" sz="5400" kern="1200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।     </a:t>
          </a:r>
          <a:endParaRPr lang="en-US" sz="3600" kern="1200" dirty="0">
            <a:solidFill>
              <a:schemeClr val="bg1"/>
            </a:solidFill>
          </a:endParaRPr>
        </a:p>
      </dsp:txBody>
      <dsp:txXfrm>
        <a:off x="724536" y="2667001"/>
        <a:ext cx="8094814" cy="28340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E1E6EB-CDE2-4CF8-A905-5906C7B35518}">
      <dsp:nvSpPr>
        <dsp:cNvPr id="0" name=""/>
        <dsp:cNvSpPr/>
      </dsp:nvSpPr>
      <dsp:spPr>
        <a:xfrm>
          <a:off x="-5406122" y="-827304"/>
          <a:ext cx="6433122" cy="6433122"/>
        </a:xfrm>
        <a:prstGeom prst="blockArc">
          <a:avLst>
            <a:gd name="adj1" fmla="val 18900000"/>
            <a:gd name="adj2" fmla="val 2700000"/>
            <a:gd name="adj3" fmla="val 33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0F97E9-5993-4A9E-B2E5-638AB018C73F}">
      <dsp:nvSpPr>
        <dsp:cNvPr id="0" name=""/>
        <dsp:cNvSpPr/>
      </dsp:nvSpPr>
      <dsp:spPr>
        <a:xfrm>
          <a:off x="838194" y="430037"/>
          <a:ext cx="8372656" cy="95570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8589" tIns="111760" rIns="111760" bIns="11176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44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মহাস্থানগড় কোন জেলায় অবস্থিত? </a:t>
          </a:r>
          <a:endParaRPr lang="en-US" sz="4400" kern="1200" dirty="0">
            <a:solidFill>
              <a:schemeClr val="tx1"/>
            </a:solidFill>
          </a:endParaRPr>
        </a:p>
      </dsp:txBody>
      <dsp:txXfrm>
        <a:off x="838194" y="430037"/>
        <a:ext cx="8372656" cy="955702"/>
      </dsp:txXfrm>
    </dsp:sp>
    <dsp:sp modelId="{D3FEB4F3-521A-4B0E-810E-F0DAB137C52B}">
      <dsp:nvSpPr>
        <dsp:cNvPr id="0" name=""/>
        <dsp:cNvSpPr/>
      </dsp:nvSpPr>
      <dsp:spPr>
        <a:xfrm>
          <a:off x="0" y="511312"/>
          <a:ext cx="1194628" cy="1194628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 extrusionH="139700" contourW="12700">
          <a:bevelT w="425450"/>
          <a:extrusionClr>
            <a:schemeClr val="accent6">
              <a:lumMod val="60000"/>
              <a:lumOff val="40000"/>
            </a:schemeClr>
          </a:extrusionClr>
          <a:contourClr>
            <a:schemeClr val="accent6">
              <a:lumMod val="75000"/>
            </a:schemeClr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DCDFF3-3EE8-49A8-B411-A64CED541FAE}">
      <dsp:nvSpPr>
        <dsp:cNvPr id="0" name=""/>
        <dsp:cNvSpPr/>
      </dsp:nvSpPr>
      <dsp:spPr>
        <a:xfrm>
          <a:off x="998876" y="1911405"/>
          <a:ext cx="8692706" cy="95570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8589" tIns="111760" rIns="111760" bIns="11176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4400" b="0" kern="120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মহাস্থানগড়ে সবচেয়ে আকর্ষনীয় নিদর্শন কী?</a:t>
          </a:r>
          <a:endParaRPr lang="en-US" sz="4400" b="0" kern="1200" cap="none" spc="0" dirty="0">
            <a:ln w="0"/>
            <a:solidFill>
              <a:srgbClr val="00206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998876" y="1911405"/>
        <a:ext cx="8692706" cy="955702"/>
      </dsp:txXfrm>
    </dsp:sp>
    <dsp:sp modelId="{7B6BE0E4-54FE-40C6-AA1D-A591E09C1A41}">
      <dsp:nvSpPr>
        <dsp:cNvPr id="0" name=""/>
        <dsp:cNvSpPr/>
      </dsp:nvSpPr>
      <dsp:spPr>
        <a:xfrm>
          <a:off x="409415" y="1791942"/>
          <a:ext cx="1194628" cy="1194628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ood" dir="t"/>
        </a:scene3d>
        <a:sp3d>
          <a:bevelT h="4318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FD4F73-CBDE-46C0-8196-1461485517B3}">
      <dsp:nvSpPr>
        <dsp:cNvPr id="0" name=""/>
        <dsp:cNvSpPr/>
      </dsp:nvSpPr>
      <dsp:spPr>
        <a:xfrm>
          <a:off x="669032" y="3344959"/>
          <a:ext cx="9004996" cy="95570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8589" tIns="111760" rIns="111760" bIns="11176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উয়ার-বটেশ্বরে </a:t>
          </a:r>
          <a:r>
            <a:rPr lang="en-US" sz="4400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কী</a:t>
          </a:r>
          <a:r>
            <a:rPr lang="en-US" sz="44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400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কী</a:t>
          </a:r>
          <a:r>
            <a:rPr lang="en-US" sz="44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400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পাওয়া</a:t>
          </a:r>
          <a:r>
            <a:rPr lang="en-US" sz="44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400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গিয়েছে</a:t>
          </a:r>
          <a:r>
            <a:rPr lang="bn-BD" sz="44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? </a:t>
          </a:r>
          <a:endParaRPr lang="en-US" sz="4400" kern="1200" dirty="0">
            <a:solidFill>
              <a:schemeClr val="tx1"/>
            </a:solidFill>
          </a:endParaRPr>
        </a:p>
      </dsp:txBody>
      <dsp:txXfrm>
        <a:off x="669032" y="3344959"/>
        <a:ext cx="9004996" cy="955702"/>
      </dsp:txXfrm>
    </dsp:sp>
    <dsp:sp modelId="{45A25CC6-B7E5-4710-A2E1-287D52FE8366}">
      <dsp:nvSpPr>
        <dsp:cNvPr id="0" name=""/>
        <dsp:cNvSpPr/>
      </dsp:nvSpPr>
      <dsp:spPr>
        <a:xfrm>
          <a:off x="62017" y="3225496"/>
          <a:ext cx="1194628" cy="1194628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 extrusionH="247650" contourW="6350">
          <a:bevelT w="241300"/>
          <a:bevelB/>
          <a:extrusionClr>
            <a:schemeClr val="accent6">
              <a:lumMod val="75000"/>
            </a:schemeClr>
          </a:extrusionClr>
          <a:contourClr>
            <a:schemeClr val="accent6">
              <a:lumMod val="75000"/>
            </a:schemeClr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54297-C346-48A6-9D6F-5800F839B9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300" y="1122363"/>
            <a:ext cx="7543800" cy="2387600"/>
          </a:xfrm>
        </p:spPr>
        <p:txBody>
          <a:bodyPr anchor="b"/>
          <a:lstStyle>
            <a:lvl1pPr algn="ctr">
              <a:defRPr sz="49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559FF1-6A15-491D-B8A5-D58AC6FD55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7300" y="3602038"/>
            <a:ext cx="7543800" cy="1655762"/>
          </a:xfrm>
        </p:spPr>
        <p:txBody>
          <a:bodyPr/>
          <a:lstStyle>
            <a:lvl1pPr marL="0" indent="0" algn="ctr">
              <a:buNone/>
              <a:defRPr sz="1980"/>
            </a:lvl1pPr>
            <a:lvl2pPr marL="377190" indent="0" algn="ctr">
              <a:buNone/>
              <a:defRPr sz="1650"/>
            </a:lvl2pPr>
            <a:lvl3pPr marL="754380" indent="0" algn="ctr">
              <a:buNone/>
              <a:defRPr sz="1485"/>
            </a:lvl3pPr>
            <a:lvl4pPr marL="1131570" indent="0" algn="ctr">
              <a:buNone/>
              <a:defRPr sz="1320"/>
            </a:lvl4pPr>
            <a:lvl5pPr marL="1508760" indent="0" algn="ctr">
              <a:buNone/>
              <a:defRPr sz="1320"/>
            </a:lvl5pPr>
            <a:lvl6pPr marL="1885950" indent="0" algn="ctr">
              <a:buNone/>
              <a:defRPr sz="1320"/>
            </a:lvl6pPr>
            <a:lvl7pPr marL="2263140" indent="0" algn="ctr">
              <a:buNone/>
              <a:defRPr sz="1320"/>
            </a:lvl7pPr>
            <a:lvl8pPr marL="2640330" indent="0" algn="ctr">
              <a:buNone/>
              <a:defRPr sz="1320"/>
            </a:lvl8pPr>
            <a:lvl9pPr marL="3017520" indent="0" algn="ctr">
              <a:buNone/>
              <a:defRPr sz="132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F408FB-B8AC-4D10-9CD4-58CCE2E2D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AECC08-4A9C-48D5-9FDB-B66AF7B27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5C6451-8158-4022-8594-85C63CF6B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132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21027-0F26-491A-B96C-70C171C4E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D9AC48-99AC-43B6-827E-7FB12CC20F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A415A0-16AC-4EAA-8CB0-2C32F7F52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90679-C475-4ECF-AB24-9946A8016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91599C-669E-4D8F-B68D-D69FEBC82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93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3FE75F-5530-4BD0-AA9D-3B74F5B77C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198042" y="365125"/>
            <a:ext cx="2168843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A8588D-AD70-4947-AC11-4FB85D9517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1515" y="365125"/>
            <a:ext cx="6380798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12AF1B-106E-4903-9B10-5D2924E3D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BEB108-489D-4F10-BA93-98F16393A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1F37BC-1F7A-4C90-9047-FA9C1DF64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1608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747" y="0"/>
            <a:ext cx="10060147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3085" y="2226504"/>
            <a:ext cx="6509447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3085" y="4777380"/>
            <a:ext cx="6509447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8297419" y="1817368"/>
            <a:ext cx="990599" cy="251525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7052819" y="3252975"/>
            <a:ext cx="3859795" cy="251526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20208" y="0"/>
            <a:ext cx="75438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46478" y="295731"/>
            <a:ext cx="870439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9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67" y="927099"/>
            <a:ext cx="6978039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46478" y="295731"/>
            <a:ext cx="870439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8731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747" y="0"/>
            <a:ext cx="10060147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288" y="2257588"/>
            <a:ext cx="3399739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31187" y="2257588"/>
            <a:ext cx="3390768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520208" y="0"/>
            <a:ext cx="75438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46478" y="295731"/>
            <a:ext cx="870439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6034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3084" y="2489201"/>
            <a:ext cx="4000678" cy="35306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4639" y="2489203"/>
            <a:ext cx="4000678" cy="3530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46478" y="295731"/>
            <a:ext cx="870439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5764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6910" y="2489200"/>
            <a:ext cx="399685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53084" y="3248491"/>
            <a:ext cx="4000678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4640" y="2489201"/>
            <a:ext cx="4000677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4639" y="3245836"/>
            <a:ext cx="4000678" cy="27739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46478" y="295731"/>
            <a:ext cx="870439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640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46478" y="295731"/>
            <a:ext cx="870439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7752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520208" y="0"/>
            <a:ext cx="75438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46478" y="295731"/>
            <a:ext cx="870439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6087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747" y="0"/>
            <a:ext cx="10060147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3084" y="1447800"/>
            <a:ext cx="2983849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5820" y="1447800"/>
            <a:ext cx="399613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953086" y="3086846"/>
            <a:ext cx="2983848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520208" y="0"/>
            <a:ext cx="75438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46478" y="295731"/>
            <a:ext cx="870439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706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8261E-0440-4716-8A08-6F69900B1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5A754-2DC5-4F14-970B-20EA2924B6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DAFD50-9FDF-4064-846A-50553BF2E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5C4A26-8095-4C97-9E43-28B6197F5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0FA3D-746B-432A-877C-C73A71042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9562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747" y="0"/>
            <a:ext cx="10060147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3085" y="1381390"/>
            <a:ext cx="3285798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95200" y="1320800"/>
            <a:ext cx="307021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3085" y="3086100"/>
            <a:ext cx="3285798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520208" y="0"/>
            <a:ext cx="75438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46478" y="295731"/>
            <a:ext cx="870439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220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747" y="0"/>
            <a:ext cx="10060147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3085" y="4961454"/>
            <a:ext cx="70642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53085" y="685800"/>
            <a:ext cx="70642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953084" y="5528192"/>
            <a:ext cx="70642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520208" y="0"/>
            <a:ext cx="75438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46478" y="295731"/>
            <a:ext cx="870439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0620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747" y="0"/>
            <a:ext cx="10060147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3084" y="927100"/>
            <a:ext cx="7064206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953084" y="3488024"/>
            <a:ext cx="7064206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520208" y="0"/>
            <a:ext cx="75438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46478" y="295731"/>
            <a:ext cx="870439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9946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747" y="0"/>
            <a:ext cx="10060147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712174" y="651691"/>
            <a:ext cx="6617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776361" y="2900293"/>
            <a:ext cx="6809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0866" y="927100"/>
            <a:ext cx="6776424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526007" y="3809279"/>
            <a:ext cx="6210757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953085" y="5000817"/>
            <a:ext cx="6978040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520208" y="0"/>
            <a:ext cx="75438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46478" y="295731"/>
            <a:ext cx="870439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3460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747" y="0"/>
            <a:ext cx="10060147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3084" y="2057400"/>
            <a:ext cx="7064206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3085" y="5024909"/>
            <a:ext cx="70642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520208" y="0"/>
            <a:ext cx="75438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46478" y="295731"/>
            <a:ext cx="870439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935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3085" y="927100"/>
            <a:ext cx="7065952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3084" y="2489200"/>
            <a:ext cx="2544775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953084" y="3147164"/>
            <a:ext cx="254477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46175" y="2489200"/>
            <a:ext cx="255081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749318" y="3147164"/>
            <a:ext cx="2550810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554506" y="2489200"/>
            <a:ext cx="255081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6557029" y="3147164"/>
            <a:ext cx="254828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623983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434473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46478" y="295731"/>
            <a:ext cx="870439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1943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3084" y="927100"/>
            <a:ext cx="6979786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3084" y="4179596"/>
            <a:ext cx="2544775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20961" y="2489200"/>
            <a:ext cx="2216658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953083" y="4837559"/>
            <a:ext cx="2544775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52237" y="4179595"/>
            <a:ext cx="255081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08508" y="2489200"/>
            <a:ext cx="2216658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752237" y="4848209"/>
            <a:ext cx="2550810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554506" y="4179596"/>
            <a:ext cx="255081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719505" y="2489200"/>
            <a:ext cx="2216658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554506" y="4837559"/>
            <a:ext cx="2550810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6190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434473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46478" y="295731"/>
            <a:ext cx="870439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8096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3432" y="6387911"/>
            <a:ext cx="1089659" cy="228659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7747" y="6387910"/>
            <a:ext cx="424577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46478" y="295731"/>
            <a:ext cx="870439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4473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747" y="0"/>
            <a:ext cx="10032462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56354" y="402165"/>
            <a:ext cx="5071622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729040" y="1599256"/>
            <a:ext cx="5995993" cy="3659490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100584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92421" y="1447799"/>
            <a:ext cx="1224868" cy="4572001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53412" y="1447799"/>
            <a:ext cx="4858630" cy="4572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2401" y="6365498"/>
            <a:ext cx="424577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520208" y="0"/>
            <a:ext cx="75438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46478" y="295731"/>
            <a:ext cx="870439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713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942EA-A9DB-4B65-A137-FC057889C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276" y="1709739"/>
            <a:ext cx="8675370" cy="2852737"/>
          </a:xfrm>
        </p:spPr>
        <p:txBody>
          <a:bodyPr anchor="b"/>
          <a:lstStyle>
            <a:lvl1pPr>
              <a:defRPr sz="49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78BCFD-B51B-4CE1-9CA4-815BD12DBB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6276" y="4589464"/>
            <a:ext cx="8675370" cy="1500187"/>
          </a:xfrm>
        </p:spPr>
        <p:txBody>
          <a:bodyPr/>
          <a:lstStyle>
            <a:lvl1pPr marL="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1pPr>
            <a:lvl2pPr marL="377190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2pPr>
            <a:lvl3pPr marL="754380" indent="0">
              <a:buNone/>
              <a:defRPr sz="1485">
                <a:solidFill>
                  <a:schemeClr val="tx1">
                    <a:tint val="75000"/>
                  </a:schemeClr>
                </a:solidFill>
              </a:defRPr>
            </a:lvl3pPr>
            <a:lvl4pPr marL="113157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4pPr>
            <a:lvl5pPr marL="150876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5pPr>
            <a:lvl6pPr marL="188595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6pPr>
            <a:lvl7pPr marL="226314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7pPr>
            <a:lvl8pPr marL="264033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8pPr>
            <a:lvl9pPr marL="301752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19FA19-A280-48A5-87EC-1CEA803EC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7B587D-2162-4661-A54B-7A2A225AF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FEF575-67F6-4406-8263-B91B24C9E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780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EA6B4-826E-4979-9866-AA5513FED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9B824-2137-4562-8052-7239ADB1D0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1515" y="1825625"/>
            <a:ext cx="427482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27FD0B-B3D4-4D1C-A5EA-28E642C156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92065" y="1825625"/>
            <a:ext cx="427482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C4ED13-0B22-467A-9A19-2F7E6234F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324908-347E-4B1B-B408-F8B9B5B17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3683DE-93BA-4500-922D-4F5CEC8D9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3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E88F2-06A2-4846-83E4-A11FD789F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825" y="365126"/>
            <a:ext cx="867537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0E98FB-D68A-4392-96BA-B8B8FA583E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2826" y="1681163"/>
            <a:ext cx="4255174" cy="823912"/>
          </a:xfrm>
        </p:spPr>
        <p:txBody>
          <a:bodyPr anchor="b"/>
          <a:lstStyle>
            <a:lvl1pPr marL="0" indent="0">
              <a:buNone/>
              <a:defRPr sz="1980" b="1"/>
            </a:lvl1pPr>
            <a:lvl2pPr marL="377190" indent="0">
              <a:buNone/>
              <a:defRPr sz="1650" b="1"/>
            </a:lvl2pPr>
            <a:lvl3pPr marL="754380" indent="0">
              <a:buNone/>
              <a:defRPr sz="1485" b="1"/>
            </a:lvl3pPr>
            <a:lvl4pPr marL="1131570" indent="0">
              <a:buNone/>
              <a:defRPr sz="1320" b="1"/>
            </a:lvl4pPr>
            <a:lvl5pPr marL="1508760" indent="0">
              <a:buNone/>
              <a:defRPr sz="1320" b="1"/>
            </a:lvl5pPr>
            <a:lvl6pPr marL="1885950" indent="0">
              <a:buNone/>
              <a:defRPr sz="1320" b="1"/>
            </a:lvl6pPr>
            <a:lvl7pPr marL="2263140" indent="0">
              <a:buNone/>
              <a:defRPr sz="1320" b="1"/>
            </a:lvl7pPr>
            <a:lvl8pPr marL="2640330" indent="0">
              <a:buNone/>
              <a:defRPr sz="1320" b="1"/>
            </a:lvl8pPr>
            <a:lvl9pPr marL="3017520" indent="0">
              <a:buNone/>
              <a:defRPr sz="13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8C748E-EB07-448C-9CEC-BD38D1B02A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2826" y="2505075"/>
            <a:ext cx="425517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4054E3-04FC-41B3-ACAF-053CC25EB2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92065" y="1681163"/>
            <a:ext cx="4276130" cy="823912"/>
          </a:xfrm>
        </p:spPr>
        <p:txBody>
          <a:bodyPr anchor="b"/>
          <a:lstStyle>
            <a:lvl1pPr marL="0" indent="0">
              <a:buNone/>
              <a:defRPr sz="1980" b="1"/>
            </a:lvl1pPr>
            <a:lvl2pPr marL="377190" indent="0">
              <a:buNone/>
              <a:defRPr sz="1650" b="1"/>
            </a:lvl2pPr>
            <a:lvl3pPr marL="754380" indent="0">
              <a:buNone/>
              <a:defRPr sz="1485" b="1"/>
            </a:lvl3pPr>
            <a:lvl4pPr marL="1131570" indent="0">
              <a:buNone/>
              <a:defRPr sz="1320" b="1"/>
            </a:lvl4pPr>
            <a:lvl5pPr marL="1508760" indent="0">
              <a:buNone/>
              <a:defRPr sz="1320" b="1"/>
            </a:lvl5pPr>
            <a:lvl6pPr marL="1885950" indent="0">
              <a:buNone/>
              <a:defRPr sz="1320" b="1"/>
            </a:lvl6pPr>
            <a:lvl7pPr marL="2263140" indent="0">
              <a:buNone/>
              <a:defRPr sz="1320" b="1"/>
            </a:lvl7pPr>
            <a:lvl8pPr marL="2640330" indent="0">
              <a:buNone/>
              <a:defRPr sz="1320" b="1"/>
            </a:lvl8pPr>
            <a:lvl9pPr marL="3017520" indent="0">
              <a:buNone/>
              <a:defRPr sz="13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3EB15E-6E8E-4E8F-AAF1-80F51A014E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92065" y="2505075"/>
            <a:ext cx="427613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FD0DF7-414F-46D3-BB19-BA0FADCAD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3D76A2-28FC-4736-9649-DFBF8DFEB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24276A-3178-4EAF-93C5-CBDC1944D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873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4BF97-C64D-4B4A-BC61-C6DE938C0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180161-12B5-4D9F-B77D-D668AAC19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9E4CC1-C736-4FFF-BBC4-2D74A07FD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DCA0E1-940A-4AD2-98E5-173CD9B81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142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43ECFE-448D-4DCF-BFF6-972644EE6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F5666B-7293-4972-8AD4-461D41911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F03C2E-CE4B-4B25-BEF2-E0B33AD00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084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E8EBC-EE50-4FB7-8EE9-D5574C3F9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825" y="457200"/>
            <a:ext cx="3244096" cy="1600200"/>
          </a:xfrm>
        </p:spPr>
        <p:txBody>
          <a:bodyPr anchor="b"/>
          <a:lstStyle>
            <a:lvl1pPr>
              <a:defRPr sz="26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3A63B-E857-4EBA-A165-4F93F0204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6130" y="987426"/>
            <a:ext cx="5092065" cy="4873625"/>
          </a:xfrm>
        </p:spPr>
        <p:txBody>
          <a:bodyPr/>
          <a:lstStyle>
            <a:lvl1pPr>
              <a:defRPr sz="2640"/>
            </a:lvl1pPr>
            <a:lvl2pPr>
              <a:defRPr sz="2310"/>
            </a:lvl2pPr>
            <a:lvl3pPr>
              <a:defRPr sz="1980"/>
            </a:lvl3pPr>
            <a:lvl4pPr>
              <a:defRPr sz="1650"/>
            </a:lvl4pPr>
            <a:lvl5pPr>
              <a:defRPr sz="1650"/>
            </a:lvl5pPr>
            <a:lvl6pPr>
              <a:defRPr sz="1650"/>
            </a:lvl6pPr>
            <a:lvl7pPr>
              <a:defRPr sz="1650"/>
            </a:lvl7pPr>
            <a:lvl8pPr>
              <a:defRPr sz="1650"/>
            </a:lvl8pPr>
            <a:lvl9pPr>
              <a:defRPr sz="16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BF36CA-200A-44C1-8820-93E4FE63CB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2825" y="2057400"/>
            <a:ext cx="3244096" cy="3811588"/>
          </a:xfrm>
        </p:spPr>
        <p:txBody>
          <a:bodyPr/>
          <a:lstStyle>
            <a:lvl1pPr marL="0" indent="0">
              <a:buNone/>
              <a:defRPr sz="1320"/>
            </a:lvl1pPr>
            <a:lvl2pPr marL="377190" indent="0">
              <a:buNone/>
              <a:defRPr sz="1155"/>
            </a:lvl2pPr>
            <a:lvl3pPr marL="754380" indent="0">
              <a:buNone/>
              <a:defRPr sz="990"/>
            </a:lvl3pPr>
            <a:lvl4pPr marL="1131570" indent="0">
              <a:buNone/>
              <a:defRPr sz="825"/>
            </a:lvl4pPr>
            <a:lvl5pPr marL="1508760" indent="0">
              <a:buNone/>
              <a:defRPr sz="825"/>
            </a:lvl5pPr>
            <a:lvl6pPr marL="1885950" indent="0">
              <a:buNone/>
              <a:defRPr sz="825"/>
            </a:lvl6pPr>
            <a:lvl7pPr marL="2263140" indent="0">
              <a:buNone/>
              <a:defRPr sz="825"/>
            </a:lvl7pPr>
            <a:lvl8pPr marL="2640330" indent="0">
              <a:buNone/>
              <a:defRPr sz="825"/>
            </a:lvl8pPr>
            <a:lvl9pPr marL="3017520" indent="0">
              <a:buNone/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A66DEB-084F-427F-B3A6-65D4B8935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6EA412-A4E0-4EBA-B325-01F9E37F5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95D4FF-789D-4E72-9124-5BD35E75F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124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12360-8AC4-41D9-B2ED-D80143EB0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825" y="457200"/>
            <a:ext cx="3244096" cy="1600200"/>
          </a:xfrm>
        </p:spPr>
        <p:txBody>
          <a:bodyPr anchor="b"/>
          <a:lstStyle>
            <a:lvl1pPr>
              <a:defRPr sz="26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26408F-D6BB-4180-A212-159873B894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76130" y="987426"/>
            <a:ext cx="5092065" cy="4873625"/>
          </a:xfrm>
        </p:spPr>
        <p:txBody>
          <a:bodyPr/>
          <a:lstStyle>
            <a:lvl1pPr marL="0" indent="0">
              <a:buNone/>
              <a:defRPr sz="2640"/>
            </a:lvl1pPr>
            <a:lvl2pPr marL="377190" indent="0">
              <a:buNone/>
              <a:defRPr sz="2310"/>
            </a:lvl2pPr>
            <a:lvl3pPr marL="754380" indent="0">
              <a:buNone/>
              <a:defRPr sz="1980"/>
            </a:lvl3pPr>
            <a:lvl4pPr marL="1131570" indent="0">
              <a:buNone/>
              <a:defRPr sz="1650"/>
            </a:lvl4pPr>
            <a:lvl5pPr marL="1508760" indent="0">
              <a:buNone/>
              <a:defRPr sz="1650"/>
            </a:lvl5pPr>
            <a:lvl6pPr marL="1885950" indent="0">
              <a:buNone/>
              <a:defRPr sz="1650"/>
            </a:lvl6pPr>
            <a:lvl7pPr marL="2263140" indent="0">
              <a:buNone/>
              <a:defRPr sz="1650"/>
            </a:lvl7pPr>
            <a:lvl8pPr marL="2640330" indent="0">
              <a:buNone/>
              <a:defRPr sz="1650"/>
            </a:lvl8pPr>
            <a:lvl9pPr marL="3017520" indent="0">
              <a:buNone/>
              <a:defRPr sz="165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605043-7FD4-497B-8EB4-018E941F02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2825" y="2057400"/>
            <a:ext cx="3244096" cy="3811588"/>
          </a:xfrm>
        </p:spPr>
        <p:txBody>
          <a:bodyPr/>
          <a:lstStyle>
            <a:lvl1pPr marL="0" indent="0">
              <a:buNone/>
              <a:defRPr sz="1320"/>
            </a:lvl1pPr>
            <a:lvl2pPr marL="377190" indent="0">
              <a:buNone/>
              <a:defRPr sz="1155"/>
            </a:lvl2pPr>
            <a:lvl3pPr marL="754380" indent="0">
              <a:buNone/>
              <a:defRPr sz="990"/>
            </a:lvl3pPr>
            <a:lvl4pPr marL="1131570" indent="0">
              <a:buNone/>
              <a:defRPr sz="825"/>
            </a:lvl4pPr>
            <a:lvl5pPr marL="1508760" indent="0">
              <a:buNone/>
              <a:defRPr sz="825"/>
            </a:lvl5pPr>
            <a:lvl6pPr marL="1885950" indent="0">
              <a:buNone/>
              <a:defRPr sz="825"/>
            </a:lvl6pPr>
            <a:lvl7pPr marL="2263140" indent="0">
              <a:buNone/>
              <a:defRPr sz="825"/>
            </a:lvl7pPr>
            <a:lvl8pPr marL="2640330" indent="0">
              <a:buNone/>
              <a:defRPr sz="825"/>
            </a:lvl8pPr>
            <a:lvl9pPr marL="3017520" indent="0">
              <a:buNone/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B1B07D-A7A0-4370-B6BB-64A857620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7B1C04-334D-43A4-A39B-50F0F4376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4C6E9F-A3A8-4B79-8798-B2F688A0A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715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E4A8D9-1985-4CFC-ACD1-766D5F38B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15" y="365126"/>
            <a:ext cx="867537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45F972-6EF6-4B73-B146-0718155ABE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515" y="1825625"/>
            <a:ext cx="867537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F6C8D3-F1FB-4840-B63B-83B28EEC8E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1515" y="6356351"/>
            <a:ext cx="22631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47D8B3-7191-4E7C-BFA5-E7F86602D3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1845" y="6356351"/>
            <a:ext cx="3394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646991-3E73-49D3-BB0F-7D31FE076D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03745" y="6356351"/>
            <a:ext cx="22631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108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4380" rtl="0" eaLnBrk="1" latinLnBrk="0" hangingPunct="1">
        <a:lnSpc>
          <a:spcPct val="90000"/>
        </a:lnSpc>
        <a:spcBef>
          <a:spcPct val="0"/>
        </a:spcBef>
        <a:buNone/>
        <a:defRPr sz="36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595" indent="-188595" algn="l" defTabSz="754380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1pPr>
      <a:lvl2pPr marL="56578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94297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3pPr>
      <a:lvl4pPr marL="132016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69735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207454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45173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82892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20611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1pPr>
      <a:lvl2pPr marL="37719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2pPr>
      <a:lvl3pPr marL="75438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3pPr>
      <a:lvl4pPr marL="113157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50876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26314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64033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01752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747" y="0"/>
            <a:ext cx="10060147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953084" y="927100"/>
            <a:ext cx="6979786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0820" y="2489200"/>
            <a:ext cx="6979786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1888" y="6365499"/>
            <a:ext cx="108965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9928" y="6365497"/>
            <a:ext cx="424577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8520208" y="0"/>
            <a:ext cx="75438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8446478" y="295731"/>
            <a:ext cx="870439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015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microsoft.com/office/2007/relationships/hdphoto" Target="../media/hdphoto5.wdp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FBE4DF1-63D5-4F40-9C0E-D8A9FA12E2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152400"/>
            <a:ext cx="87952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bn-BD" sz="8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8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6784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D4315E-F55E-45DD-A4DD-C73C2B662B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81000"/>
            <a:ext cx="3200400" cy="504851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49E42A-A3AB-490E-8B30-FBB30DB58FB6}"/>
              </a:ext>
            </a:extLst>
          </p:cNvPr>
          <p:cNvSpPr txBox="1"/>
          <p:nvPr/>
        </p:nvSpPr>
        <p:spPr>
          <a:xfrm>
            <a:off x="3124200" y="5830669"/>
            <a:ext cx="6629400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৩৫ মিটার লম্বা ও ০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৯১ মিটার চওড়া।   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CE3360-B488-4978-A99F-8ACC1E800C32}"/>
              </a:ext>
            </a:extLst>
          </p:cNvPr>
          <p:cNvSpPr txBox="1"/>
          <p:nvPr/>
        </p:nvSpPr>
        <p:spPr>
          <a:xfrm>
            <a:off x="914400" y="2362200"/>
            <a:ext cx="3352800" cy="92333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খোদাই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পাথর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04737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4173519" y="2402270"/>
            <a:ext cx="2410753" cy="2043151"/>
          </a:xfrm>
          <a:custGeom>
            <a:avLst/>
            <a:gdLst>
              <a:gd name="connsiteX0" fmla="*/ 0 w 2051037"/>
              <a:gd name="connsiteY0" fmla="*/ 1025519 h 2051037"/>
              <a:gd name="connsiteX1" fmla="*/ 1025519 w 2051037"/>
              <a:gd name="connsiteY1" fmla="*/ 0 h 2051037"/>
              <a:gd name="connsiteX2" fmla="*/ 2051038 w 2051037"/>
              <a:gd name="connsiteY2" fmla="*/ 1025519 h 2051037"/>
              <a:gd name="connsiteX3" fmla="*/ 1025519 w 2051037"/>
              <a:gd name="connsiteY3" fmla="*/ 2051038 h 2051037"/>
              <a:gd name="connsiteX4" fmla="*/ 0 w 2051037"/>
              <a:gd name="connsiteY4" fmla="*/ 1025519 h 2051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1037" h="2051037">
                <a:moveTo>
                  <a:pt x="0" y="1025519"/>
                </a:moveTo>
                <a:cubicBezTo>
                  <a:pt x="0" y="459140"/>
                  <a:pt x="459140" y="0"/>
                  <a:pt x="1025519" y="0"/>
                </a:cubicBezTo>
                <a:cubicBezTo>
                  <a:pt x="1591898" y="0"/>
                  <a:pt x="2051038" y="459140"/>
                  <a:pt x="2051038" y="1025519"/>
                </a:cubicBezTo>
                <a:cubicBezTo>
                  <a:pt x="2051038" y="1591898"/>
                  <a:pt x="1591898" y="2051038"/>
                  <a:pt x="1025519" y="2051038"/>
                </a:cubicBezTo>
                <a:cubicBezTo>
                  <a:pt x="459140" y="2051038"/>
                  <a:pt x="0" y="1591898"/>
                  <a:pt x="0" y="1025519"/>
                </a:cubicBezTo>
                <a:close/>
              </a:path>
            </a:pathLst>
          </a:custGeom>
          <a:solidFill>
            <a:srgbClr val="002060"/>
          </a:solidFill>
          <a:scene3d>
            <a:camera prst="orthographicFront"/>
            <a:lightRig rig="sunset" dir="t"/>
          </a:scene3d>
          <a:sp3d>
            <a:bevelT w="266700" h="10795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46087" tIns="346087" rIns="346087" bIns="346087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40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মহাস্থানগড়</a:t>
            </a:r>
            <a:r>
              <a:rPr lang="bn-BD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kern="12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kern="12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4353307" y="452335"/>
            <a:ext cx="2227518" cy="1828800"/>
          </a:xfrm>
          <a:custGeom>
            <a:avLst/>
            <a:gdLst>
              <a:gd name="connsiteX0" fmla="*/ 0 w 1998918"/>
              <a:gd name="connsiteY0" fmla="*/ 1033407 h 2066814"/>
              <a:gd name="connsiteX1" fmla="*/ 999459 w 1998918"/>
              <a:gd name="connsiteY1" fmla="*/ 0 h 2066814"/>
              <a:gd name="connsiteX2" fmla="*/ 1998918 w 1998918"/>
              <a:gd name="connsiteY2" fmla="*/ 1033407 h 2066814"/>
              <a:gd name="connsiteX3" fmla="*/ 999459 w 1998918"/>
              <a:gd name="connsiteY3" fmla="*/ 2066814 h 2066814"/>
              <a:gd name="connsiteX4" fmla="*/ 0 w 1998918"/>
              <a:gd name="connsiteY4" fmla="*/ 1033407 h 2066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8918" h="2066814">
                <a:moveTo>
                  <a:pt x="0" y="1033407"/>
                </a:moveTo>
                <a:cubicBezTo>
                  <a:pt x="0" y="462672"/>
                  <a:pt x="447473" y="0"/>
                  <a:pt x="999459" y="0"/>
                </a:cubicBezTo>
                <a:cubicBezTo>
                  <a:pt x="1551445" y="0"/>
                  <a:pt x="1998918" y="462672"/>
                  <a:pt x="1998918" y="1033407"/>
                </a:cubicBezTo>
                <a:cubicBezTo>
                  <a:pt x="1998918" y="1604142"/>
                  <a:pt x="1551445" y="2066814"/>
                  <a:pt x="999459" y="2066814"/>
                </a:cubicBezTo>
                <a:cubicBezTo>
                  <a:pt x="447473" y="2066814"/>
                  <a:pt x="0" y="1604142"/>
                  <a:pt x="0" y="103340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23215" tIns="333158" rIns="323215" bIns="33315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ব্রাহ্মী শিলালিপি </a:t>
            </a:r>
            <a:endParaRPr lang="en-US" sz="28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6665397" y="3859637"/>
            <a:ext cx="2106053" cy="1875021"/>
          </a:xfrm>
          <a:custGeom>
            <a:avLst/>
            <a:gdLst>
              <a:gd name="connsiteX0" fmla="*/ 0 w 2279229"/>
              <a:gd name="connsiteY0" fmla="*/ 991929 h 1983857"/>
              <a:gd name="connsiteX1" fmla="*/ 1139615 w 2279229"/>
              <a:gd name="connsiteY1" fmla="*/ 0 h 1983857"/>
              <a:gd name="connsiteX2" fmla="*/ 2279230 w 2279229"/>
              <a:gd name="connsiteY2" fmla="*/ 991929 h 1983857"/>
              <a:gd name="connsiteX3" fmla="*/ 1139615 w 2279229"/>
              <a:gd name="connsiteY3" fmla="*/ 1983858 h 1983857"/>
              <a:gd name="connsiteX4" fmla="*/ 0 w 2279229"/>
              <a:gd name="connsiteY4" fmla="*/ 991929 h 1983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9229" h="1983857">
                <a:moveTo>
                  <a:pt x="0" y="991929"/>
                </a:moveTo>
                <a:cubicBezTo>
                  <a:pt x="0" y="444102"/>
                  <a:pt x="510223" y="0"/>
                  <a:pt x="1139615" y="0"/>
                </a:cubicBezTo>
                <a:cubicBezTo>
                  <a:pt x="1769007" y="0"/>
                  <a:pt x="2279230" y="444102"/>
                  <a:pt x="2279230" y="991929"/>
                </a:cubicBezTo>
                <a:cubicBezTo>
                  <a:pt x="2279230" y="1539756"/>
                  <a:pt x="1769007" y="1983858"/>
                  <a:pt x="1139615" y="1983858"/>
                </a:cubicBezTo>
                <a:cubicBezTo>
                  <a:pt x="510223" y="1983858"/>
                  <a:pt x="0" y="1539756"/>
                  <a:pt x="0" y="991929"/>
                </a:cubicBezTo>
                <a:close/>
              </a:path>
            </a:pathLst>
          </a:cu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spcFirstLastPara="0" vert="horz" wrap="square" lIns="369345" tIns="326089" rIns="369345" bIns="326089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স্বর্ণ ও রৌপ্য মুদ্রা </a:t>
            </a:r>
            <a:r>
              <a:rPr lang="en-US" sz="2800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Freeform 4"/>
          <p:cNvSpPr/>
          <p:nvPr/>
        </p:nvSpPr>
        <p:spPr>
          <a:xfrm>
            <a:off x="1981201" y="3474247"/>
            <a:ext cx="2298066" cy="2012153"/>
          </a:xfrm>
          <a:custGeom>
            <a:avLst/>
            <a:gdLst>
              <a:gd name="connsiteX0" fmla="*/ 0 w 2209798"/>
              <a:gd name="connsiteY0" fmla="*/ 872914 h 1745828"/>
              <a:gd name="connsiteX1" fmla="*/ 1104899 w 2209798"/>
              <a:gd name="connsiteY1" fmla="*/ 0 h 1745828"/>
              <a:gd name="connsiteX2" fmla="*/ 2209798 w 2209798"/>
              <a:gd name="connsiteY2" fmla="*/ 872914 h 1745828"/>
              <a:gd name="connsiteX3" fmla="*/ 1104899 w 2209798"/>
              <a:gd name="connsiteY3" fmla="*/ 1745828 h 1745828"/>
              <a:gd name="connsiteX4" fmla="*/ 0 w 2209798"/>
              <a:gd name="connsiteY4" fmla="*/ 872914 h 1745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9798" h="1745828">
                <a:moveTo>
                  <a:pt x="0" y="872914"/>
                </a:moveTo>
                <a:cubicBezTo>
                  <a:pt x="0" y="390817"/>
                  <a:pt x="494680" y="0"/>
                  <a:pt x="1104899" y="0"/>
                </a:cubicBezTo>
                <a:cubicBezTo>
                  <a:pt x="1715118" y="0"/>
                  <a:pt x="2209798" y="390817"/>
                  <a:pt x="2209798" y="872914"/>
                </a:cubicBezTo>
                <a:cubicBezTo>
                  <a:pt x="2209798" y="1355011"/>
                  <a:pt x="1715118" y="1745828"/>
                  <a:pt x="1104899" y="1745828"/>
                </a:cubicBezTo>
                <a:cubicBezTo>
                  <a:pt x="494680" y="1745828"/>
                  <a:pt x="0" y="1355011"/>
                  <a:pt x="0" y="872914"/>
                </a:cubicBez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369337" tIns="301391" rIns="369337" bIns="301391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গোবিন্দ ভিটা, লক্ষিন্দরের মেধ, গোকুল মেধ  </a:t>
            </a:r>
            <a:r>
              <a:rPr lang="en-US" sz="2800" kern="1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Freeform 5"/>
          <p:cNvSpPr/>
          <p:nvPr/>
        </p:nvSpPr>
        <p:spPr>
          <a:xfrm>
            <a:off x="1965891" y="1063575"/>
            <a:ext cx="2206144" cy="2100517"/>
          </a:xfrm>
          <a:custGeom>
            <a:avLst/>
            <a:gdLst>
              <a:gd name="connsiteX0" fmla="*/ 0 w 2162275"/>
              <a:gd name="connsiteY0" fmla="*/ 991929 h 1983857"/>
              <a:gd name="connsiteX1" fmla="*/ 1081138 w 2162275"/>
              <a:gd name="connsiteY1" fmla="*/ 0 h 1983857"/>
              <a:gd name="connsiteX2" fmla="*/ 2162276 w 2162275"/>
              <a:gd name="connsiteY2" fmla="*/ 991929 h 1983857"/>
              <a:gd name="connsiteX3" fmla="*/ 1081138 w 2162275"/>
              <a:gd name="connsiteY3" fmla="*/ 1983858 h 1983857"/>
              <a:gd name="connsiteX4" fmla="*/ 0 w 2162275"/>
              <a:gd name="connsiteY4" fmla="*/ 991929 h 1983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2275" h="1983857">
                <a:moveTo>
                  <a:pt x="0" y="991929"/>
                </a:moveTo>
                <a:cubicBezTo>
                  <a:pt x="0" y="444102"/>
                  <a:pt x="484042" y="0"/>
                  <a:pt x="1081138" y="0"/>
                </a:cubicBezTo>
                <a:cubicBezTo>
                  <a:pt x="1678234" y="0"/>
                  <a:pt x="2162276" y="444102"/>
                  <a:pt x="2162276" y="991929"/>
                </a:cubicBezTo>
                <a:cubicBezTo>
                  <a:pt x="2162276" y="1539756"/>
                  <a:pt x="1678234" y="1983858"/>
                  <a:pt x="1081138" y="1983858"/>
                </a:cubicBezTo>
                <a:cubicBezTo>
                  <a:pt x="484042" y="1983858"/>
                  <a:pt x="0" y="1539756"/>
                  <a:pt x="0" y="99192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67458" tIns="341329" rIns="367458" bIns="341329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খোদায় পাথর </a:t>
            </a:r>
            <a:r>
              <a:rPr lang="en-US" sz="3200" kern="1200" dirty="0"/>
              <a:t>  </a:t>
            </a:r>
          </a:p>
        </p:txBody>
      </p:sp>
      <p:sp>
        <p:nvSpPr>
          <p:cNvPr id="7" name="Up Arrow 6"/>
          <p:cNvSpPr/>
          <p:nvPr/>
        </p:nvSpPr>
        <p:spPr>
          <a:xfrm>
            <a:off x="5258982" y="2092569"/>
            <a:ext cx="524976" cy="32523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949049">
            <a:off x="6385283" y="3982733"/>
            <a:ext cx="396290" cy="4179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5029201" y="4440410"/>
            <a:ext cx="492270" cy="3403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 rot="1924417">
            <a:off x="3983280" y="2584710"/>
            <a:ext cx="377509" cy="31609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6687882" y="1553980"/>
            <a:ext cx="2227518" cy="1875021"/>
          </a:xfrm>
          <a:custGeom>
            <a:avLst/>
            <a:gdLst>
              <a:gd name="connsiteX0" fmla="*/ 0 w 1998918"/>
              <a:gd name="connsiteY0" fmla="*/ 1033407 h 2066814"/>
              <a:gd name="connsiteX1" fmla="*/ 999459 w 1998918"/>
              <a:gd name="connsiteY1" fmla="*/ 0 h 2066814"/>
              <a:gd name="connsiteX2" fmla="*/ 1998918 w 1998918"/>
              <a:gd name="connsiteY2" fmla="*/ 1033407 h 2066814"/>
              <a:gd name="connsiteX3" fmla="*/ 999459 w 1998918"/>
              <a:gd name="connsiteY3" fmla="*/ 2066814 h 2066814"/>
              <a:gd name="connsiteX4" fmla="*/ 0 w 1998918"/>
              <a:gd name="connsiteY4" fmla="*/ 1033407 h 2066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8918" h="2066814">
                <a:moveTo>
                  <a:pt x="0" y="1033407"/>
                </a:moveTo>
                <a:cubicBezTo>
                  <a:pt x="0" y="462672"/>
                  <a:pt x="447473" y="0"/>
                  <a:pt x="999459" y="0"/>
                </a:cubicBezTo>
                <a:cubicBezTo>
                  <a:pt x="1551445" y="0"/>
                  <a:pt x="1998918" y="462672"/>
                  <a:pt x="1998918" y="1033407"/>
                </a:cubicBezTo>
                <a:cubicBezTo>
                  <a:pt x="1998918" y="1604142"/>
                  <a:pt x="1551445" y="2066814"/>
                  <a:pt x="999459" y="2066814"/>
                </a:cubicBezTo>
                <a:cubicBezTo>
                  <a:pt x="447473" y="2066814"/>
                  <a:pt x="0" y="1604142"/>
                  <a:pt x="0" y="1033407"/>
                </a:cubicBez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323215" tIns="333158" rIns="323215" bIns="33315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পোড়া মাটির ফলক ও ভাস্কর্য </a:t>
            </a:r>
            <a:endParaRPr lang="en-US" sz="28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4369136" y="4780796"/>
            <a:ext cx="2105759" cy="1714810"/>
          </a:xfrm>
          <a:custGeom>
            <a:avLst/>
            <a:gdLst>
              <a:gd name="connsiteX0" fmla="*/ 0 w 2279229"/>
              <a:gd name="connsiteY0" fmla="*/ 991929 h 1983857"/>
              <a:gd name="connsiteX1" fmla="*/ 1139615 w 2279229"/>
              <a:gd name="connsiteY1" fmla="*/ 0 h 1983857"/>
              <a:gd name="connsiteX2" fmla="*/ 2279230 w 2279229"/>
              <a:gd name="connsiteY2" fmla="*/ 991929 h 1983857"/>
              <a:gd name="connsiteX3" fmla="*/ 1139615 w 2279229"/>
              <a:gd name="connsiteY3" fmla="*/ 1983858 h 1983857"/>
              <a:gd name="connsiteX4" fmla="*/ 0 w 2279229"/>
              <a:gd name="connsiteY4" fmla="*/ 991929 h 1983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9229" h="1983857">
                <a:moveTo>
                  <a:pt x="0" y="991929"/>
                </a:moveTo>
                <a:cubicBezTo>
                  <a:pt x="0" y="444102"/>
                  <a:pt x="510223" y="0"/>
                  <a:pt x="1139615" y="0"/>
                </a:cubicBezTo>
                <a:cubicBezTo>
                  <a:pt x="1769007" y="0"/>
                  <a:pt x="2279230" y="444102"/>
                  <a:pt x="2279230" y="991929"/>
                </a:cubicBezTo>
                <a:cubicBezTo>
                  <a:pt x="2279230" y="1539756"/>
                  <a:pt x="1769007" y="1983858"/>
                  <a:pt x="1139615" y="1983858"/>
                </a:cubicBezTo>
                <a:cubicBezTo>
                  <a:pt x="510223" y="1983858"/>
                  <a:pt x="0" y="1539756"/>
                  <a:pt x="0" y="991929"/>
                </a:cubicBezTo>
                <a:close/>
              </a:path>
            </a:pathLst>
          </a:cu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369345" tIns="326089" rIns="369345" bIns="326089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পাথর ও কাঁচের পুঁতি  </a:t>
            </a:r>
            <a:r>
              <a:rPr lang="en-US" sz="2800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3" name="Right Arrow 12"/>
          <p:cNvSpPr/>
          <p:nvPr/>
        </p:nvSpPr>
        <p:spPr>
          <a:xfrm rot="20439556">
            <a:off x="6404182" y="2618750"/>
            <a:ext cx="421469" cy="348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Arrow 13"/>
          <p:cNvSpPr/>
          <p:nvPr/>
        </p:nvSpPr>
        <p:spPr>
          <a:xfrm rot="19551651">
            <a:off x="4008147" y="3795544"/>
            <a:ext cx="330343" cy="3313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ame 14">
            <a:extLst>
              <a:ext uri="{FF2B5EF4-FFF2-40B4-BE49-F238E27FC236}">
                <a16:creationId xmlns:a16="http://schemas.microsoft.com/office/drawing/2014/main" id="{0A4ED742-5277-45BA-AFBD-F9832FAFCBB6}"/>
              </a:ext>
            </a:extLst>
          </p:cNvPr>
          <p:cNvSpPr/>
          <p:nvPr/>
        </p:nvSpPr>
        <p:spPr>
          <a:xfrm>
            <a:off x="0" y="-48782"/>
            <a:ext cx="10058400" cy="6858000"/>
          </a:xfrm>
          <a:prstGeom prst="frame">
            <a:avLst>
              <a:gd name="adj1" fmla="val 4217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0B559A0-6F93-4BE4-975B-857396C11B07}"/>
              </a:ext>
            </a:extLst>
          </p:cNvPr>
          <p:cNvGrpSpPr/>
          <p:nvPr/>
        </p:nvGrpSpPr>
        <p:grpSpPr>
          <a:xfrm>
            <a:off x="-104386" y="57645"/>
            <a:ext cx="1553492" cy="1284106"/>
            <a:chOff x="-424431" y="-61391"/>
            <a:chExt cx="2600325" cy="2294712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D953DCA-801A-41B0-8BC8-2CABCEBCFF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85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652" y="755096"/>
              <a:ext cx="1458603" cy="147822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DBA78D5-E90E-4930-8BAD-5667A25805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402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24431" y="-61391"/>
              <a:ext cx="2600325" cy="1752600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CA514D5-00FB-4883-AA34-CF221B7EDAF8}"/>
              </a:ext>
            </a:extLst>
          </p:cNvPr>
          <p:cNvGrpSpPr/>
          <p:nvPr/>
        </p:nvGrpSpPr>
        <p:grpSpPr>
          <a:xfrm rot="10982314">
            <a:off x="8566481" y="5578870"/>
            <a:ext cx="1553492" cy="1284106"/>
            <a:chOff x="-424431" y="-61391"/>
            <a:chExt cx="2600325" cy="2294712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528C79F-5A2A-4DA9-9C35-9092BE6A41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85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652" y="755096"/>
              <a:ext cx="1458603" cy="1478225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37B9CCBA-AF80-4C32-AFC5-4ABD122DB5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402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24431" y="-61391"/>
              <a:ext cx="2600325" cy="1752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0127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33399" y="1197267"/>
            <a:ext cx="8991600" cy="3747979"/>
            <a:chOff x="995157" y="1219200"/>
            <a:chExt cx="8072643" cy="241045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00" t="31053" r="24479" b="21280"/>
            <a:stretch/>
          </p:blipFill>
          <p:spPr>
            <a:xfrm>
              <a:off x="995157" y="1219200"/>
              <a:ext cx="3819298" cy="238274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2357" y="1219200"/>
              <a:ext cx="3805443" cy="241045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6" name="TextBox 5"/>
          <p:cNvSpPr txBox="1"/>
          <p:nvPr/>
        </p:nvSpPr>
        <p:spPr>
          <a:xfrm>
            <a:off x="764278" y="4945246"/>
            <a:ext cx="8529843" cy="175432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উয়ারী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বটেশ্বর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নরসিংদী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জেলার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পাশাপাশি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গ্রামের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খ্রিষ্টপূর্ব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৪৫০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অব্দের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মৌর্য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আমলের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নিদর্শন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গেছে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সভ্যতাটি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সমুদ্র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বাণিজ্যের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সম্পর্কিত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00399" y="158428"/>
            <a:ext cx="3657600" cy="769441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254000" h="381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উয়ারী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বটেশ্বর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95E9A6-02DB-4B5B-A187-4735BD0ED047}"/>
              </a:ext>
            </a:extLst>
          </p:cNvPr>
          <p:cNvSpPr txBox="1"/>
          <p:nvPr/>
        </p:nvSpPr>
        <p:spPr>
          <a:xfrm>
            <a:off x="3200400" y="78382"/>
            <a:ext cx="3657600" cy="76944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এসো ছবি দেখ</a:t>
            </a:r>
            <a:r>
              <a:rPr lang="bn-IN" sz="4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ে বলি </a:t>
            </a:r>
            <a:r>
              <a:rPr lang="bn-BD" sz="4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0213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Right 9">
            <a:extLst>
              <a:ext uri="{FF2B5EF4-FFF2-40B4-BE49-F238E27FC236}">
                <a16:creationId xmlns:a16="http://schemas.microsoft.com/office/drawing/2014/main" id="{40153880-F4C3-44B1-A96B-972D385E310A}"/>
              </a:ext>
            </a:extLst>
          </p:cNvPr>
          <p:cNvSpPr/>
          <p:nvPr/>
        </p:nvSpPr>
        <p:spPr>
          <a:xfrm>
            <a:off x="1265420" y="880066"/>
            <a:ext cx="1295400" cy="923330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295400" y="880066"/>
            <a:ext cx="2586103" cy="92333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384632E-04A6-4FB8-91D3-9A552A925B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531001"/>
            <a:ext cx="3900488" cy="2595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E7571A6-DA21-4C91-9048-66273547737F}"/>
              </a:ext>
            </a:extLst>
          </p:cNvPr>
          <p:cNvSpPr txBox="1"/>
          <p:nvPr/>
        </p:nvSpPr>
        <p:spPr>
          <a:xfrm>
            <a:off x="3032410" y="3667492"/>
            <a:ext cx="6957697" cy="156966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প্রাচীন নিদর্শনগুলো রক্ষা করা প্রয়োজন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?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6FB6CD-120C-43CD-87AA-7EA3A0FDC6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4" b="100000" l="0" r="905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" y="1740408"/>
            <a:ext cx="7676388" cy="51175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9A3723-E68D-4025-95B7-484214CA58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4" b="100000" l="0" r="905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134" r="8891"/>
          <a:stretch/>
        </p:blipFill>
        <p:spPr>
          <a:xfrm>
            <a:off x="6128055" y="1744585"/>
            <a:ext cx="3900488" cy="511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29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8081E-6 -1.85185E-6 L 0.27952 -0.0067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68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33500"/>
            <a:ext cx="9022570" cy="4191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0600" y="5464101"/>
            <a:ext cx="8077200" cy="120032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এখানকার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প্রাপ্ত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জিনিসের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রৌপ্যমুদ্রা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হাতিয়ার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বাটখারা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A35442-E029-4C26-855C-F16318B51A58}"/>
              </a:ext>
            </a:extLst>
          </p:cNvPr>
          <p:cNvSpPr txBox="1"/>
          <p:nvPr/>
        </p:nvSpPr>
        <p:spPr>
          <a:xfrm>
            <a:off x="2398686" y="228600"/>
            <a:ext cx="5845853" cy="92025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আরো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ছবি দেখি 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98359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12501" y="3749775"/>
            <a:ext cx="7455883" cy="19389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পাথরে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খোদাই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বুদ্ধের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দন্ডায়মান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যারা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দেখেনি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বর্ণনামূলক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রচনা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30DECB-CF1F-4C8E-A792-29DD6EDBC943}"/>
              </a:ext>
            </a:extLst>
          </p:cNvPr>
          <p:cNvSpPr txBox="1"/>
          <p:nvPr/>
        </p:nvSpPr>
        <p:spPr>
          <a:xfrm>
            <a:off x="11243" y="33728"/>
            <a:ext cx="10058400" cy="92333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5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9" name="Picture 8" descr="C:\Users\SUCCESS\Desktop\New folder\20170822_155220-1.jpg">
            <a:extLst>
              <a:ext uri="{FF2B5EF4-FFF2-40B4-BE49-F238E27FC236}">
                <a16:creationId xmlns:a16="http://schemas.microsoft.com/office/drawing/2014/main" id="{D3F75C6D-6941-402D-A3D9-FDC356080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166735"/>
            <a:ext cx="4420789" cy="2438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16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6121" y="3733800"/>
            <a:ext cx="9666157" cy="212365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মহাস্থানগড়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উয়ারী-বটেশ্বরের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কোন কোন জিনিস মানুষকে আকৃষ্ট করবে বলে তুমি মনে কর? তা  জোড়ায়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তার একটি তালিকা তৈরি  কর। 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C4549B-B7F7-4C09-B130-E4407D72AB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043" y="307674"/>
            <a:ext cx="3657600" cy="21444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92D05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1EF5767-0A08-408B-8CE4-F8958D74C5F8}"/>
              </a:ext>
            </a:extLst>
          </p:cNvPr>
          <p:cNvSpPr/>
          <p:nvPr/>
        </p:nvSpPr>
        <p:spPr>
          <a:xfrm>
            <a:off x="1752600" y="772397"/>
            <a:ext cx="2743200" cy="109965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normalizeH="0" baseline="0" noProof="0" dirty="0">
                <a:ln/>
                <a:solidFill>
                  <a:srgbClr val="7030A0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দলীয় </a:t>
            </a:r>
            <a:r>
              <a:rPr kumimoji="0" lang="en-US" sz="5400" b="1" i="0" u="none" strike="noStrike" kern="1200" normalizeH="0" baseline="0" noProof="0" dirty="0" err="1">
                <a:ln/>
                <a:solidFill>
                  <a:srgbClr val="7030A0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কাজ</a:t>
            </a:r>
            <a:endParaRPr kumimoji="0" lang="en-US" sz="5400" b="1" i="0" u="none" strike="noStrike" kern="1200" normalizeH="0" baseline="0" noProof="0" dirty="0">
              <a:ln/>
              <a:solidFill>
                <a:srgbClr val="7030A0"/>
              </a:solidFill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E8EA683B-3CE0-4648-B26E-4448638BDCCF}"/>
              </a:ext>
            </a:extLst>
          </p:cNvPr>
          <p:cNvSpPr/>
          <p:nvPr/>
        </p:nvSpPr>
        <p:spPr>
          <a:xfrm>
            <a:off x="4648200" y="914400"/>
            <a:ext cx="1066800" cy="7620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968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314450" y="381000"/>
            <a:ext cx="7410450" cy="5219871"/>
            <a:chOff x="1524000" y="473043"/>
            <a:chExt cx="7410450" cy="5219871"/>
          </a:xfrm>
        </p:grpSpPr>
        <p:sp>
          <p:nvSpPr>
            <p:cNvPr id="2" name="TextBox 1"/>
            <p:cNvSpPr txBox="1"/>
            <p:nvPr/>
          </p:nvSpPr>
          <p:spPr>
            <a:xfrm>
              <a:off x="1524000" y="473043"/>
              <a:ext cx="7410450" cy="70788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সবাই বইয়ের ২২ পৃষ্ঠা বের করে নিরবে পড়।  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3825" y="2149443"/>
              <a:ext cx="2590800" cy="354347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98857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52400" y="609600"/>
            <a:ext cx="9753600" cy="6096000"/>
            <a:chOff x="1371600" y="0"/>
            <a:chExt cx="7543800" cy="6096000"/>
          </a:xfrm>
        </p:grpSpPr>
        <p:graphicFrame>
          <p:nvGraphicFramePr>
            <p:cNvPr id="2" name="Diagram 1"/>
            <p:cNvGraphicFramePr/>
            <p:nvPr>
              <p:extLst>
                <p:ext uri="{D42A27DB-BD31-4B8C-83A1-F6EECF244321}">
                  <p14:modId xmlns:p14="http://schemas.microsoft.com/office/powerpoint/2010/main" val="1351751438"/>
                </p:ext>
              </p:extLst>
            </p:nvPr>
          </p:nvGraphicFramePr>
          <p:xfrm>
            <a:off x="1371600" y="1317486"/>
            <a:ext cx="7543800" cy="477851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5" name="TextBox 4"/>
            <p:cNvSpPr txBox="1"/>
            <p:nvPr/>
          </p:nvSpPr>
          <p:spPr>
            <a:xfrm>
              <a:off x="3752850" y="0"/>
              <a:ext cx="2552700" cy="92333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5400" dirty="0" err="1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মূল্যায়ন</a:t>
              </a:r>
              <a:r>
                <a:rPr lang="en-US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2954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31895" y="1219200"/>
            <a:ext cx="3087705" cy="10156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48400" y="336699"/>
            <a:ext cx="3351491" cy="2577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EBB5AE1-1F0E-4F4F-9B18-801F9C93D557}"/>
              </a:ext>
            </a:extLst>
          </p:cNvPr>
          <p:cNvSpPr txBox="1"/>
          <p:nvPr/>
        </p:nvSpPr>
        <p:spPr>
          <a:xfrm>
            <a:off x="1872655" y="3528674"/>
            <a:ext cx="7086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মহাস্থানগড়</a:t>
            </a:r>
            <a:r>
              <a:rPr lang="bn-IN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সম্পর্কে ৫টি বাক্য লিখ ? </a:t>
            </a:r>
            <a:endParaRPr lang="en-US" sz="4800" dirty="0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E062D4A3-6B23-4121-A5DA-5058482D42E8}"/>
              </a:ext>
            </a:extLst>
          </p:cNvPr>
          <p:cNvSpPr/>
          <p:nvPr/>
        </p:nvSpPr>
        <p:spPr>
          <a:xfrm>
            <a:off x="4876800" y="1244263"/>
            <a:ext cx="1143000" cy="7620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8957750-8AB9-4EEE-8271-A9F26910574A}"/>
              </a:ext>
            </a:extLst>
          </p:cNvPr>
          <p:cNvSpPr/>
          <p:nvPr/>
        </p:nvSpPr>
        <p:spPr>
          <a:xfrm>
            <a:off x="376216" y="3346859"/>
            <a:ext cx="1194628" cy="1194628"/>
          </a:xfrm>
          <a:prstGeom prst="ellipse">
            <a:avLst/>
          </a:prstGeom>
          <a:blipFill rotWithShape="0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scene3d>
            <a:camera prst="orthographicFront"/>
            <a:lightRig rig="threePt" dir="t"/>
          </a:scene3d>
          <a:sp3d extrusionH="139700" contourW="12700">
            <a:bevelT w="425450"/>
            <a:extrusionClr>
              <a:schemeClr val="accent6">
                <a:lumMod val="60000"/>
                <a:lumOff val="40000"/>
              </a:schemeClr>
            </a:extrusionClr>
            <a:contourClr>
              <a:schemeClr val="accent6">
                <a:lumMod val="75000"/>
              </a:schemeClr>
            </a:contourClr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63BFDC-7522-482C-A9F0-7930AC6187EA}"/>
              </a:ext>
            </a:extLst>
          </p:cNvPr>
          <p:cNvSpPr/>
          <p:nvPr/>
        </p:nvSpPr>
        <p:spPr>
          <a:xfrm>
            <a:off x="376216" y="4800600"/>
            <a:ext cx="1194628" cy="1194628"/>
          </a:xfrm>
          <a:prstGeom prst="ellipse">
            <a:avLst/>
          </a:prstGeom>
          <a:blipFill rotWithShape="0">
            <a:blip r:embed="rId6"/>
            <a:stretch>
              <a:fillRect/>
            </a:stretch>
          </a:blipFill>
          <a:scene3d>
            <a:camera prst="orthographicFront"/>
            <a:lightRig rig="flood" dir="t"/>
          </a:scene3d>
          <a:sp3d>
            <a:bevelT h="431800"/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E54FFF-3E45-4E82-B8ED-81A9DB7E5A14}"/>
              </a:ext>
            </a:extLst>
          </p:cNvPr>
          <p:cNvSpPr txBox="1"/>
          <p:nvPr/>
        </p:nvSpPr>
        <p:spPr>
          <a:xfrm>
            <a:off x="1905000" y="5078236"/>
            <a:ext cx="8153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উয়ার-বটেশ্বর</a:t>
            </a:r>
            <a:r>
              <a:rPr lang="bn-IN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সম্পর্কে ৫টি বাক্য লিখ ?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35959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Ribbon 4"/>
          <p:cNvSpPr/>
          <p:nvPr/>
        </p:nvSpPr>
        <p:spPr>
          <a:xfrm>
            <a:off x="1104845" y="375139"/>
            <a:ext cx="7599329" cy="1219200"/>
          </a:xfrm>
          <a:prstGeom prst="ribb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6000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3077B9-0E61-4F87-A545-2C01FC86A445}"/>
              </a:ext>
            </a:extLst>
          </p:cNvPr>
          <p:cNvSpPr txBox="1"/>
          <p:nvPr/>
        </p:nvSpPr>
        <p:spPr>
          <a:xfrm>
            <a:off x="457200" y="3886200"/>
            <a:ext cx="45720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রাজিয়া আক্তার কলি</a:t>
            </a:r>
          </a:p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আড়ালিয়া সরকারি প্রাথমিক বিদ্যালয়</a:t>
            </a:r>
          </a:p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কাপাসিয়া,গাজীপুর।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4BE552B-3C6C-4F29-8A94-6A6827F623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900" y="1796561"/>
            <a:ext cx="1752600" cy="18874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2844D9B-7E7C-4EB8-B394-FDEA8BE8DC51}"/>
              </a:ext>
            </a:extLst>
          </p:cNvPr>
          <p:cNvSpPr txBox="1"/>
          <p:nvPr/>
        </p:nvSpPr>
        <p:spPr>
          <a:xfrm>
            <a:off x="4902011" y="3708961"/>
            <a:ext cx="50292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 ৫ম </a:t>
            </a:r>
          </a:p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বিশ্বপরিচয়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শিরোনামঃ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বাংলাদেশের ঐতিহাসিক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নিদর্শন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মহাস্থানগড়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উয়ারী-বটেশ্বর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৪0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6EF4A83-7EFB-4B47-84B1-93B5F116A4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417" y="1587723"/>
            <a:ext cx="1609355" cy="2121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93362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F62C84-C9B6-49CF-B63E-6066FB47283E}"/>
              </a:ext>
            </a:extLst>
          </p:cNvPr>
          <p:cNvSpPr txBox="1"/>
          <p:nvPr/>
        </p:nvSpPr>
        <p:spPr>
          <a:xfrm>
            <a:off x="2819400" y="-18738"/>
            <a:ext cx="5029200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600" b="1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6600" b="1" dirty="0">
              <a:ln w="22225">
                <a:solidFill>
                  <a:srgbClr val="7030A0"/>
                </a:solidFill>
                <a:prstDash val="solid"/>
              </a:ln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892D8F-4636-45E7-A49A-02972E6B0D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119" y="2102199"/>
            <a:ext cx="7056162" cy="475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437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93" y="1347452"/>
            <a:ext cx="3248807" cy="243119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524" y="1326502"/>
            <a:ext cx="2994932" cy="472439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980" y="3860462"/>
            <a:ext cx="3248807" cy="216420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TextBox 7"/>
          <p:cNvSpPr txBox="1"/>
          <p:nvPr/>
        </p:nvSpPr>
        <p:spPr>
          <a:xfrm>
            <a:off x="3009900" y="457200"/>
            <a:ext cx="403860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noFill/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FBD0E3-FCB3-43FE-B6EF-C2D0268FF13C}"/>
              </a:ext>
            </a:extLst>
          </p:cNvPr>
          <p:cNvSpPr txBox="1"/>
          <p:nvPr/>
        </p:nvSpPr>
        <p:spPr>
          <a:xfrm>
            <a:off x="2362200" y="6088559"/>
            <a:ext cx="5943600" cy="76944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 ঐতিহাসিক </a:t>
            </a:r>
            <a:r>
              <a:rPr lang="en-US" sz="44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4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93008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819400"/>
            <a:ext cx="9448800" cy="10156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 ঐতিহাসিক </a:t>
            </a:r>
            <a:r>
              <a:rPr lang="en-US" sz="60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6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নিদর্শন</a:t>
            </a:r>
            <a:endParaRPr lang="en-US" sz="60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3451" y="304800"/>
            <a:ext cx="8172449" cy="132343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8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8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499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580735554"/>
              </p:ext>
            </p:extLst>
          </p:nvPr>
        </p:nvGraphicFramePr>
        <p:xfrm>
          <a:off x="533400" y="228600"/>
          <a:ext cx="9220200" cy="647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970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95829" y="5926723"/>
            <a:ext cx="7391399" cy="584775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মহাস্থানগড় বগুড়া জেলার করতোয়া নদীর তীরে  অবস্থিত। 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1" y="1088374"/>
            <a:ext cx="6972299" cy="420952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1147998" y="191239"/>
            <a:ext cx="7908348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r"/>
            <a:r>
              <a:rPr lang="en-US" sz="4000" dirty="0" err="1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কেউ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পারো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স্থানটির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05200" y="4316850"/>
            <a:ext cx="1828800" cy="584775"/>
          </a:xfrm>
          <a:prstGeom prst="rect">
            <a:avLst/>
          </a:prstGeom>
          <a:noFill/>
          <a:ln w="5715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মহাস্থানগড়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2441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198" y="2553563"/>
            <a:ext cx="8382000" cy="2123658"/>
          </a:xfrm>
          <a:prstGeom prst="rect">
            <a:avLst/>
          </a:prstGeom>
          <a:noFill/>
          <a:ln w="5715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খ্রিষ্টপূর্ব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৪০০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অব্দ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১৫০০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খ্রিষ্টাব্দ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১৯০০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বছরের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ইতিহাসের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সাক্ষ্য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বহন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নিদর্শনটি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62400" y="457200"/>
            <a:ext cx="2514600" cy="7694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noFill/>
            <a:prstDash val="sysDash"/>
          </a:ln>
          <a:scene3d>
            <a:camera prst="orthographicFront"/>
            <a:lightRig rig="flood" dir="t"/>
          </a:scene3d>
          <a:sp3d prstMaterial="flat">
            <a:bevelT w="146050" h="17145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মহাস্থানগর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8763" y="5119540"/>
            <a:ext cx="926086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মৌর্য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আমলে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স্থানটি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পুন্ড্রনগর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B35B4D-E63C-434D-916A-9A53C9CD3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627" y="49856"/>
            <a:ext cx="2486025" cy="1838325"/>
          </a:xfrm>
          <a:prstGeom prst="rect">
            <a:avLst/>
          </a:prstGeom>
        </p:spPr>
      </p:pic>
      <p:sp>
        <p:nvSpPr>
          <p:cNvPr id="7" name="Frame 6">
            <a:extLst>
              <a:ext uri="{FF2B5EF4-FFF2-40B4-BE49-F238E27FC236}">
                <a16:creationId xmlns:a16="http://schemas.microsoft.com/office/drawing/2014/main" id="{7D38C249-7F77-4829-BE17-AD94865FC612}"/>
              </a:ext>
            </a:extLst>
          </p:cNvPr>
          <p:cNvSpPr/>
          <p:nvPr/>
        </p:nvSpPr>
        <p:spPr>
          <a:xfrm>
            <a:off x="0" y="0"/>
            <a:ext cx="10058400" cy="6858000"/>
          </a:xfrm>
          <a:prstGeom prst="frame">
            <a:avLst>
              <a:gd name="adj1" fmla="val 4217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43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5130225"/>
            <a:ext cx="3048000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ব্রাহ্মী শিলালিপি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43600" y="5130225"/>
            <a:ext cx="2286000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ভাস্কর্য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24200" y="304800"/>
            <a:ext cx="3657600" cy="58477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এসো আরো কিছু ছবি দেখি  </a:t>
            </a:r>
            <a:r>
              <a:rPr lang="en-US" sz="3200" dirty="0"/>
              <a:t>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143000" y="1717782"/>
            <a:ext cx="8035154" cy="2990636"/>
            <a:chOff x="1104900" y="1752456"/>
            <a:chExt cx="8035154" cy="299063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28" t="10873" r="7822" b="5146"/>
            <a:stretch/>
          </p:blipFill>
          <p:spPr>
            <a:xfrm>
              <a:off x="1104900" y="1807577"/>
              <a:ext cx="3848100" cy="293551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117" b="23802"/>
            <a:stretch/>
          </p:blipFill>
          <p:spPr>
            <a:xfrm>
              <a:off x="5219700" y="1752456"/>
              <a:ext cx="3920354" cy="299063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9" name="Frame 8">
            <a:extLst>
              <a:ext uri="{FF2B5EF4-FFF2-40B4-BE49-F238E27FC236}">
                <a16:creationId xmlns:a16="http://schemas.microsoft.com/office/drawing/2014/main" id="{435E2AB2-1F8A-48EB-A7B4-1B7CA5CB859D}"/>
              </a:ext>
            </a:extLst>
          </p:cNvPr>
          <p:cNvSpPr/>
          <p:nvPr/>
        </p:nvSpPr>
        <p:spPr>
          <a:xfrm>
            <a:off x="0" y="0"/>
            <a:ext cx="10058400" cy="6858000"/>
          </a:xfrm>
          <a:prstGeom prst="frame">
            <a:avLst>
              <a:gd name="adj1" fmla="val 4217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238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599" y="5284957"/>
            <a:ext cx="3510864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স্বর্ণ ও রৌপ্য মুদ্রা 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37938" y="5272942"/>
            <a:ext cx="3815265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পাথর ও কাঁচের পুঁতি  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00400" y="381000"/>
            <a:ext cx="3657600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এসো ছবি দেখ</a:t>
            </a:r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ে বলি </a:t>
            </a:r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C3BD07E-A451-4A53-9068-6D648FB50DC1}"/>
              </a:ext>
            </a:extLst>
          </p:cNvPr>
          <p:cNvGrpSpPr/>
          <p:nvPr/>
        </p:nvGrpSpPr>
        <p:grpSpPr>
          <a:xfrm>
            <a:off x="674557" y="1573043"/>
            <a:ext cx="9000081" cy="3037859"/>
            <a:chOff x="-783122" y="1009101"/>
            <a:chExt cx="8390481" cy="223119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83122" y="1009101"/>
              <a:ext cx="3273064" cy="2122224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1540" y="1009101"/>
              <a:ext cx="3255819" cy="2231193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sp>
        <p:nvSpPr>
          <p:cNvPr id="8" name="Frame 7">
            <a:extLst>
              <a:ext uri="{FF2B5EF4-FFF2-40B4-BE49-F238E27FC236}">
                <a16:creationId xmlns:a16="http://schemas.microsoft.com/office/drawing/2014/main" id="{7DE07FE8-A653-47BE-A80D-5C90B908414E}"/>
              </a:ext>
            </a:extLst>
          </p:cNvPr>
          <p:cNvSpPr/>
          <p:nvPr/>
        </p:nvSpPr>
        <p:spPr>
          <a:xfrm>
            <a:off x="0" y="0"/>
            <a:ext cx="10058400" cy="6858000"/>
          </a:xfrm>
          <a:prstGeom prst="frame">
            <a:avLst>
              <a:gd name="adj1" fmla="val 4217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588CCF-4D50-48BD-A0E7-446F886E8F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45" b="100000" l="9962" r="896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200" y="-126000"/>
            <a:ext cx="1726172" cy="12764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13EEEC8-0118-4934-B34B-A0402EDCB7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45" b="100000" l="9962" r="896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459" y="5542177"/>
            <a:ext cx="1726172" cy="1276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554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</TotalTime>
  <Words>321</Words>
  <Application>Microsoft Office PowerPoint</Application>
  <PresentationFormat>Custom</PresentationFormat>
  <Paragraphs>59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Century Gothic</vt:lpstr>
      <vt:lpstr>NikoshBAN</vt:lpstr>
      <vt:lpstr>Wingdings 3</vt:lpstr>
      <vt:lpstr>Office Theme</vt:lpstr>
      <vt:lpstr>Ion Boardroom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SUCCESS</dc:creator>
  <cp:lastModifiedBy>DEll</cp:lastModifiedBy>
  <cp:revision>32</cp:revision>
  <dcterms:created xsi:type="dcterms:W3CDTF">2006-08-16T00:00:00Z</dcterms:created>
  <dcterms:modified xsi:type="dcterms:W3CDTF">2021-10-25T16:48:20Z</dcterms:modified>
</cp:coreProperties>
</file>