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mp3" ContentType="audio/mpeg"/>
  <Default Extension="wmf" ContentType="image/x-wmf"/>
  <Default Extension="png" ContentType="image/png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3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780" r:id="rId1"/>
  </p:sldMasterIdLst>
  <p:notesMasterIdLst>
    <p:notesMasterId r:id="rId2"/>
  </p:notesMasterIdLst>
  <p:sldIdLst>
    <p:sldId id="531" r:id="rId3"/>
    <p:sldId id="532" r:id="rId4"/>
    <p:sldId id="533" r:id="rId5"/>
    <p:sldId id="535" r:id="rId6"/>
    <p:sldId id="549" r:id="rId7"/>
    <p:sldId id="534" r:id="rId8"/>
    <p:sldId id="536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544" r:id="rId17"/>
  </p:sldIdLst>
  <p:sldSz type="screen4x3" cy="6858000" cx="9144000"/>
  <p:notesSz cx="6858000" cy="9144000"/>
  <p:defaultTextStyle>
    <a:lvl1pPr algn="l" fontAlgn="base" indent="0" latinLnBrk="1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0" charset="0"/>
        <a:sym typeface="Arial" pitchFamily="0" charset="0"/>
      </a:defRPr>
    </a:lvl1pPr>
    <a:lvl2pPr algn="l" fontAlgn="base" indent="0" latinLnBrk="1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0" charset="0"/>
        <a:sym typeface="Arial" pitchFamily="0" charset="0"/>
      </a:defRPr>
    </a:lvl2pPr>
    <a:lvl3pPr algn="l" fontAlgn="base" indent="0" latinLnBrk="1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0" charset="0"/>
        <a:sym typeface="Arial" pitchFamily="0" charset="0"/>
      </a:defRPr>
    </a:lvl3pPr>
    <a:lvl4pPr algn="l" fontAlgn="base" indent="0" latinLnBrk="1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0" charset="0"/>
        <a:sym typeface="Arial" pitchFamily="0" charset="0"/>
      </a:defRPr>
    </a:lvl4pPr>
    <a:lvl5pPr algn="l" fontAlgn="base" indent="0" latinLnBrk="1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Arial" pitchFamily="0" charset="0"/>
        <a:sym typeface="Arial" pitchFamily="0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View">
  <p:normalViewPr showOutlineIcons="1" snapVertSplitter="0" vertBarState="restored" horzBarState="restored" preferSingleView="0">
    <p:restoredLeft sz="15620"/>
    <p:restoredTop sz="94660"/>
  </p:normalViewPr>
  <p:slideViewPr>
    <p:cSldViewPr showGuides="0" snapToGrid="1" snapToObjects="0">
      <p:cViewPr varScale="1">
        <p:scale>
          <a:sx n="63" d="100"/>
          <a:sy n="63" d="100"/>
        </p:scale>
        <p:origin x="1596" y="72"/>
      </p:cViewPr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3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4" name=""/>
          <p:cNvSpPr/>
          <p:nvPr>
            <p:ph type="hdr" sz="quarter" idx="0"/>
          </p:nvPr>
        </p:nvSpPr>
        <p:spPr>
          <a:xfrm rot="0">
            <a:off x="0" y="0"/>
            <a:ext cx="2971800" cy="45878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endParaRPr altLang="en-US" sz="1200" lang="en-US"/>
          </a:p>
        </p:txBody>
      </p:sp>
      <p:sp>
        <p:nvSpPr>
          <p:cNvPr id="1048635" name=""/>
          <p:cNvSpPr/>
          <p:nvPr>
            <p:ph type="dt" sz="full" idx="1"/>
          </p:nvPr>
        </p:nvSpPr>
        <p:spPr>
          <a:xfrm rot="0">
            <a:off x="3884612" y="0"/>
            <a:ext cx="2971800" cy="458787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algn="r" lvl="0"/>
            <a:fld id="{566ABCEB-ACFC-4714-9973-3DA970169C29}" type="datetime1">
              <a:rPr altLang="en-US" sz="1200" lang="en-US"/>
              <a:pPr algn="r" lvl="0"/>
            </a:fld>
            <a:endParaRPr altLang="en-US" sz="1200" lang="en-US"/>
          </a:p>
        </p:txBody>
      </p:sp>
      <p:sp>
        <p:nvSpPr>
          <p:cNvPr id="1048636" name=""/>
          <p:cNvSpPr/>
          <p:nvPr>
            <p:ph type="sldImg" sz="full" idx="2"/>
          </p:nvPr>
        </p:nvSpPr>
        <p:spPr>
          <a:xfrm rot="0">
            <a:off x="1371600" y="1143000"/>
            <a:ext cx="4114800" cy="3086100"/>
          </a:xfrm>
          <a:prstGeom prst="rect"/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p/>
        </p:txBody>
      </p:sp>
      <p:sp>
        <p:nvSpPr>
          <p:cNvPr id="1048637" name=""/>
          <p:cNvSpPr/>
          <p:nvPr>
            <p:ph type="body" sz="quarter" idx="3"/>
          </p:nvPr>
        </p:nvSpPr>
        <p:spPr>
          <a:xfrm rot="0"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en-US"/>
              <a:t>Click to edit Master text styles</a:t>
            </a:r>
          </a:p>
          <a:p>
            <a:pPr lvl="1"/>
            <a:r>
              <a:rPr altLang="en-US" lang="en-US"/>
              <a:t>Second level</a:t>
            </a:r>
          </a:p>
          <a:p>
            <a:pPr lvl="2"/>
            <a:r>
              <a:rPr altLang="en-US" lang="en-US"/>
              <a:t>Third level</a:t>
            </a:r>
          </a:p>
          <a:p>
            <a:pPr lvl="3"/>
            <a:r>
              <a:rPr altLang="en-US" lang="en-US"/>
              <a:t>Fourth level</a:t>
            </a:r>
          </a:p>
          <a:p>
            <a:pPr lvl="4"/>
            <a:r>
              <a:rPr altLang="en-US" lang="en-US"/>
              <a:t>Fifth level</a:t>
            </a:r>
          </a:p>
        </p:txBody>
      </p:sp>
      <p:sp>
        <p:nvSpPr>
          <p:cNvPr id="1048638" name=""/>
          <p:cNvSpPr/>
          <p:nvPr>
            <p:ph type="ftr" sz="quarter" idx="4"/>
          </p:nvPr>
        </p:nvSpPr>
        <p:spPr>
          <a:xfrm rot="0">
            <a:off x="0" y="8685212"/>
            <a:ext cx="2971800" cy="45878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lvl="0"/>
            <a:endParaRPr altLang="en-US" sz="1200" lang="en-US"/>
          </a:p>
        </p:txBody>
      </p:sp>
      <p:sp>
        <p:nvSpPr>
          <p:cNvPr id="1048639" name=""/>
          <p:cNvSpPr/>
          <p:nvPr>
            <p:ph type="sldNum" sz="quarter" idx="5"/>
          </p:nvPr>
        </p:nvSpPr>
        <p:spPr>
          <a:xfrm rot="0">
            <a:off x="3884612" y="8685212"/>
            <a:ext cx="2971800" cy="45878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lvl="0"/>
            <a:fld id="{566ABCEB-ACFC-4714-9973-3DA970169C29}" type="slidenum">
              <a:rPr altLang="en-US" sz="1200" lang="en-US"/>
              <a:pPr algn="r" lvl="0"/>
            </a:fld>
            <a:endParaRPr altLang="en-US" sz="1200" lang="en-US"/>
          </a:p>
        </p:txBody>
      </p:sp>
    </p:spTree>
  </p:cSld>
  <p:clrMap accent1="dk1" accent2="dk1" accent3="dk1" accent4="dk1" accent5="dk1" accent6="dk1" bg1="dk1" bg2="dk1" tx1="dk1" tx2="dk1" hlink="dk1" folHlink="dk1"/>
  <p:notesStyle>
    <a:lvl1pPr algn="l" fontAlgn="base" indent="0" latinLnBrk="1" marL="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Arial" pitchFamily="0" charset="0"/>
      </a:defRPr>
    </a:lvl1pPr>
    <a:lvl2pPr algn="l" fontAlgn="base" indent="0" latinLnBrk="1" marL="4572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Arial" pitchFamily="0" charset="0"/>
      </a:defRPr>
    </a:lvl2pPr>
    <a:lvl3pPr algn="l" fontAlgn="base" indent="0" latinLnBrk="1" marL="9144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Arial" pitchFamily="0" charset="0"/>
      </a:defRPr>
    </a:lvl3pPr>
    <a:lvl4pPr algn="l" fontAlgn="base" indent="0" latinLnBrk="1" marL="13716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Arial" pitchFamily="0" charset="0"/>
      </a:defRPr>
    </a:lvl4pPr>
    <a:lvl5pPr algn="l" fontAlgn="base" indent="0" latinLnBrk="1" marL="18288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Calibri" pitchFamily="34" charset="0"/>
        <a:sym typeface="Arial" pitchFamily="0" charset="0"/>
      </a:defRPr>
    </a:lvl5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6" name=""/>
          <p:cNvSpPr/>
          <p:nvPr>
            <p:ph type="sldImg" sz="full" idx="0"/>
          </p:nvPr>
        </p:nvSpPr>
        <p:spPr bwMode="auto">
          <a:xfrm rot="0">
            <a:off x="1371600" y="1143000"/>
            <a:ext cx="4114800" cy="30861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587" name=""/>
          <p:cNvSpPr/>
          <p:nvPr>
            <p:ph type="body" sz="full" idx="1"/>
          </p:nvPr>
        </p:nvSpPr>
        <p:spPr bwMode="auto">
          <a:xfrm rot="0"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endParaRPr altLang="en-US" lang="en-US"/>
          </a:p>
        </p:txBody>
      </p:sp>
      <p:sp>
        <p:nvSpPr>
          <p:cNvPr id="1048588" name=""/>
          <p:cNvSpPr txBox="1"/>
          <p:nvPr/>
        </p:nvSpPr>
        <p:spPr>
          <a:xfrm rot="0">
            <a:off x="3884612" y="8685212"/>
            <a:ext cx="2971800" cy="45878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lvl="0"/>
            <a:fld id="{566ABCEB-ACFC-4714-9973-3DA970169C29}" type="slidenum">
              <a:rPr altLang="en-US" sz="1200" lang="en-US"/>
              <a:pPr algn="r" lvl="0"/>
            </a:fld>
            <a:endParaRPr altLang="en-US" sz="1200"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1" name=""/>
          <p:cNvSpPr/>
          <p:nvPr>
            <p:ph type="sldImg" sz="full" idx="0"/>
          </p:nvPr>
        </p:nvSpPr>
        <p:spPr bwMode="auto">
          <a:xfrm rot="0">
            <a:off x="1371600" y="1143000"/>
            <a:ext cx="4114800" cy="30861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592" name=""/>
          <p:cNvSpPr/>
          <p:nvPr>
            <p:ph type="body" sz="full" idx="1"/>
          </p:nvPr>
        </p:nvSpPr>
        <p:spPr bwMode="auto">
          <a:xfrm rot="0"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eaLnBrk="1" hangingPunct="1" latinLnBrk="1" lvl="0">
              <a:spcBef>
                <a:spcPct val="0"/>
              </a:spcBef>
            </a:pPr>
            <a:r>
              <a:rPr altLang="en-US" lang="en-US"/>
              <a:t>u</a:t>
            </a:r>
          </a:p>
        </p:txBody>
      </p:sp>
      <p:sp>
        <p:nvSpPr>
          <p:cNvPr id="1048593" name=""/>
          <p:cNvSpPr txBox="1"/>
          <p:nvPr/>
        </p:nvSpPr>
        <p:spPr>
          <a:xfrm rot="0">
            <a:off x="3884612" y="8685212"/>
            <a:ext cx="2971800" cy="45878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lvl="0"/>
            <a:fld id="{566ABCEB-ACFC-4714-9973-3DA970169C29}" type="slidenum">
              <a:rPr altLang="en-US" sz="1200" lang="en-US"/>
              <a:pPr algn="r" lvl="0"/>
            </a:fld>
            <a:endParaRPr altLang="en-US" sz="1200"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0" name=""/>
          <p:cNvSpPr/>
          <p:nvPr>
            <p:ph type="sldImg" sz="full" idx="0"/>
          </p:nvPr>
        </p:nvSpPr>
        <p:spPr bwMode="auto">
          <a:xfrm rot="0">
            <a:off x="1371600" y="1143000"/>
            <a:ext cx="4114800" cy="30861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anchor="ctr" bIns="45720" lIns="91440" rIns="91440" tIns="45720" vert="horz"/>
          <a:p/>
        </p:txBody>
      </p:sp>
      <p:sp>
        <p:nvSpPr>
          <p:cNvPr id="1048601" name=""/>
          <p:cNvSpPr/>
          <p:nvPr>
            <p:ph type="body" sz="full" idx="1"/>
          </p:nvPr>
        </p:nvSpPr>
        <p:spPr bwMode="auto">
          <a:xfrm rot="0">
            <a:off x="685800" y="4400550"/>
            <a:ext cx="5486400" cy="36004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eaLnBrk="1" hangingPunct="1" latinLnBrk="1" lvl="0">
              <a:spcBef>
                <a:spcPct val="0"/>
              </a:spcBef>
            </a:pPr>
            <a:endParaRPr altLang="en-US" lang="en-US"/>
          </a:p>
        </p:txBody>
      </p:sp>
      <p:sp>
        <p:nvSpPr>
          <p:cNvPr id="1048602" name=""/>
          <p:cNvSpPr txBox="1"/>
          <p:nvPr/>
        </p:nvSpPr>
        <p:spPr>
          <a:xfrm rot="0">
            <a:off x="3884612" y="8685212"/>
            <a:ext cx="2971800" cy="45878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lvl="0"/>
            <a:fld id="{566ABCEB-ACFC-4714-9973-3DA970169C29}" type="slidenum">
              <a:rPr altLang="en-US" sz="1200" lang="en-US"/>
              <a:pPr algn="r" lvl="0"/>
            </a:fld>
            <a:endParaRPr altLang="en-US" sz="1200"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0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3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1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19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25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6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28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sz="3200" i="0" kern="1200" kumimoji="0" lang="en-US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29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rgbClr val="BFBFBF"/>
        </a:solidFill>
      </p:bgPr>
    </p:bg>
    <p:spTree>
      <p:nvGrpSpPr>
        <p:cNvPr id="2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en-US"/>
              <a:t>Click to edit Master title style</a:t>
            </a:r>
          </a:p>
        </p:txBody>
      </p:sp>
      <p:sp>
        <p:nvSpPr>
          <p:cNvPr id="1048577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en-US"/>
              <a:t>Click to edit Master text styles</a:t>
            </a:r>
          </a:p>
          <a:p>
            <a:pPr lvl="1"/>
            <a:r>
              <a:rPr altLang="en-US" lang="en-US"/>
              <a:t>Second level</a:t>
            </a:r>
          </a:p>
          <a:p>
            <a:pPr lvl="2"/>
            <a:r>
              <a:rPr altLang="en-US" lang="en-US"/>
              <a:t>Third level</a:t>
            </a:r>
          </a:p>
          <a:p>
            <a:pPr lvl="3"/>
            <a:r>
              <a:rPr altLang="en-US" lang="en-US"/>
              <a:t>Fourth level</a:t>
            </a:r>
          </a:p>
          <a:p>
            <a:pPr lvl="4"/>
            <a:r>
              <a:rPr altLang="en-US" lang="en-US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eaLnBrk="1" hangingPunct="1" latinLnBrk="1" lvl="0"/>
            <a:endParaRPr altLang="en-US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en-US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400" lang="en-US"/>
              <a:pPr algn="r" eaLnBrk="1" hangingPunct="1" latinLnBrk="1" lvl="0"/>
            </a:fld>
            <a:endParaRPr altLang="en-US" sz="1400" lang="en-US"/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dt="0" ftr="0" sldNum="0"/>
  <p:txStyles>
    <p:titleStyle>
      <a:lvl1pPr algn="ctr" eaLnBrk="0" fontAlgn="base" hangingPunct="0" rtl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Calibri Light"/>
          <a:ea typeface="宋体"/>
          <a:cs typeface="+mj-cs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Calibri"/>
          <a:ea typeface="宋体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Calibri"/>
          <a:ea typeface="宋体"/>
          <a:cs typeface="+mn-cs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Calibri"/>
          <a:ea typeface="宋体"/>
          <a:cs typeface="+mn-cs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Calibri"/>
          <a:ea typeface="宋体"/>
          <a:cs typeface="+mn-cs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Calibri"/>
          <a:ea typeface="宋体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Calibri"/>
          <a:ea typeface="宋体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Calibri"/>
          <a:ea typeface="宋体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Calibri"/>
          <a:ea typeface="宋体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Calibri"/>
          <a:ea typeface="宋体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Calibri"/>
          <a:ea typeface="宋体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audio" Target="../media/media1.mp3"/><Relationship Id="rId2" Type="http://schemas.microsoft.com/office/2007/relationships/media" Target="../media/media1.mp3"/><Relationship Id="rId3" Type="http://schemas.openxmlformats.org/officeDocument/2006/relationships/image" Target="../media/image4.emf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audio" Target="../media/media2.mp3"/><Relationship Id="rId2" Type="http://schemas.microsoft.com/office/2007/relationships/media" Target="../media/media2.mp3"/><Relationship Id="rId3" Type="http://schemas.openxmlformats.org/officeDocument/2006/relationships/image" Target="../media/image4.emf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0807" y="318222"/>
            <a:ext cx="8702386" cy="622155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1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3" name=""/>
          <p:cNvSpPr txBox="1"/>
          <p:nvPr/>
        </p:nvSpPr>
        <p:spPr>
          <a:xfrm rot="0">
            <a:off x="1371600" y="1447800"/>
            <a:ext cx="5257800" cy="3990340"/>
          </a:xfrm>
          <a:prstGeom prst="rect"/>
          <a:solidFill>
            <a:srgbClr val="FFC000"/>
          </a:solidFill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b="1" sz="4300" lang="en-US">
                <a:ea typeface="Times New Roman" pitchFamily="18" charset="0"/>
              </a:rPr>
              <a:t>Make</a:t>
            </a:r>
            <a:r>
              <a:rPr altLang="en-US" b="1" sz="4300" lang="en-US"/>
              <a:t> </a:t>
            </a:r>
            <a:r>
              <a:rPr altLang="en-US" b="1" sz="4300" lang="en-US">
                <a:ea typeface="Times New Roman" pitchFamily="18" charset="0"/>
              </a:rPr>
              <a:t>sentences</a:t>
            </a:r>
            <a:r>
              <a:rPr altLang="en-US" b="1" sz="4300" lang="en-US"/>
              <a:t>:</a:t>
            </a:r>
            <a:endParaRPr altLang="en-US" b="1" sz="4300" lang="en-US"/>
          </a:p>
          <a:p>
            <a:pPr indent="0" lvl="0" marL="0">
              <a:spcBef>
                <a:spcPct val="0"/>
              </a:spcBef>
              <a:buFontTx/>
              <a:buNone/>
            </a:pPr>
            <a:endParaRPr altLang="en-US" sz="3700" lang="zh-CN"/>
          </a:p>
          <a:p>
            <a:pPr indent="-457200" lvl="2" marL="1143000">
              <a:spcBef>
                <a:spcPct val="0"/>
              </a:spcBef>
              <a:buFontTx/>
              <a:buNone/>
            </a:pPr>
            <a:r>
              <a:rPr altLang="en-US" sz="3700" lang="en-US"/>
              <a:t>How=How are you?</a:t>
            </a:r>
            <a:endParaRPr altLang="en-US" sz="3700" lang="en-US"/>
          </a:p>
          <a:p>
            <a:pPr indent="-457200" lvl="2" marL="1143000">
              <a:spcBef>
                <a:spcPct val="0"/>
              </a:spcBef>
              <a:buFontTx/>
              <a:buNone/>
            </a:pPr>
            <a:r>
              <a:rPr altLang="en-US" sz="3700" lang="en-US">
                <a:ea typeface="Times New Roman" pitchFamily="18" charset="0"/>
              </a:rPr>
              <a:t>Well=I</a:t>
            </a:r>
            <a:r>
              <a:rPr altLang="en-US" sz="3700" lang="en-US"/>
              <a:t> am well.</a:t>
            </a:r>
            <a:endParaRPr altLang="en-US" sz="3700" lang="en-US"/>
          </a:p>
          <a:p>
            <a:pPr indent="-457200" lvl="2" marL="1143000">
              <a:spcBef>
                <a:spcPct val="0"/>
              </a:spcBef>
              <a:buFontTx/>
              <a:buNone/>
            </a:pPr>
            <a:r>
              <a:rPr altLang="en-US" sz="3700" lang="en-US">
                <a:ea typeface="Times New Roman" pitchFamily="18" charset="0"/>
              </a:rPr>
              <a:t>Hello=Hello</a:t>
            </a:r>
            <a:r>
              <a:rPr altLang="en-US" sz="3700" lang="en-US"/>
              <a:t>, </a:t>
            </a:r>
            <a:r>
              <a:rPr altLang="en-US" sz="3700" lang="en-US">
                <a:ea typeface="Times New Roman" pitchFamily="18" charset="0"/>
              </a:rPr>
              <a:t>hello</a:t>
            </a:r>
            <a:r>
              <a:rPr altLang="en-US" sz="3700" lang="en-US"/>
              <a:t>,</a:t>
            </a:r>
            <a:endParaRPr altLang="en-US" sz="3700" lang="en-US"/>
          </a:p>
          <a:p>
            <a:pPr indent="-457200" lvl="2" marL="1143000">
              <a:spcBef>
                <a:spcPct val="0"/>
              </a:spcBef>
              <a:buFontTx/>
              <a:buNone/>
            </a:pPr>
            <a:r>
              <a:rPr altLang="en-US" sz="3700" lang="en-US">
                <a:ea typeface="Times New Roman" pitchFamily="18" charset="0"/>
              </a:rPr>
              <a:t>Thank=Thank</a:t>
            </a:r>
            <a:r>
              <a:rPr altLang="en-US" sz="3700" lang="en-US"/>
              <a:t> you.</a:t>
            </a:r>
            <a:endParaRPr altLang="en-US" sz="3700" lang="en-US"/>
          </a:p>
          <a:p>
            <a:pPr indent="-457200" lvl="2" marL="1143000">
              <a:spcBef>
                <a:spcPct val="0"/>
              </a:spcBef>
              <a:buFontTx/>
              <a:buNone/>
            </a:pPr>
            <a:r>
              <a:rPr altLang="en-US" sz="3700" lang="en-US"/>
              <a:t>Very=I’m very well.</a:t>
            </a:r>
            <a:endParaRPr altLang="en-US" sz="3700" lang="en-US"/>
          </a:p>
        </p:txBody>
      </p: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4" name=""/>
          <p:cNvSpPr txBox="1"/>
          <p:nvPr/>
        </p:nvSpPr>
        <p:spPr>
          <a:xfrm rot="0">
            <a:off x="777193" y="1147585"/>
            <a:ext cx="6596380" cy="2631440"/>
          </a:xfrm>
          <a:prstGeom prst="rect"/>
          <a:solidFill>
            <a:srgbClr val="FFFF00"/>
          </a:solidFill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b="1" sz="4300" lang="en-US"/>
              <a:t>Group work:</a:t>
            </a:r>
            <a:endParaRPr altLang="en-US" b="1" sz="4300" lang="en-US"/>
          </a:p>
          <a:p>
            <a:pPr indent="0" lvl="0" marL="0">
              <a:spcBef>
                <a:spcPct val="0"/>
              </a:spcBef>
              <a:buFontTx/>
              <a:buNone/>
            </a:pPr>
            <a:endParaRPr altLang="en-US" b="1" sz="4300" lang="zh-CN"/>
          </a:p>
          <a:p>
            <a:pPr indent="0" lvl="0" marL="0">
              <a:spcBef>
                <a:spcPct val="0"/>
              </a:spcBef>
              <a:buFontTx/>
              <a:buNone/>
            </a:pPr>
            <a:endParaRPr altLang="en-US" b="1" sz="4300" lang="zh-CN"/>
          </a:p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b="1" sz="4300" lang="en-US">
                <a:ea typeface="Times New Roman" pitchFamily="18" charset="0"/>
              </a:rPr>
              <a:t>Students</a:t>
            </a:r>
            <a:r>
              <a:rPr altLang="en-US" b="1" sz="4300" lang="en-US"/>
              <a:t> Recite the rhyme</a:t>
            </a:r>
            <a:endParaRPr altLang="en-US" b="1" sz="4300" lang="en-US"/>
          </a:p>
        </p:txBody>
      </p: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5" name=""/>
          <p:cNvSpPr txBox="1"/>
          <p:nvPr/>
        </p:nvSpPr>
        <p:spPr>
          <a:xfrm rot="0">
            <a:off x="1295400" y="1066800"/>
            <a:ext cx="7294880" cy="3774440"/>
          </a:xfrm>
          <a:prstGeom prst="rect"/>
          <a:solidFill>
            <a:srgbClr val="00B050"/>
          </a:solidFill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5000" lang="en-US">
                <a:latin typeface="Times New Roman" pitchFamily="18" charset="0"/>
                <a:ea typeface="Times New Roman" pitchFamily="18" charset="0"/>
              </a:rPr>
              <a:t>Wh- questions:</a:t>
            </a:r>
            <a:endParaRPr altLang="en-US" sz="5000" lang="en-US">
              <a:latin typeface="Times New Roman" pitchFamily="18" charset="0"/>
              <a:ea typeface="Times New Roman" pitchFamily="18" charset="0"/>
            </a:endParaRPr>
          </a:p>
          <a:p>
            <a:pPr indent="0" lvl="0" marL="0">
              <a:spcBef>
                <a:spcPct val="0"/>
              </a:spcBef>
              <a:buFontTx/>
              <a:buNone/>
            </a:pPr>
            <a:endParaRPr altLang="en-US" sz="5000" lang="zh-CN"/>
          </a:p>
          <a:p>
            <a:pPr indent="-445770" lvl="1" marL="742950">
              <a:spcBef>
                <a:spcPct val="0"/>
              </a:spcBef>
              <a:buFontTx/>
              <a:buNone/>
            </a:pPr>
            <a:r>
              <a:rPr altLang="en-US" sz="5000" lang="en-US">
                <a:solidFill>
                  <a:srgbClr val="FFE5E5"/>
                </a:solidFill>
                <a:latin typeface="Times New Roman" pitchFamily="18" charset="0"/>
                <a:ea typeface="Times New Roman" pitchFamily="18" charset="0"/>
              </a:rPr>
              <a:t>1.Who are you?</a:t>
            </a:r>
            <a:endParaRPr altLang="en-US" sz="5000" lang="en-US">
              <a:solidFill>
                <a:srgbClr val="FFE5E5"/>
              </a:solidFill>
              <a:latin typeface="Times New Roman" pitchFamily="18" charset="0"/>
              <a:ea typeface="Times New Roman" pitchFamily="18" charset="0"/>
            </a:endParaRPr>
          </a:p>
          <a:p>
            <a:pPr indent="-445770" lvl="1" marL="742950">
              <a:spcBef>
                <a:spcPct val="0"/>
              </a:spcBef>
              <a:buFontTx/>
              <a:buNone/>
            </a:pPr>
            <a:r>
              <a:rPr altLang="en-US" sz="5000" lang="en-US">
                <a:solidFill>
                  <a:srgbClr val="65FF65"/>
                </a:solidFill>
                <a:latin typeface="Times New Roman" pitchFamily="18" charset="0"/>
                <a:ea typeface="Times New Roman" pitchFamily="18" charset="0"/>
              </a:rPr>
              <a:t>2.How are you?</a:t>
            </a:r>
            <a:endParaRPr altLang="en-US" sz="5000" lang="en-US">
              <a:solidFill>
                <a:srgbClr val="65FF65"/>
              </a:solidFill>
              <a:latin typeface="Times New Roman" pitchFamily="18" charset="0"/>
              <a:ea typeface="Times New Roman" pitchFamily="18" charset="0"/>
            </a:endParaRPr>
          </a:p>
          <a:p>
            <a:pPr indent="-445770" lvl="1" marL="742950">
              <a:spcBef>
                <a:spcPct val="0"/>
              </a:spcBef>
              <a:buFontTx/>
              <a:buNone/>
            </a:pPr>
            <a:r>
              <a:rPr altLang="en-US" sz="5000" lang="en-US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</a:rPr>
              <a:t>3.What class are you in?</a:t>
            </a:r>
            <a:endParaRPr altLang="en-US" sz="5000" lang="en-US">
              <a:solidFill>
                <a:srgbClr val="FFFFFF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6" name=""/>
          <p:cNvSpPr txBox="1"/>
          <p:nvPr/>
        </p:nvSpPr>
        <p:spPr>
          <a:xfrm rot="0">
            <a:off x="1219200" y="1752600"/>
            <a:ext cx="6324600" cy="4282440"/>
          </a:xfrm>
          <a:prstGeom prst="rect"/>
          <a:solidFill>
            <a:srgbClr val="FFC000"/>
          </a:solidFill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4700" lang="en-US">
                <a:solidFill>
                  <a:srgbClr val="65FF65"/>
                </a:solidFill>
                <a:latin typeface="Times New Roman" pitchFamily="18" charset="0"/>
                <a:ea typeface="Times New Roman" pitchFamily="18" charset="0"/>
              </a:rPr>
              <a:t>Yes/No questions:</a:t>
            </a:r>
            <a:endParaRPr altLang="en-US" sz="4700" lang="en-US">
              <a:solidFill>
                <a:srgbClr val="65FF65"/>
              </a:solidFill>
              <a:latin typeface="Times New Roman" pitchFamily="18" charset="0"/>
              <a:ea typeface="Times New Roman" pitchFamily="18" charset="0"/>
            </a:endParaRPr>
          </a:p>
          <a:p>
            <a:pPr indent="0" lvl="0" marL="0">
              <a:spcBef>
                <a:spcPct val="0"/>
              </a:spcBef>
              <a:buFontTx/>
              <a:buNone/>
            </a:pPr>
            <a:endParaRPr altLang="en-US" sz="4700" lang="en-US">
              <a:solidFill>
                <a:srgbClr val="65FF65"/>
              </a:solidFill>
              <a:latin typeface="Times New Roman" pitchFamily="18" charset="0"/>
              <a:ea typeface="Times New Roman" pitchFamily="18" charset="0"/>
            </a:endParaRPr>
          </a:p>
          <a:p>
            <a:pPr indent="-457200" lvl="2" marL="1143000">
              <a:spcBef>
                <a:spcPct val="0"/>
              </a:spcBef>
              <a:buFontTx/>
              <a:buNone/>
            </a:pPr>
            <a:r>
              <a:rPr altLang="en-US" sz="4700" lang="en-US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1.Are you well?</a:t>
            </a:r>
            <a:endParaRPr altLang="en-US" sz="4700" lang="en-US">
              <a:solidFill>
                <a:srgbClr val="800000"/>
              </a:solidFill>
              <a:latin typeface="Times New Roman" pitchFamily="18" charset="0"/>
              <a:ea typeface="Times New Roman" pitchFamily="18" charset="0"/>
            </a:endParaRPr>
          </a:p>
          <a:p>
            <a:pPr indent="-457200" lvl="2" marL="1143000">
              <a:spcBef>
                <a:spcPct val="0"/>
              </a:spcBef>
              <a:buFontTx/>
              <a:buNone/>
            </a:pPr>
            <a:r>
              <a:rPr altLang="en-US" sz="4700" lang="en-US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Ans. Yes.</a:t>
            </a:r>
            <a:endParaRPr altLang="en-US" sz="4700" lang="en-US">
              <a:solidFill>
                <a:srgbClr val="800000"/>
              </a:solidFill>
              <a:latin typeface="Times New Roman" pitchFamily="18" charset="0"/>
              <a:ea typeface="Times New Roman" pitchFamily="18" charset="0"/>
            </a:endParaRPr>
          </a:p>
          <a:p>
            <a:pPr indent="-457200" lvl="2" marL="1143000">
              <a:spcBef>
                <a:spcPct val="0"/>
              </a:spcBef>
              <a:buFontTx/>
              <a:buNone/>
            </a:pPr>
            <a:r>
              <a:rPr altLang="en-US" sz="4700" lang="en-US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2.Are you in class 3?</a:t>
            </a:r>
            <a:endParaRPr altLang="en-US" sz="4700" lang="en-US">
              <a:solidFill>
                <a:srgbClr val="800000"/>
              </a:solidFill>
              <a:latin typeface="Times New Roman" pitchFamily="18" charset="0"/>
              <a:ea typeface="Times New Roman" pitchFamily="18" charset="0"/>
            </a:endParaRPr>
          </a:p>
          <a:p>
            <a:pPr indent="-457200" lvl="2" marL="1143000">
              <a:spcBef>
                <a:spcPct val="0"/>
              </a:spcBef>
              <a:buFontTx/>
              <a:buNone/>
            </a:pPr>
            <a:r>
              <a:rPr altLang="en-US" sz="4700" lang="en-US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</a:rPr>
              <a:t>Ans. No.</a:t>
            </a:r>
            <a:endParaRPr altLang="en-US" sz="4700" lang="en-US">
              <a:solidFill>
                <a:srgbClr val="8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7" name=""/>
          <p:cNvSpPr txBox="1"/>
          <p:nvPr/>
        </p:nvSpPr>
        <p:spPr>
          <a:xfrm rot="0">
            <a:off x="1190405" y="3677768"/>
            <a:ext cx="6477000" cy="1945641"/>
          </a:xfrm>
          <a:prstGeom prst="rect"/>
          <a:solidFill>
            <a:srgbClr val="FFE5E5"/>
          </a:solidFill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4400" lang="en-US"/>
              <a:t>Task:</a:t>
            </a:r>
          </a:p>
          <a:p>
            <a:pPr indent="-445770" lvl="1" marL="742950">
              <a:spcBef>
                <a:spcPct val="0"/>
              </a:spcBef>
              <a:buFontTx/>
              <a:buNone/>
            </a:pPr>
            <a:r>
              <a:rPr altLang="en-US" sz="4000" lang="en-US"/>
              <a:t>1. By </a:t>
            </a:r>
            <a:r>
              <a:rPr altLang="en-US" sz="4000" lang="en-US">
                <a:ea typeface="Times New Roman" pitchFamily="18" charset="0"/>
              </a:rPr>
              <a:t>recite</a:t>
            </a:r>
            <a:r>
              <a:rPr altLang="en-US" sz="4000" lang="en-US"/>
              <a:t> the Rhyme.</a:t>
            </a:r>
          </a:p>
          <a:p>
            <a:pPr indent="-445770" lvl="1" marL="742950">
              <a:spcBef>
                <a:spcPct val="0"/>
              </a:spcBef>
              <a:buFontTx/>
              <a:buNone/>
            </a:pPr>
            <a:r>
              <a:rPr altLang="en-US" sz="4000" lang="en-US">
                <a:ea typeface="Times New Roman" pitchFamily="18" charset="0"/>
              </a:rPr>
              <a:t>2.By</a:t>
            </a:r>
            <a:r>
              <a:rPr altLang="en-US" sz="4000" lang="en-US"/>
              <a:t> sing </a:t>
            </a:r>
            <a:r>
              <a:rPr altLang="en-US" sz="4000" lang="en-US">
                <a:ea typeface="Times New Roman" pitchFamily="18" charset="0"/>
              </a:rPr>
              <a:t>the</a:t>
            </a:r>
            <a:r>
              <a:rPr altLang="en-US" sz="4000" lang="en-US"/>
              <a:t> Rhyme. </a:t>
            </a:r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21288" y="532534"/>
            <a:ext cx="4520045" cy="2896466"/>
          </a:xfrm>
          <a:prstGeom prst="rect"/>
        </p:spPr>
      </p:pic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57187" y="103909"/>
            <a:ext cx="8429625" cy="6650181"/>
          </a:xfrm>
          <a:prstGeom prst="rect"/>
        </p:spPr>
      </p:pic>
    </p:spTree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50239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1" p14:dur="1500">
        <p:extLst>
          <p:ext uri="http://mobile.wps.com/transition/2016/1">
            <p:transition val="wps_invert_l_1500"/>
          </p:ext>
        </p:extLst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596900"/>
            <a:ext cx="9144000" cy="566420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4" name=""/>
          <p:cNvSpPr txBox="1"/>
          <p:nvPr/>
        </p:nvSpPr>
        <p:spPr>
          <a:xfrm rot="0">
            <a:off x="381000" y="533400"/>
            <a:ext cx="8534400" cy="5692140"/>
          </a:xfrm>
          <a:prstGeom prst="rect"/>
          <a:solidFill>
            <a:srgbClr val="36363D"/>
          </a:solidFill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indent="0" lvl="0" marL="0">
              <a:spcBef>
                <a:spcPct val="0"/>
              </a:spcBef>
              <a:buFontTx/>
              <a:buNone/>
            </a:pPr>
            <a:r>
              <a:rPr altLang="en-US" b="1" sz="4200" lang="en-US">
                <a:solidFill>
                  <a:srgbClr val="65FF65"/>
                </a:solidFill>
                <a:latin typeface="Times New Roman" pitchFamily="18" charset="0"/>
                <a:ea typeface="Times New Roman" pitchFamily="18" charset="0"/>
              </a:rPr>
              <a:t>Learning outcomes:</a:t>
            </a:r>
            <a:endParaRPr altLang="en-US" b="1" sz="4200" lang="en-US">
              <a:solidFill>
                <a:srgbClr val="65FF65"/>
              </a:solidFill>
              <a:latin typeface="Times New Roman" pitchFamily="18" charset="0"/>
              <a:ea typeface="Times New Roman" pitchFamily="18" charset="0"/>
            </a:endParaRPr>
          </a:p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2400" lang="en-US">
                <a:solidFill>
                  <a:srgbClr val="CCFECC"/>
                </a:solidFill>
                <a:latin typeface="Times New Roman" pitchFamily="18" charset="0"/>
                <a:ea typeface="Times New Roman" pitchFamily="18" charset="0"/>
              </a:rPr>
              <a:t>Listening: </a:t>
            </a:r>
            <a:endParaRPr altLang="en-US" sz="2400" lang="en-US">
              <a:solidFill>
                <a:srgbClr val="CCFECC"/>
              </a:solidFill>
              <a:latin typeface="Times New Roman" pitchFamily="18" charset="0"/>
              <a:ea typeface="Times New Roman" pitchFamily="18" charset="0"/>
            </a:endParaRPr>
          </a:p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2400" lang="en-US">
                <a:solidFill>
                  <a:srgbClr val="CCFECC"/>
                </a:solidFill>
                <a:latin typeface="Times New Roman" pitchFamily="18" charset="0"/>
                <a:ea typeface="Times New Roman" pitchFamily="18" charset="0"/>
              </a:rPr>
              <a:t>1.1.1: recognize sound differences in the context of words. </a:t>
            </a:r>
            <a:endParaRPr altLang="en-US" sz="2400" lang="en-US">
              <a:solidFill>
                <a:srgbClr val="CCFECC"/>
              </a:solidFill>
              <a:latin typeface="Times New Roman" pitchFamily="18" charset="0"/>
              <a:ea typeface="Times New Roman" pitchFamily="18" charset="0"/>
            </a:endParaRPr>
          </a:p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2400" lang="en-US">
                <a:solidFill>
                  <a:srgbClr val="CCFECC"/>
                </a:solidFill>
                <a:latin typeface="Times New Roman" pitchFamily="18" charset="0"/>
                <a:ea typeface="Times New Roman" pitchFamily="18" charset="0"/>
              </a:rPr>
              <a:t>1.4.1 :recognize and use intonation patters for Wh- and Yes/No </a:t>
            </a:r>
            <a:endParaRPr altLang="en-US" sz="2400" lang="en-US">
              <a:solidFill>
                <a:srgbClr val="CCFECC"/>
              </a:solidFill>
              <a:latin typeface="Times New Roman" pitchFamily="18" charset="0"/>
              <a:ea typeface="Times New Roman" pitchFamily="18" charset="0"/>
            </a:endParaRPr>
          </a:p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2400" lang="en-US">
                <a:solidFill>
                  <a:srgbClr val="CCFECC"/>
                </a:solidFill>
                <a:latin typeface="Times New Roman" pitchFamily="18" charset="0"/>
                <a:ea typeface="Times New Roman" pitchFamily="18" charset="0"/>
              </a:rPr>
              <a:t>          questions, greetings and statements.</a:t>
            </a:r>
            <a:endParaRPr altLang="en-US" sz="2400" lang="en-US">
              <a:solidFill>
                <a:srgbClr val="CCFECC"/>
              </a:solidFill>
              <a:latin typeface="Times New Roman" pitchFamily="18" charset="0"/>
              <a:ea typeface="Times New Roman" pitchFamily="18" charset="0"/>
            </a:endParaRPr>
          </a:p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2400" lang="en-US">
                <a:solidFill>
                  <a:srgbClr val="CCFECC"/>
                </a:solidFill>
                <a:latin typeface="Times New Roman" pitchFamily="18" charset="0"/>
                <a:ea typeface="Times New Roman" pitchFamily="18" charset="0"/>
              </a:rPr>
              <a:t>Speaking:</a:t>
            </a:r>
            <a:endParaRPr altLang="en-US" sz="2400" lang="en-US">
              <a:solidFill>
                <a:srgbClr val="CCFECC"/>
              </a:solidFill>
              <a:latin typeface="Times New Roman" pitchFamily="18" charset="0"/>
              <a:ea typeface="Times New Roman" pitchFamily="18" charset="0"/>
            </a:endParaRPr>
          </a:p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2400" lang="en-US">
                <a:solidFill>
                  <a:srgbClr val="CCFECC"/>
                </a:solidFill>
                <a:latin typeface="Times New Roman" pitchFamily="18" charset="0"/>
                <a:ea typeface="Times New Roman" pitchFamily="18" charset="0"/>
              </a:rPr>
              <a:t>1.1.1: repeat after the teacher and say words,phrases and sentences</a:t>
            </a:r>
            <a:endParaRPr altLang="en-US" sz="2400" lang="en-US">
              <a:solidFill>
                <a:srgbClr val="CCFECC"/>
              </a:solidFill>
              <a:latin typeface="Times New Roman" pitchFamily="18" charset="0"/>
              <a:ea typeface="Times New Roman" pitchFamily="18" charset="0"/>
            </a:endParaRPr>
          </a:p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2400" lang="en-US">
                <a:solidFill>
                  <a:srgbClr val="CCFECC"/>
                </a:solidFill>
                <a:latin typeface="Times New Roman" pitchFamily="18" charset="0"/>
                <a:ea typeface="Times New Roman" pitchFamily="18" charset="0"/>
              </a:rPr>
              <a:t>         with proper sounds, stress and intonation.</a:t>
            </a:r>
            <a:endParaRPr altLang="en-US" sz="2400" lang="en-US">
              <a:solidFill>
                <a:srgbClr val="CCFECC"/>
              </a:solidFill>
              <a:latin typeface="Times New Roman" pitchFamily="18" charset="0"/>
              <a:ea typeface="Times New Roman" pitchFamily="18" charset="0"/>
            </a:endParaRPr>
          </a:p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2400" lang="en-US">
                <a:solidFill>
                  <a:srgbClr val="CCFECC"/>
                </a:solidFill>
                <a:latin typeface="Times New Roman" pitchFamily="18" charset="0"/>
                <a:ea typeface="Times New Roman" pitchFamily="18" charset="0"/>
              </a:rPr>
              <a:t>2.1.1: exchange greetings and fairwell.</a:t>
            </a:r>
            <a:endParaRPr altLang="en-US" sz="2400" lang="en-US">
              <a:solidFill>
                <a:srgbClr val="CCFECC"/>
              </a:solidFill>
              <a:latin typeface="Times New Roman" pitchFamily="18" charset="0"/>
              <a:ea typeface="Times New Roman" pitchFamily="18" charset="0"/>
            </a:endParaRPr>
          </a:p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2400" lang="en-US">
                <a:solidFill>
                  <a:srgbClr val="CCFECC"/>
                </a:solidFill>
                <a:latin typeface="Times New Roman" pitchFamily="18" charset="0"/>
                <a:ea typeface="Times New Roman" pitchFamily="18" charset="0"/>
              </a:rPr>
              <a:t>Reading: </a:t>
            </a:r>
            <a:endParaRPr altLang="en-US" sz="2400" lang="en-US">
              <a:solidFill>
                <a:srgbClr val="CCFECC"/>
              </a:solidFill>
              <a:latin typeface="Times New Roman" pitchFamily="18" charset="0"/>
              <a:ea typeface="Times New Roman" pitchFamily="18" charset="0"/>
            </a:endParaRPr>
          </a:p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2400" lang="en-US">
                <a:solidFill>
                  <a:srgbClr val="CCFECC"/>
                </a:solidFill>
                <a:latin typeface="Times New Roman" pitchFamily="18" charset="0"/>
                <a:ea typeface="Times New Roman" pitchFamily="18" charset="0"/>
              </a:rPr>
              <a:t>1.4.1: read words, phrases and sentences in the text.</a:t>
            </a:r>
            <a:endParaRPr altLang="en-US" sz="2400" lang="en-US">
              <a:solidFill>
                <a:srgbClr val="CCFECC"/>
              </a:solidFill>
              <a:latin typeface="Times New Roman" pitchFamily="18" charset="0"/>
              <a:ea typeface="Times New Roman" pitchFamily="18" charset="0"/>
            </a:endParaRPr>
          </a:p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2400" lang="en-US">
                <a:solidFill>
                  <a:srgbClr val="CCFECC"/>
                </a:solidFill>
                <a:latin typeface="Times New Roman" pitchFamily="18" charset="0"/>
                <a:ea typeface="Times New Roman" pitchFamily="18" charset="0"/>
              </a:rPr>
              <a:t>1.5.1: read words, phrases and sentences in the text with proper</a:t>
            </a:r>
            <a:r>
              <a:rPr altLang="en-US" sz="2400" lang="en-US">
                <a:solidFill>
                  <a:srgbClr val="CCFECC"/>
                </a:solidFill>
                <a:latin typeface="Times New Roman" pitchFamily="18" charset="0"/>
                <a:ea typeface="Times New Roman" pitchFamily="18" charset="0"/>
              </a:rPr>
              <a:t>   pronunciation, stress and intonation.</a:t>
            </a:r>
            <a:endParaRPr altLang="en-US" sz="2400" lang="en-US">
              <a:solidFill>
                <a:srgbClr val="CCFECC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"/>
          <p:cNvSpPr txBox="1"/>
          <p:nvPr/>
        </p:nvSpPr>
        <p:spPr>
          <a:xfrm>
            <a:off x="2362595" y="829777"/>
            <a:ext cx="4000000" cy="904240"/>
          </a:xfrm>
          <a:prstGeom prst="rect"/>
          <a:solidFill>
            <a:srgbClr val="92D050"/>
          </a:solidFill>
        </p:spPr>
        <p:txBody>
          <a:bodyPr rtlCol="0" wrap="square">
            <a:spAutoFit/>
          </a:bodyPr>
          <a:p>
            <a:r>
              <a:rPr b="1" sz="5500" lang="en-US">
                <a:solidFill>
                  <a:srgbClr val="000000"/>
                </a:solidFill>
              </a:rPr>
              <a:t>S</a:t>
            </a:r>
            <a:r>
              <a:rPr b="1" sz="5500" lang="en-US">
                <a:solidFill>
                  <a:srgbClr val="000000"/>
                </a:solidFill>
              </a:rPr>
              <a:t>a</a:t>
            </a:r>
            <a:r>
              <a:rPr b="1" sz="5500" lang="en-US">
                <a:solidFill>
                  <a:srgbClr val="000000"/>
                </a:solidFill>
              </a:rPr>
              <a:t>y</a:t>
            </a:r>
            <a:r>
              <a:rPr b="1" sz="5500" lang="en-US">
                <a:solidFill>
                  <a:srgbClr val="000000"/>
                </a:solidFill>
              </a:rPr>
              <a:t> </a:t>
            </a:r>
            <a:r>
              <a:rPr b="1" sz="5500" lang="en-US">
                <a:solidFill>
                  <a:srgbClr val="000000"/>
                </a:solidFill>
              </a:rPr>
              <a:t>w</a:t>
            </a:r>
            <a:r>
              <a:rPr b="1" sz="5500" lang="en-US">
                <a:solidFill>
                  <a:srgbClr val="000000"/>
                </a:solidFill>
              </a:rPr>
              <a:t>i</a:t>
            </a:r>
            <a:r>
              <a:rPr b="1" sz="5500" lang="en-US">
                <a:solidFill>
                  <a:srgbClr val="000000"/>
                </a:solidFill>
              </a:rPr>
              <a:t>t</a:t>
            </a:r>
            <a:r>
              <a:rPr b="1" sz="5500" lang="en-US">
                <a:solidFill>
                  <a:srgbClr val="000000"/>
                </a:solidFill>
              </a:rPr>
              <a:t>h</a:t>
            </a:r>
            <a:r>
              <a:rPr b="1" sz="5500" lang="en-US">
                <a:solidFill>
                  <a:srgbClr val="000000"/>
                </a:solidFill>
              </a:rPr>
              <a:t> </a:t>
            </a:r>
            <a:r>
              <a:rPr b="1" sz="5500" lang="en-US">
                <a:solidFill>
                  <a:srgbClr val="000000"/>
                </a:solidFill>
              </a:rPr>
              <a:t>m</a:t>
            </a:r>
            <a:r>
              <a:rPr b="1" sz="5500" lang="en-US">
                <a:solidFill>
                  <a:srgbClr val="000000"/>
                </a:solidFill>
              </a:rPr>
              <a:t>e</a:t>
            </a:r>
            <a:endParaRPr b="1" sz="5500" lang="en-US">
              <a:solidFill>
                <a:srgbClr val="000000"/>
              </a:solidFill>
            </a:endParaRPr>
          </a:p>
        </p:txBody>
      </p:sp>
      <p:pic>
        <p:nvPicPr>
          <p:cNvPr id="2097162" name=""/>
          <p:cNvPicPr>
            <a:picLocks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2549083" y="2696384"/>
            <a:ext cx="3934969" cy="2426028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0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2097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4">
                      <p:stCondLst>
                        <p:cond evt="onBegin" delay="0"/>
                      </p:stCondLst>
                      <p:childTnLst>
                        <p:par>
                          <p:cTn fill="hold" id="5">
                            <p:stCondLst>
                              <p:cond evt="onBegin" delay="0"/>
                            </p:stCondLst>
                            <p:childTnLst>
                              <p:par>
                                <p:cTn fill="hold" id="6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34926" fill="hold" id="3"/>
                                        <p:tgtEl>
                                          <p:spTgt spid="2097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2"/>
                  </p:tgtEl>
                </p:cond>
              </p:nextCondLst>
            </p:seq>
            <p:audio>
              <p:cMediaNode vol="80000">
                <p:cTn display="0" fill="hold" id="7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2" name=""/>
          <p:cNvSpPr txBox="1"/>
          <p:nvPr/>
        </p:nvSpPr>
        <p:spPr>
          <a:xfrm rot="0">
            <a:off x="1066800" y="1219200"/>
            <a:ext cx="5415281" cy="1221740"/>
          </a:xfrm>
          <a:prstGeom prst="rect"/>
          <a:solidFill>
            <a:srgbClr val="92D050"/>
          </a:solidFill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4000" lang="en-US">
                <a:latin typeface="Times New Roman" pitchFamily="18" charset="0"/>
                <a:ea typeface="Times New Roman" pitchFamily="18" charset="0"/>
              </a:rPr>
              <a:t>Lesson of part:</a:t>
            </a:r>
            <a:r>
              <a:rPr altLang="en-US" sz="4000" lang="en-US"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en-US" sz="4000" lang="en-US"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en-US" sz="4000" lang="en-US"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en-US" sz="4000" lang="en-US">
                <a:latin typeface="Times New Roman" pitchFamily="18" charset="0"/>
                <a:ea typeface="Times New Roman" pitchFamily="18" charset="0"/>
              </a:rPr>
              <a:t>A</a:t>
            </a:r>
            <a:endParaRPr altLang="en-US" lang="zh-CN"/>
          </a:p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3600" lang="en-US">
                <a:latin typeface="Times New Roman" pitchFamily="18" charset="0"/>
                <a:ea typeface="Times New Roman" pitchFamily="18" charset="0"/>
              </a:rPr>
              <a:t>Hello, hello,------thank you.</a:t>
            </a:r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066799" y="2747523"/>
            <a:ext cx="2371725" cy="3300412"/>
          </a:xfrm>
          <a:prstGeom prst="rect"/>
          <a:noFill/>
          <a:ln>
            <a:noFill/>
          </a:ln>
        </p:spPr>
      </p:pic>
      <p:sp>
        <p:nvSpPr>
          <p:cNvPr id="1048640" name=""/>
          <p:cNvSpPr txBox="1"/>
          <p:nvPr/>
        </p:nvSpPr>
        <p:spPr>
          <a:xfrm>
            <a:off x="4028541" y="2918460"/>
            <a:ext cx="4000000" cy="1183640"/>
          </a:xfrm>
          <a:prstGeom prst="rect"/>
          <a:solidFill>
            <a:srgbClr val="FFC000"/>
          </a:solidFill>
        </p:spPr>
        <p:txBody>
          <a:bodyPr rtlCol="0" wrap="square">
            <a:spAutoFit/>
          </a:bodyPr>
          <a:p>
            <a:r>
              <a:rPr sz="3600" lang="en-US">
                <a:solidFill>
                  <a:srgbClr val="000000"/>
                </a:solidFill>
              </a:rPr>
              <a:t>O</a:t>
            </a:r>
            <a:r>
              <a:rPr sz="3600" lang="en-US">
                <a:solidFill>
                  <a:srgbClr val="000000"/>
                </a:solidFill>
              </a:rPr>
              <a:t>p</a:t>
            </a:r>
            <a:r>
              <a:rPr sz="3600" lang="en-US">
                <a:solidFill>
                  <a:srgbClr val="000000"/>
                </a:solidFill>
              </a:rPr>
              <a:t>e</a:t>
            </a:r>
            <a:r>
              <a:rPr sz="3600" lang="en-US">
                <a:solidFill>
                  <a:srgbClr val="000000"/>
                </a:solidFill>
              </a:rPr>
              <a:t>n</a:t>
            </a:r>
            <a:r>
              <a:rPr sz="3600" lang="en-US">
                <a:solidFill>
                  <a:srgbClr val="000000"/>
                </a:solidFill>
              </a:rPr>
              <a:t> </a:t>
            </a:r>
            <a:r>
              <a:rPr sz="3600" lang="en-US">
                <a:solidFill>
                  <a:srgbClr val="000000"/>
                </a:solidFill>
              </a:rPr>
              <a:t>Y</a:t>
            </a:r>
            <a:r>
              <a:rPr sz="3600" lang="en-US">
                <a:solidFill>
                  <a:srgbClr val="000000"/>
                </a:solidFill>
              </a:rPr>
              <a:t>o</a:t>
            </a:r>
            <a:r>
              <a:rPr sz="3600" lang="en-US">
                <a:solidFill>
                  <a:srgbClr val="000000"/>
                </a:solidFill>
              </a:rPr>
              <a:t>u</a:t>
            </a:r>
            <a:r>
              <a:rPr sz="3600" lang="en-US">
                <a:solidFill>
                  <a:srgbClr val="000000"/>
                </a:solidFill>
              </a:rPr>
              <a:t>r</a:t>
            </a:r>
            <a:r>
              <a:rPr sz="3600" lang="en-US">
                <a:solidFill>
                  <a:srgbClr val="000000"/>
                </a:solidFill>
              </a:rPr>
              <a:t> </a:t>
            </a:r>
            <a:r>
              <a:rPr sz="3600" lang="en-US">
                <a:solidFill>
                  <a:srgbClr val="000000"/>
                </a:solidFill>
              </a:rPr>
              <a:t>E</a:t>
            </a:r>
            <a:r>
              <a:rPr sz="3600" lang="en-US">
                <a:solidFill>
                  <a:srgbClr val="000000"/>
                </a:solidFill>
              </a:rPr>
              <a:t>n</a:t>
            </a:r>
            <a:r>
              <a:rPr sz="3600" lang="en-US">
                <a:solidFill>
                  <a:srgbClr val="000000"/>
                </a:solidFill>
              </a:rPr>
              <a:t>g</a:t>
            </a:r>
            <a:r>
              <a:rPr sz="3600" lang="en-US">
                <a:solidFill>
                  <a:srgbClr val="000000"/>
                </a:solidFill>
              </a:rPr>
              <a:t>l</a:t>
            </a:r>
            <a:r>
              <a:rPr sz="3600" lang="en-US">
                <a:solidFill>
                  <a:srgbClr val="000000"/>
                </a:solidFill>
              </a:rPr>
              <a:t>i</a:t>
            </a:r>
            <a:r>
              <a:rPr sz="3600" lang="en-US">
                <a:solidFill>
                  <a:srgbClr val="000000"/>
                </a:solidFill>
              </a:rPr>
              <a:t>s</a:t>
            </a:r>
            <a:r>
              <a:rPr sz="3600" lang="en-US">
                <a:solidFill>
                  <a:srgbClr val="000000"/>
                </a:solidFill>
              </a:rPr>
              <a:t>h</a:t>
            </a:r>
            <a:r>
              <a:rPr sz="3600" lang="en-US">
                <a:solidFill>
                  <a:srgbClr val="000000"/>
                </a:solidFill>
              </a:rPr>
              <a:t> </a:t>
            </a:r>
            <a:r>
              <a:rPr sz="3600" lang="en-US">
                <a:solidFill>
                  <a:srgbClr val="000000"/>
                </a:solidFill>
              </a:rPr>
              <a:t>A</a:t>
            </a:r>
            <a:r>
              <a:rPr sz="3600" lang="en-US">
                <a:solidFill>
                  <a:srgbClr val="000000"/>
                </a:solidFill>
              </a:rPr>
              <a:t>t</a:t>
            </a:r>
            <a:r>
              <a:rPr sz="3600" lang="en-US">
                <a:solidFill>
                  <a:srgbClr val="000000"/>
                </a:solidFill>
              </a:rPr>
              <a:t> </a:t>
            </a:r>
            <a:r>
              <a:rPr sz="3600" lang="en-US">
                <a:solidFill>
                  <a:srgbClr val="000000"/>
                </a:solidFill>
              </a:rPr>
              <a:t>P</a:t>
            </a:r>
            <a:r>
              <a:rPr sz="3600" lang="en-US">
                <a:solidFill>
                  <a:srgbClr val="000000"/>
                </a:solidFill>
              </a:rPr>
              <a:t>a</a:t>
            </a:r>
            <a:r>
              <a:rPr sz="3600" lang="en-US">
                <a:solidFill>
                  <a:srgbClr val="000000"/>
                </a:solidFill>
              </a:rPr>
              <a:t>g</a:t>
            </a:r>
            <a:r>
              <a:rPr sz="3600" lang="en-US">
                <a:solidFill>
                  <a:srgbClr val="000000"/>
                </a:solidFill>
              </a:rPr>
              <a:t>e</a:t>
            </a:r>
            <a:r>
              <a:rPr sz="3600" lang="en-US">
                <a:solidFill>
                  <a:srgbClr val="000000"/>
                </a:solidFill>
              </a:rPr>
              <a:t> </a:t>
            </a:r>
            <a:r>
              <a:rPr sz="3600" lang="en-US">
                <a:solidFill>
                  <a:srgbClr val="000000"/>
                </a:solidFill>
              </a:rPr>
              <a:t>n</a:t>
            </a:r>
            <a:r>
              <a:rPr sz="3600" lang="en-US">
                <a:solidFill>
                  <a:srgbClr val="000000"/>
                </a:solidFill>
              </a:rPr>
              <a:t>o</a:t>
            </a:r>
            <a:r>
              <a:rPr sz="3600" lang="en-US">
                <a:solidFill>
                  <a:srgbClr val="000000"/>
                </a:solidFill>
              </a:rPr>
              <a:t>-</a:t>
            </a:r>
            <a:r>
              <a:rPr sz="3600" lang="en-US">
                <a:solidFill>
                  <a:srgbClr val="000000"/>
                </a:solidFill>
              </a:rPr>
              <a:t> </a:t>
            </a:r>
            <a:r>
              <a:rPr sz="3600" lang="en-US">
                <a:solidFill>
                  <a:srgbClr val="000000"/>
                </a:solidFill>
              </a:rPr>
              <a:t>0</a:t>
            </a:r>
            <a:r>
              <a:rPr sz="3600" lang="en-US">
                <a:solidFill>
                  <a:srgbClr val="000000"/>
                </a:solidFill>
              </a:rPr>
              <a:t>3</a:t>
            </a:r>
            <a:endParaRPr sz="36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14:window dir="vert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9" name=""/>
          <p:cNvSpPr txBox="1"/>
          <p:nvPr/>
        </p:nvSpPr>
        <p:spPr>
          <a:xfrm rot="0">
            <a:off x="1447800" y="838200"/>
            <a:ext cx="6266180" cy="688340"/>
          </a:xfrm>
          <a:prstGeom prst="rect"/>
          <a:solidFill>
            <a:srgbClr val="FFC000"/>
          </a:solidFill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4000" lang="en-US">
                <a:latin typeface="Times New Roman" pitchFamily="18" charset="0"/>
                <a:ea typeface="Times New Roman" pitchFamily="18" charset="0"/>
              </a:rPr>
              <a:t>Teacher’s Recite the rhyme</a:t>
            </a:r>
          </a:p>
        </p:txBody>
      </p:sp>
      <p:pic>
        <p:nvPicPr>
          <p:cNvPr id="2097163" name=""/>
          <p:cNvPicPr>
            <a:picLocks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3193956" y="2182111"/>
            <a:ext cx="2756086" cy="249377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  <p:timing>
    <p:tnLst>
      <p:par>
        <p:cTn dur="indefinite" id="1" nodeType="tmRoot">
          <p:childTnLst>
            <p:seq concurrent="1" nextAc="seek">
              <p:cTn evtFilter="cancelBubble" fill="hold" id="8" nodeType="interactiveSeq" restart="whenNotActive">
                <p:stCondLst>
                  <p:cond evt="onClick" delay="0">
                    <p:tgtEl>
                      <p:spTgt spid="2097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0">
                      <p:stCondLst>
                        <p:cond evt="onBegin" delay="0"/>
                      </p:stCondLst>
                      <p:childTnLst>
                        <p:par>
                          <p:cTn fill="hold" id="11">
                            <p:stCondLst>
                              <p:cond evt="onBegin" delay="0"/>
                            </p:stCondLst>
                            <p:childTnLst>
                              <p:par>
                                <p:cTn fill="hold" id="12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33648" fill="hold" id="9"/>
                                        <p:tgtEl>
                                          <p:spTgt spid="2097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3"/>
                  </p:tgtEl>
                </p:cond>
              </p:nextCondLst>
            </p:seq>
            <p:audio>
              <p:cMediaNode vol="80000">
                <p:cTn display="0" fill="hold" id="13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0" name=""/>
          <p:cNvSpPr txBox="1"/>
          <p:nvPr/>
        </p:nvSpPr>
        <p:spPr>
          <a:xfrm rot="0">
            <a:off x="609600" y="685800"/>
            <a:ext cx="7848600" cy="1158240"/>
          </a:xfrm>
          <a:prstGeom prst="rect"/>
          <a:solidFill>
            <a:srgbClr val="92D050"/>
          </a:solidFill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algn="ctr" indent="0" lvl="0" marL="0">
              <a:spcBef>
                <a:spcPct val="0"/>
              </a:spcBef>
              <a:buFontTx/>
              <a:buNone/>
            </a:pPr>
            <a:r>
              <a:rPr altLang="en-US" sz="3600" lang="en-US">
                <a:ea typeface="Times New Roman" pitchFamily="18" charset="0"/>
              </a:rPr>
              <a:t>Open</a:t>
            </a:r>
            <a:r>
              <a:rPr altLang="en-US" sz="3600" lang="en-US"/>
              <a:t> your </a:t>
            </a:r>
            <a:r>
              <a:rPr altLang="en-US" sz="3600" lang="en-US">
                <a:ea typeface="Times New Roman" pitchFamily="18" charset="0"/>
              </a:rPr>
              <a:t>English</a:t>
            </a:r>
            <a:r>
              <a:rPr altLang="en-US" sz="3600" lang="en-US"/>
              <a:t> </a:t>
            </a:r>
            <a:r>
              <a:rPr altLang="en-US" sz="3600" lang="en-US">
                <a:ea typeface="Times New Roman" pitchFamily="18" charset="0"/>
              </a:rPr>
              <a:t>book</a:t>
            </a:r>
            <a:r>
              <a:rPr altLang="en-US" sz="3600" lang="en-US"/>
              <a:t> </a:t>
            </a:r>
          </a:p>
          <a:p>
            <a:pPr algn="ctr" indent="0" lvl="0" marL="0">
              <a:spcBef>
                <a:spcPct val="0"/>
              </a:spcBef>
              <a:buFontTx/>
              <a:buNone/>
            </a:pPr>
            <a:r>
              <a:rPr altLang="en-US" sz="3600" lang="en-US"/>
              <a:t>Unit-1, page no- 03</a:t>
            </a:r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0591800" y="-763587"/>
            <a:ext cx="914400" cy="695325"/>
          </a:xfrm>
          <a:prstGeom prst="rect"/>
          <a:noFill/>
          <a:ln>
            <a:noFill/>
          </a:ln>
        </p:spPr>
      </p:pic>
      <p:pic>
        <p:nvPicPr>
          <p:cNvPr id="2097156" name="" descr="A picture containing diagram  Description automatically generated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2971800" y="1981200"/>
            <a:ext cx="3200400" cy="4276725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0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4" name=""/>
          <p:cNvSpPr txBox="1"/>
          <p:nvPr/>
        </p:nvSpPr>
        <p:spPr>
          <a:xfrm rot="0">
            <a:off x="2743200" y="685800"/>
            <a:ext cx="3370580" cy="815340"/>
          </a:xfrm>
          <a:prstGeom prst="rect"/>
          <a:solidFill>
            <a:srgbClr val="00B0F0"/>
          </a:solidFill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sz="4800" lang="en-US">
                <a:latin typeface="Times New Roman" pitchFamily="18" charset="0"/>
                <a:ea typeface="Times New Roman" pitchFamily="18" charset="0"/>
              </a:rPr>
              <a:t>Vocabulary:</a:t>
            </a:r>
          </a:p>
        </p:txBody>
      </p:sp>
      <p:sp>
        <p:nvSpPr>
          <p:cNvPr id="1048595" name=""/>
          <p:cNvSpPr txBox="1"/>
          <p:nvPr/>
        </p:nvSpPr>
        <p:spPr>
          <a:xfrm rot="0">
            <a:off x="2590800" y="1939130"/>
            <a:ext cx="3167720" cy="789940"/>
          </a:xfrm>
          <a:prstGeom prst="rect"/>
          <a:solidFill>
            <a:srgbClr val="65FF65"/>
          </a:solidFill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b="1" sz="4900" lang="en-US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</a:rPr>
              <a:t>Hello</a:t>
            </a:r>
            <a:endParaRPr altLang="en-US" b="1" sz="4900" lang="en-US">
              <a:solidFill>
                <a:srgbClr val="FFC00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596" name=""/>
          <p:cNvSpPr txBox="1"/>
          <p:nvPr/>
        </p:nvSpPr>
        <p:spPr>
          <a:xfrm rot="0">
            <a:off x="2898773" y="5335595"/>
            <a:ext cx="2935809" cy="751839"/>
          </a:xfrm>
          <a:prstGeom prst="rect"/>
          <a:solidFill>
            <a:srgbClr val="00B0F0"/>
          </a:solidFill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b="1" sz="4400" lang="en-US">
                <a:latin typeface="Times New Roman" pitchFamily="18" charset="0"/>
                <a:ea typeface="Times New Roman" pitchFamily="18" charset="0"/>
              </a:rPr>
              <a:t>Very</a:t>
            </a:r>
            <a:endParaRPr altLang="en-US" b="1" sz="4400" lang="en-US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597" name=""/>
          <p:cNvSpPr txBox="1"/>
          <p:nvPr/>
        </p:nvSpPr>
        <p:spPr>
          <a:xfrm rot="0">
            <a:off x="5256870" y="3167062"/>
            <a:ext cx="2056480" cy="815340"/>
          </a:xfrm>
          <a:prstGeom prst="rect"/>
          <a:solidFill>
            <a:srgbClr val="C00000"/>
          </a:solidFill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b="1" sz="4800" lang="en-US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</a:rPr>
              <a:t>Well</a:t>
            </a:r>
            <a:endParaRPr altLang="en-US" b="1" sz="4800" lang="en-US">
              <a:solidFill>
                <a:srgbClr val="00B0F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598" name=""/>
          <p:cNvSpPr txBox="1"/>
          <p:nvPr/>
        </p:nvSpPr>
        <p:spPr>
          <a:xfrm rot="0">
            <a:off x="2590800" y="4267200"/>
            <a:ext cx="2590784" cy="624840"/>
          </a:xfrm>
          <a:prstGeom prst="rect"/>
          <a:solidFill>
            <a:srgbClr val="36363D"/>
          </a:solidFill>
          <a:ln>
            <a:solidFill>
              <a:srgbClr val="92D050"/>
            </a:solidFill>
            <a:prstDash val="solid"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b="1" sz="3600" lang="en-US">
                <a:solidFill>
                  <a:srgbClr val="92D050"/>
                </a:solidFill>
                <a:latin typeface="Times New Roman" pitchFamily="18" charset="0"/>
                <a:ea typeface="Times New Roman" pitchFamily="18" charset="0"/>
              </a:rPr>
              <a:t>Thank</a:t>
            </a:r>
            <a:endParaRPr altLang="en-US" b="1" sz="3600" lang="en-US">
              <a:solidFill>
                <a:srgbClr val="92D050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599" name=""/>
          <p:cNvSpPr txBox="1"/>
          <p:nvPr/>
        </p:nvSpPr>
        <p:spPr>
          <a:xfrm rot="0">
            <a:off x="2590800" y="3017364"/>
            <a:ext cx="1490980" cy="828040"/>
          </a:xfrm>
          <a:prstGeom prst="rect"/>
          <a:solidFill>
            <a:srgbClr val="92D050"/>
          </a:solidFill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32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8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baseline="0" b="0" sz="24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baseline="0" b="0" sz="2000" i="0" u="none">
                <a:solidFill>
                  <a:schemeClr val="dk1"/>
                </a:solidFill>
                <a:latin typeface="Arial" pitchFamily="0" charset="0"/>
                <a:sym typeface="Arial" pitchFamily="0" charset="0"/>
              </a:defRPr>
            </a:lvl5pPr>
          </a:lstStyle>
          <a:p>
            <a:pPr indent="0" lvl="0" marL="0">
              <a:spcBef>
                <a:spcPct val="0"/>
              </a:spcBef>
              <a:buFontTx/>
              <a:buNone/>
            </a:pPr>
            <a:r>
              <a:rPr altLang="en-US" b="1" sz="5100" lang="en-US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</a:rPr>
              <a:t>How</a:t>
            </a:r>
            <a:endParaRPr altLang="en-US" b="1" sz="5100" lang="en-US">
              <a:solidFill>
                <a:srgbClr val="C0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 uiExpand="0" build="whole"/>
    </p:bldLst>
  </p:timing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Md.Noor Islam</dc:creator>
  <cp:lastModifiedBy>drezaul hassan</cp:lastModifiedBy>
  <dcterms:created xsi:type="dcterms:W3CDTF">2020-01-21T02:16:01Z</dcterms:created>
  <dcterms:modified xsi:type="dcterms:W3CDTF">2021-10-25T02:40:41Z</dcterms:modified>
</cp:coreProperties>
</file>