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7"/>
  </p:notesMasterIdLst>
  <p:sldIdLst>
    <p:sldId id="295" r:id="rId2"/>
    <p:sldId id="303" r:id="rId3"/>
    <p:sldId id="275" r:id="rId4"/>
    <p:sldId id="276" r:id="rId5"/>
    <p:sldId id="277" r:id="rId6"/>
    <p:sldId id="286" r:id="rId7"/>
    <p:sldId id="287" r:id="rId8"/>
    <p:sldId id="301" r:id="rId9"/>
    <p:sldId id="262" r:id="rId10"/>
    <p:sldId id="297" r:id="rId11"/>
    <p:sldId id="299" r:id="rId12"/>
    <p:sldId id="300" r:id="rId13"/>
    <p:sldId id="302" r:id="rId14"/>
    <p:sldId id="29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95"/>
            <p14:sldId id="303"/>
            <p14:sldId id="275"/>
            <p14:sldId id="276"/>
            <p14:sldId id="277"/>
            <p14:sldId id="286"/>
            <p14:sldId id="287"/>
            <p14:sldId id="301"/>
            <p14:sldId id="262"/>
            <p14:sldId id="297"/>
            <p14:sldId id="299"/>
            <p14:sldId id="300"/>
            <p14:sldId id="302"/>
            <p14:sldId id="291"/>
          </p14:sldIdLst>
        </p14:section>
        <p14:section name="Untitled Section" id="{6342F418-9F12-4455-ACA5-2269F98DFC41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6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8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5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4" y="623455"/>
            <a:ext cx="3200400" cy="3491345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647134" y="3505200"/>
            <a:ext cx="7848600" cy="1981200"/>
          </a:xfrm>
          <a:prstGeom prst="ribbon">
            <a:avLst>
              <a:gd name="adj1" fmla="val 24349"/>
              <a:gd name="adj2" fmla="val 70433"/>
            </a:avLst>
          </a:prstGeom>
          <a:solidFill>
            <a:srgbClr val="26401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9734" y="4240649"/>
            <a:ext cx="4343400" cy="1169551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Trace 1 on air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44"/>
          <a:stretch/>
        </p:blipFill>
        <p:spPr>
          <a:xfrm>
            <a:off x="4191000" y="788962"/>
            <a:ext cx="685800" cy="492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88057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Write 1 On your note book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9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Trace 2 on air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r="58064"/>
          <a:stretch/>
        </p:blipFill>
        <p:spPr>
          <a:xfrm>
            <a:off x="2971800" y="838200"/>
            <a:ext cx="3200400" cy="464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88057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Write 2 On your note book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0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Trace 3 on air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5" t="918" r="27723" b="-918"/>
          <a:stretch/>
        </p:blipFill>
        <p:spPr>
          <a:xfrm>
            <a:off x="2857500" y="660675"/>
            <a:ext cx="3429000" cy="492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88057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Write 3 On your note book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4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Trace 4 on air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9" t="-1547" r="70" b="1547"/>
          <a:stretch/>
        </p:blipFill>
        <p:spPr>
          <a:xfrm>
            <a:off x="2667000" y="807604"/>
            <a:ext cx="2971800" cy="492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88057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Write 4 On your note book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6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026"/>
            <a:ext cx="9143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3037" y="753070"/>
            <a:ext cx="387349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imes New Roman" pitchFamily="18" charset="0"/>
              </a:rPr>
              <a:t>Match correctly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236324" y="2106287"/>
            <a:ext cx="685800" cy="722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3018227" y="2133598"/>
            <a:ext cx="659892" cy="69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3810000" y="2133600"/>
            <a:ext cx="659891" cy="695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729429" y="3192455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 flipH="1">
            <a:off x="3445424" y="3226192"/>
            <a:ext cx="621792" cy="655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636203" y="5637556"/>
            <a:ext cx="621791" cy="655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49018" y="5565035"/>
            <a:ext cx="67360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7731" y="3205426"/>
            <a:ext cx="6858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4822" y="4348998"/>
            <a:ext cx="70715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6180" y="2112500"/>
            <a:ext cx="6858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56313" y="2753218"/>
            <a:ext cx="2532315" cy="223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067216" y="3854233"/>
            <a:ext cx="2899374" cy="2326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161419" y="3801393"/>
            <a:ext cx="2749083" cy="1153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3454070" y="4431893"/>
            <a:ext cx="659891" cy="69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1941738" y="4438319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700653" y="4447484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1188321" y="4447676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383225" y="2693219"/>
            <a:ext cx="3458134" cy="3311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90800"/>
            <a:ext cx="84582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1270"/>
              </a:avLst>
            </a:prstTxWarp>
            <a:spAutoFit/>
          </a:bodyPr>
          <a:lstStyle/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4334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Let's </a:t>
            </a:r>
            <a:r>
              <a:rPr 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 a game</a:t>
            </a:r>
            <a:endParaRPr lang="en-US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9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INTRODUCTION</a:t>
            </a:r>
            <a:endParaRPr lang="en-US" sz="495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04" y="1143000"/>
            <a:ext cx="3104593" cy="3446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733829"/>
            <a:ext cx="9144000" cy="21702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Ruhul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Shapan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30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Ghagotia</a:t>
            </a:r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330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Tahirpur</a:t>
            </a:r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Sunamganj</a:t>
            </a:r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1" dirty="0">
              <a:ln w="22225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032"/>
            <a:ext cx="9144000" cy="1107996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INTRODUCTION of LESSON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626652"/>
            <a:ext cx="5181600" cy="325024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09, Numbers</a:t>
            </a: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	:1-3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	: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2909"/>
            <a:ext cx="2776484" cy="3637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6200" y="5452269"/>
            <a:ext cx="8991600" cy="1250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of Lesson: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B, Say and read. Trace and write.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762000"/>
            <a:ext cx="5796390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Learning outcomes: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1938" y="2132345"/>
            <a:ext cx="773491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9200271" cy="292387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2.1.1- Recognize and read cardinal numbers up to 10.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2.1.1- Write cardinal numbers up to 10 in figures.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4" y="101844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26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625" y="926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850" y="926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074" y="926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42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3614224"/>
            <a:ext cx="2654395" cy="2583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74" y="101844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birds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0804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4" y="3614224"/>
            <a:ext cx="2654395" cy="2583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922023"/>
            <a:ext cx="2654395" cy="2583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4" y="922023"/>
            <a:ext cx="2654395" cy="25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6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Trace 4 on air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9" t="-1547" r="70" b="1547"/>
          <a:stretch/>
        </p:blipFill>
        <p:spPr>
          <a:xfrm>
            <a:off x="2667000" y="807604"/>
            <a:ext cx="2971800" cy="492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88057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Write 4 On your note book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1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838988" cy="6833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Open your book at page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846</TotalTime>
  <Words>160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 Condensed</vt:lpstr>
      <vt:lpstr>Calibri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Khairul</cp:lastModifiedBy>
  <cp:revision>119</cp:revision>
  <dcterms:created xsi:type="dcterms:W3CDTF">2006-08-16T00:00:00Z</dcterms:created>
  <dcterms:modified xsi:type="dcterms:W3CDTF">2021-10-20T03:49:19Z</dcterms:modified>
</cp:coreProperties>
</file>