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77" r:id="rId4"/>
    <p:sldId id="256" r:id="rId5"/>
    <p:sldId id="258" r:id="rId6"/>
    <p:sldId id="261" r:id="rId7"/>
    <p:sldId id="262" r:id="rId8"/>
    <p:sldId id="263" r:id="rId9"/>
    <p:sldId id="264" r:id="rId10"/>
    <p:sldId id="265" r:id="rId11"/>
    <p:sldId id="282" r:id="rId12"/>
    <p:sldId id="281" r:id="rId13"/>
    <p:sldId id="283" r:id="rId14"/>
    <p:sldId id="284" r:id="rId15"/>
    <p:sldId id="285" r:id="rId16"/>
    <p:sldId id="287" r:id="rId17"/>
    <p:sldId id="268" r:id="rId18"/>
    <p:sldId id="271" r:id="rId19"/>
    <p:sldId id="276" r:id="rId20"/>
    <p:sldId id="270" r:id="rId21"/>
    <p:sldId id="28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96C-1D82-4B80-8983-856ACBE5D129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2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96C-1D82-4B80-8983-856ACBE5D129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7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96C-1D82-4B80-8983-856ACBE5D129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96C-1D82-4B80-8983-856ACBE5D129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2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96C-1D82-4B80-8983-856ACBE5D129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7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96C-1D82-4B80-8983-856ACBE5D129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4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96C-1D82-4B80-8983-856ACBE5D129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43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96C-1D82-4B80-8983-856ACBE5D129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1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96C-1D82-4B80-8983-856ACBE5D129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6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96C-1D82-4B80-8983-856ACBE5D129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0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96C-1D82-4B80-8983-856ACBE5D129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0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1C96C-1D82-4B80-8983-856ACBE5D129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4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rahabib0007@gmail.com" TargetMode="Externa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8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479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995378" y="-475185"/>
            <a:ext cx="100012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239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92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3202" y="496650"/>
            <a:ext cx="115012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endParaRPr lang="en-US" sz="3200" dirty="0">
              <a:solidFill>
                <a:srgbClr val="FF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 startAt="7"/>
            </a:pP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সদস্যগণ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বার্ষিক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রিপোর্ট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সুযোগ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পাবেন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ইচ্ছা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সমালোচনা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পারবেন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রিপোর্টের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সংশোধন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পারবেন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742950" indent="-742950">
              <a:buFont typeface="+mj-lt"/>
              <a:buAutoNum type="arabicPeriod" startAt="7"/>
            </a:pP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সদস্যগণ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দিনের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নোটিসের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জনস্বার্থ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সম্পুরক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জিজ্ঞাসা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742950" indent="-742950">
              <a:buFont typeface="+mj-lt"/>
              <a:buAutoNum type="arabicPeriod" startAt="7"/>
            </a:pP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সভাপতি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দেখিয়েই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নাকচ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742950" indent="-742950">
              <a:buFont typeface="+mj-lt"/>
              <a:buAutoNum type="arabicPeriod" startAt="7"/>
            </a:pP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কার্যনির্বাহ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গভর্নর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রচনা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সদস্যরা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উত্থাপন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rgbClr val="FF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38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2258" y="442061"/>
            <a:ext cx="1146035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36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প্রাদেশিক আইন পরিষ</a:t>
            </a:r>
            <a:r>
              <a:rPr lang="en-US" sz="36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দের</a:t>
            </a:r>
            <a:r>
              <a:rPr lang="en-US" sz="36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যেঃ</a:t>
            </a:r>
            <a:endParaRPr lang="en-US" sz="3600" b="1" dirty="0" smtClean="0"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কেন্দ্রের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প্রাদেশিক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পরিষদগুলোর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সদস্যসংখ্যাও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বঙ্গীয়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প্রাদেশিক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সদস্যসংখ্যা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২০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জনের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বোম্বাই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মাদ্রাজের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পরিষদগুলোর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সদস্যসংখ্যা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নিম্নতম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৮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উর্ধ্বতম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২০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জনের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উত্তর-পশ্চিম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সীমান্ত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প্রদেশ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অযোধ্যা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সদস্যসংখ্যা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১৫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প্রাদেশিক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3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সদস্যগণ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জনস্বার্থ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সরকারকে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প্রাদেশিক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সদস্যগণ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বিতর্ক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প্রাদেশিক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সভাপতি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গভর্নর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সদস্যদের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ইচ্ছা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অগ্রাহ্য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পারবেন</a:t>
            </a:r>
            <a:r>
              <a:rPr lang="en-US" sz="32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77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3075" y="1956962"/>
            <a:ext cx="115149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8"/>
            </a:pP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গভর্নর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জেনারেলের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অনুমতি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সাপেক্ষে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প্রাদেশিক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পুরনো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বাতিল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পারবেন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742950" indent="-742950">
              <a:buFont typeface="+mj-lt"/>
              <a:buAutoNum type="arabicPeriod" startAt="8"/>
            </a:pP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প্রণয়নের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অনুষ্ঠিত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বৈঠকে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সপরিষদ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গভর্নর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প্রণয়নের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বিস্তার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70189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05523" y="332878"/>
            <a:ext cx="7000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7917" y="1738598"/>
            <a:ext cx="108325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গভর্নর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জেনারেলকে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মনোনয়ন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নিয়ম-বিধি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রচনার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সচিব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অনুমোদন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সাপেক্ষে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গভর্নর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জেনারেলকে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প্রয়োগের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প্রদেশের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হলোঃ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79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2819" y="218367"/>
            <a:ext cx="7000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921" y="741867"/>
            <a:ext cx="1156104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যেঃ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b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পরিষদে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থাকবেন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b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1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এ ৫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পৌরসভা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বিশ্ববিদ্যালয়ের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সিনেট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বাণিজ্যিক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সংস্থার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সুপারিশের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মনোনীত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হবেন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b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1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বোম্বাই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মাদ্রাজ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প্রদেশের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প্রাদেশিক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মনোনীত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হবেন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b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1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অবশিষ্ট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কলিকাতা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চেম্বারস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কমার্স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সুপাশের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মনোনীত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হবেন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b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ঙ)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বেসরকারি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সদস্যগণ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গভর্নর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মনোনীত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হবেন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81240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87410" y="313901"/>
            <a:ext cx="7000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প্রদেশে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9807" y="1110353"/>
            <a:ext cx="1156104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প্রদেশে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যেঃ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প্রাদেশিক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সদস্যগণ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বোর্ড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পৌরসভা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মিনিসিপ্যালিটি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বিশ্ববিদ্যালয়ের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সিনেট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বণিক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শিল্পপতিদের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সভার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সুপারিশের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মনোনিত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হবেন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b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1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মাদ্রাজ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সদস্যের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৯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৪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মনোনীত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বেসরকারি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বাকিরা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হবেন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b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1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সদস্যদের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পৌরসভা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বোর্ড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মাদ্রাজ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কর্পোরেশন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মাদ্রাজ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চেম্বারস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কমার্স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হবেন</a:t>
            </a: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27942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0430" y="586854"/>
            <a:ext cx="3725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550" y="1433015"/>
            <a:ext cx="5337597" cy="35519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7103" y="5540991"/>
            <a:ext cx="9512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১৮৯২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সাংবিধানিক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নির্ধারণ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266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8755" y="244801"/>
            <a:ext cx="10382534" cy="769441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১৮৬১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সাংবিধানিক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1314452"/>
            <a:ext cx="82153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প্রতিনিধিত্বশীল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স্বীকৃতি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আইনসভার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জিজ্ঞাসার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সংসদীয়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80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9160" y="1516856"/>
            <a:ext cx="4758265" cy="2955132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605087" y="300038"/>
            <a:ext cx="6553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লগত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কাজ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0" y="4953000"/>
            <a:ext cx="105537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১৮৯২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ভারতীয়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পরিষদ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আইনের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বৈশিষ্ট্যসমূহের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প্রস্তুতকর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79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5769" y="161193"/>
            <a:ext cx="844534" cy="830112"/>
            <a:chOff x="28136" y="0"/>
            <a:chExt cx="924231" cy="1045173"/>
          </a:xfrm>
        </p:grpSpPr>
        <p:sp>
          <p:nvSpPr>
            <p:cNvPr id="3" name="Oval 2"/>
            <p:cNvSpPr/>
            <p:nvPr/>
          </p:nvSpPr>
          <p:spPr>
            <a:xfrm>
              <a:off x="28136" y="0"/>
              <a:ext cx="688258" cy="688258"/>
            </a:xfrm>
            <a:prstGeom prst="ellipse">
              <a:avLst/>
            </a:pr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26459" y="535863"/>
              <a:ext cx="491612" cy="509310"/>
            </a:xfrm>
            <a:prstGeom prst="ellipse">
              <a:avLst/>
            </a:pr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80537" y="149463"/>
              <a:ext cx="383456" cy="370672"/>
            </a:xfrm>
            <a:prstGeom prst="ellipse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60755" y="163220"/>
              <a:ext cx="491612" cy="509310"/>
            </a:xfrm>
            <a:prstGeom prst="ellipse">
              <a:avLst/>
            </a:pr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0537" y="608638"/>
              <a:ext cx="383456" cy="370672"/>
            </a:xfrm>
            <a:prstGeom prst="ellipse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96530" y="242383"/>
              <a:ext cx="383456" cy="370672"/>
            </a:xfrm>
            <a:prstGeom prst="ellipse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D4E8B2E-4F62-406A-BCB8-2561B52A8595}"/>
              </a:ext>
            </a:extLst>
          </p:cNvPr>
          <p:cNvSpPr/>
          <p:nvPr/>
        </p:nvSpPr>
        <p:spPr>
          <a:xfrm>
            <a:off x="4406952" y="384791"/>
            <a:ext cx="3528544" cy="830997"/>
          </a:xfrm>
          <a:prstGeom prst="rect">
            <a:avLst/>
          </a:prstGeom>
          <a:ln w="57150">
            <a:solidFill>
              <a:srgbClr val="CC00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662A148-1327-46BA-BA58-AEEE4DD80348}"/>
              </a:ext>
            </a:extLst>
          </p:cNvPr>
          <p:cNvSpPr txBox="1"/>
          <p:nvPr/>
        </p:nvSpPr>
        <p:spPr>
          <a:xfrm>
            <a:off x="452812" y="1215788"/>
            <a:ext cx="114368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1. ১৮98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ভারতীয়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পরিষদ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প্রণয়নের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বিল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উত্থাপন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</a:p>
          <a:p>
            <a:pPr lvl="1">
              <a:lnSpc>
                <a:spcPct val="15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উত্তরঃ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ভারত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সচিব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লর্ড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ক্রস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 </a:t>
            </a:r>
          </a:p>
          <a:p>
            <a:pPr lvl="1">
              <a:lnSpc>
                <a:spcPct val="150000"/>
              </a:lnSpc>
            </a:pP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2.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ভারতীয়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কংগ্রেস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	</a:t>
            </a:r>
            <a:r>
              <a:rPr lang="bn-IN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উত্তরঃ 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১৮৮৫। 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3.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শাসনামনে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ভার্নাক্যুলার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প্রেস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এ্যাক্ট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পাস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উত্তরঃ </a:t>
            </a:r>
            <a:r>
              <a:rPr lang="en-US" sz="32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লর্ড</a:t>
            </a:r>
            <a:r>
              <a:rPr lang="en-US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লিটন</a:t>
            </a:r>
            <a:r>
              <a:rPr lang="en-US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042305" y="290828"/>
            <a:ext cx="844534" cy="830112"/>
            <a:chOff x="28136" y="0"/>
            <a:chExt cx="924231" cy="1045173"/>
          </a:xfrm>
        </p:grpSpPr>
        <p:sp>
          <p:nvSpPr>
            <p:cNvPr id="12" name="Oval 11"/>
            <p:cNvSpPr/>
            <p:nvPr/>
          </p:nvSpPr>
          <p:spPr>
            <a:xfrm>
              <a:off x="28136" y="0"/>
              <a:ext cx="688258" cy="688258"/>
            </a:xfrm>
            <a:prstGeom prst="ellipse">
              <a:avLst/>
            </a:pr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26459" y="535863"/>
              <a:ext cx="491612" cy="509310"/>
            </a:xfrm>
            <a:prstGeom prst="ellipse">
              <a:avLst/>
            </a:pr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80537" y="149463"/>
              <a:ext cx="383456" cy="370672"/>
            </a:xfrm>
            <a:prstGeom prst="ellipse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60755" y="163220"/>
              <a:ext cx="491612" cy="509310"/>
            </a:xfrm>
            <a:prstGeom prst="ellipse">
              <a:avLst/>
            </a:pr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80537" y="608638"/>
              <a:ext cx="383456" cy="370672"/>
            </a:xfrm>
            <a:prstGeom prst="ellipse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96530" y="242383"/>
              <a:ext cx="383456" cy="370672"/>
            </a:xfrm>
            <a:prstGeom prst="ellipse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5545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138869" y="585787"/>
            <a:ext cx="5272087" cy="5743576"/>
          </a:xfrm>
          <a:prstGeom prst="rect">
            <a:avLst/>
          </a:prstGeom>
          <a:ln w="38100"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হাবিবুর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রাষ্ট্রবিজ্ঞান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কুশিয়ারা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ডিগ্রি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গোলাপগঞ্জ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সিলেট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০১৭২০ ৮২ ৪৪ ৩৩ </a:t>
            </a:r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মেইলঃ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+mj-lt"/>
                <a:cs typeface="NikoshBAN" panose="02000000000000000000" pitchFamily="2" charset="0"/>
                <a:hlinkClick r:id="rId2"/>
              </a:rPr>
              <a:t>rahabib0</a:t>
            </a:r>
            <a:r>
              <a:rPr lang="en-US" sz="2400" dirty="0" smtClean="0">
                <a:cs typeface="NikoshBAN" panose="02000000000000000000" pitchFamily="2" charset="0"/>
                <a:hlinkClick r:id="rId2"/>
              </a:rPr>
              <a:t>0</a:t>
            </a:r>
            <a:r>
              <a:rPr lang="en-US" sz="2400" dirty="0" smtClean="0">
                <a:latin typeface="+mj-lt"/>
                <a:cs typeface="NikoshBAN" panose="02000000000000000000" pitchFamily="2" charset="0"/>
                <a:hlinkClick r:id="rId2"/>
              </a:rPr>
              <a:t>07@gmail.com</a:t>
            </a:r>
            <a:r>
              <a:rPr lang="en-US" sz="2400" dirty="0" smtClean="0">
                <a:latin typeface="+mj-lt"/>
                <a:cs typeface="NikoshBAN" panose="02000000000000000000" pitchFamily="2" charset="0"/>
              </a:rPr>
              <a:t> </a:t>
            </a:r>
            <a:endParaRPr lang="en-US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7" y="585787"/>
            <a:ext cx="5453062" cy="5743576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7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D4E8B2E-4F62-406A-BCB8-2561B52A8595}"/>
              </a:ext>
            </a:extLst>
          </p:cNvPr>
          <p:cNvSpPr/>
          <p:nvPr/>
        </p:nvSpPr>
        <p:spPr>
          <a:xfrm>
            <a:off x="3422457" y="189581"/>
            <a:ext cx="4729162" cy="769441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6208" l="18667" r="8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87025" y="5407129"/>
            <a:ext cx="2130565" cy="138771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75768" y="161193"/>
            <a:ext cx="1267269" cy="1296132"/>
            <a:chOff x="28136" y="0"/>
            <a:chExt cx="924231" cy="1045173"/>
          </a:xfrm>
        </p:grpSpPr>
        <p:sp>
          <p:nvSpPr>
            <p:cNvPr id="5" name="Oval 4"/>
            <p:cNvSpPr/>
            <p:nvPr/>
          </p:nvSpPr>
          <p:spPr>
            <a:xfrm>
              <a:off x="28136" y="0"/>
              <a:ext cx="688258" cy="688258"/>
            </a:xfrm>
            <a:prstGeom prst="ellipse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26459" y="535863"/>
              <a:ext cx="491612" cy="509310"/>
            </a:xfrm>
            <a:prstGeom prst="ellipse">
              <a:avLst/>
            </a:prstGeom>
            <a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0537" y="149463"/>
              <a:ext cx="383456" cy="370672"/>
            </a:xfrm>
            <a:prstGeom prst="ellipse">
              <a:avLst/>
            </a:prstGeom>
            <a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60755" y="163220"/>
              <a:ext cx="491612" cy="509310"/>
            </a:xfrm>
            <a:prstGeom prst="ellipse">
              <a:avLst/>
            </a:prstGeom>
            <a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80537" y="608638"/>
              <a:ext cx="383456" cy="370672"/>
            </a:xfrm>
            <a:prstGeom prst="ellipse">
              <a:avLst/>
            </a:prstGeom>
            <a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96530" y="242383"/>
              <a:ext cx="383456" cy="370672"/>
            </a:xfrm>
            <a:prstGeom prst="ellipse">
              <a:avLst/>
            </a:prstGeom>
            <a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384734" y="5407129"/>
            <a:ext cx="10459479" cy="1323439"/>
          </a:xfrm>
          <a:prstGeom prst="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ব্রিটিশ</a:t>
            </a:r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প্রতিনিধিত্বশীল</a:t>
            </a:r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শাসনের</a:t>
            </a:r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ভিত্তি</a:t>
            </a:r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স্থাপনে</a:t>
            </a:r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রেখেছিল</a:t>
            </a:r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4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377" y="1157288"/>
            <a:ext cx="5983864" cy="398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99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20722" y="283474"/>
            <a:ext cx="11580126" cy="6349337"/>
            <a:chOff x="320722" y="283474"/>
            <a:chExt cx="11580126" cy="634933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22" y="283474"/>
              <a:ext cx="11580126" cy="6349337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2797791" y="2497540"/>
              <a:ext cx="6086902" cy="17469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3672" y="2281804"/>
              <a:ext cx="5115139" cy="23526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095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093029" y="2063556"/>
            <a:ext cx="7373257" cy="2554545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সুশাসন-দ্বিতীয়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err="1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একাদশ-দ্বাদশ</a:t>
            </a:r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২৬/১০/২০২</a:t>
            </a:r>
            <a:r>
              <a:rPr lang="bn-IN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75569" y="1290185"/>
            <a:ext cx="3343276" cy="4080101"/>
            <a:chOff x="1128712" y="1014413"/>
            <a:chExt cx="3343276" cy="4080101"/>
          </a:xfrm>
        </p:grpSpPr>
        <p:sp>
          <p:nvSpPr>
            <p:cNvPr id="9" name="Rectangle 8"/>
            <p:cNvSpPr/>
            <p:nvPr/>
          </p:nvSpPr>
          <p:spPr>
            <a:xfrm>
              <a:off x="1128713" y="1014413"/>
              <a:ext cx="3343275" cy="40801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712" y="1035600"/>
              <a:ext cx="3343276" cy="405891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18955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229036" y="4929180"/>
            <a:ext cx="4464845" cy="671513"/>
          </a:xfrm>
          <a:prstGeom prst="rect">
            <a:avLst/>
          </a:prstGeom>
          <a:ln w="38100"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ব্রিটিশ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বিরোধী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আন্দোলন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7" t="10674" r="7074" b="3356"/>
          <a:stretch/>
        </p:blipFill>
        <p:spPr>
          <a:xfrm>
            <a:off x="464024" y="327540"/>
            <a:ext cx="6564574" cy="429904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5771" y="4807736"/>
            <a:ext cx="6543675" cy="1585914"/>
          </a:xfrm>
          <a:prstGeom prst="rect">
            <a:avLst/>
          </a:prstGeom>
          <a:ln w="38100">
            <a:solidFill>
              <a:srgbClr val="FF00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ইন্ডি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য়ান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ন্যাশনাল কংগ্রেসের প্রথম অধিবেশন, বোম্বাই, ২৮-৩১, ডিসেম্বর, ১৮৮৫।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035" y="327540"/>
            <a:ext cx="4464846" cy="4357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0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5838" y="328613"/>
            <a:ext cx="9358312" cy="1000126"/>
          </a:xfrm>
          <a:prstGeom prst="rect">
            <a:avLst/>
          </a:prstGeom>
          <a:ln w="38100"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 </a:t>
            </a:r>
            <a:endParaRPr lang="en-US" sz="60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5838" y="5629275"/>
            <a:ext cx="9586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১৮৯২ </a:t>
            </a:r>
            <a:r>
              <a:rPr lang="en-US" sz="54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54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54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54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54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324" y="1624011"/>
            <a:ext cx="7820025" cy="383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04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63702" y="499423"/>
            <a:ext cx="4702719" cy="838058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0087" y="1957388"/>
            <a:ext cx="1102995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38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১৮৯২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পটভূমি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প্রাধান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  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১৮৯২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89149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3912" y="1503259"/>
            <a:ext cx="75580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ব্রিটিশ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জনগণের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ক্ষোভ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লর্ড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লিটনের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সংবাদপত্র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১৮৮৫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কংগ্রেসের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লর্ড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ডাফরিনের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পরিষদগুলোর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সংস্কার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সচিব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লর্ড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চেষ্টায়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ব্রিটিশ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পার্লামেন্টে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1892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সংশোধিত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রুপান্তরিত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3" y="1900237"/>
            <a:ext cx="4305299" cy="29772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0201" y="285749"/>
            <a:ext cx="9229724" cy="769441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১৮৬১ </a:t>
            </a:r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পটভূমি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49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74" y="285749"/>
            <a:ext cx="10787063" cy="70788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১৮৬১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73" y="1328738"/>
            <a:ext cx="10787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১৮৬১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নিম্নরূপঃ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672" y="2248616"/>
            <a:ext cx="6640616" cy="35235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0" y="5900738"/>
            <a:ext cx="7000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54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376" y="439933"/>
            <a:ext cx="11354937" cy="54784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১৮৯২ </a:t>
            </a:r>
            <a:r>
              <a:rPr lang="en-US" sz="32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32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কাউন্সিল</a:t>
            </a:r>
            <a:r>
              <a:rPr lang="en-US" sz="32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আইনে</a:t>
            </a:r>
            <a:r>
              <a:rPr lang="en-US" sz="32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32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32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যেঃ</a:t>
            </a:r>
            <a:r>
              <a:rPr lang="en-US" sz="32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প্রাদেশিক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বর্ধিত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প্রাদেশিক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সর্বনিম্ন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সর্বোচ্চ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১৬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সদস্যরা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সচিবের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সম্মতিক্রমে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গভর্নর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নিয়োগপ্রাপ্ত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হবেন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বেসরকারি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গভর্নর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জেনারেলের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মনোনীত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32466" y="3848105"/>
            <a:ext cx="11372848" cy="1104514"/>
            <a:chOff x="-4266" y="3561498"/>
            <a:chExt cx="11372848" cy="1104514"/>
          </a:xfrm>
        </p:grpSpPr>
        <p:sp>
          <p:nvSpPr>
            <p:cNvPr id="4" name="TextBox 3"/>
            <p:cNvSpPr txBox="1"/>
            <p:nvPr/>
          </p:nvSpPr>
          <p:spPr>
            <a:xfrm>
              <a:off x="-4266" y="3588794"/>
              <a:ext cx="1137284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৫.   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কেন্দ্রীয়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আইন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পরিষদের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মোট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সদস্যদের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ভাগ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বেসরকারি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সদস্য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হবেন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অর্থা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ৎ ১৬</a:t>
              </a:r>
              <a:b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জন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অতিরিক্ত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সদস্যের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মধ্যে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১০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জন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হবেন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বেসরকারি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সদস্য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 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80281" y="3561498"/>
              <a:ext cx="303885" cy="5729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163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552</Words>
  <Application>Microsoft Office PowerPoint</Application>
  <PresentationFormat>Widescreen</PresentationFormat>
  <Paragraphs>78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83</cp:revision>
  <dcterms:created xsi:type="dcterms:W3CDTF">2021-03-31T05:58:28Z</dcterms:created>
  <dcterms:modified xsi:type="dcterms:W3CDTF">2021-10-26T15:57:25Z</dcterms:modified>
</cp:coreProperties>
</file>