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84" r:id="rId2"/>
    <p:sldId id="305" r:id="rId3"/>
    <p:sldId id="303" r:id="rId4"/>
    <p:sldId id="302" r:id="rId5"/>
    <p:sldId id="260" r:id="rId6"/>
    <p:sldId id="285" r:id="rId7"/>
    <p:sldId id="261" r:id="rId8"/>
    <p:sldId id="286" r:id="rId9"/>
    <p:sldId id="270" r:id="rId10"/>
    <p:sldId id="269" r:id="rId11"/>
    <p:sldId id="287" r:id="rId12"/>
    <p:sldId id="288" r:id="rId13"/>
    <p:sldId id="268" r:id="rId14"/>
    <p:sldId id="267" r:id="rId15"/>
    <p:sldId id="289" r:id="rId16"/>
    <p:sldId id="266" r:id="rId17"/>
    <p:sldId id="265" r:id="rId18"/>
    <p:sldId id="290" r:id="rId19"/>
    <p:sldId id="264" r:id="rId20"/>
    <p:sldId id="263" r:id="rId21"/>
    <p:sldId id="291" r:id="rId22"/>
    <p:sldId id="292" r:id="rId23"/>
    <p:sldId id="262" r:id="rId24"/>
    <p:sldId id="271" r:id="rId25"/>
    <p:sldId id="293" r:id="rId26"/>
    <p:sldId id="272" r:id="rId27"/>
    <p:sldId id="294" r:id="rId28"/>
    <p:sldId id="273" r:id="rId29"/>
    <p:sldId id="276" r:id="rId30"/>
    <p:sldId id="275" r:id="rId31"/>
    <p:sldId id="295" r:id="rId32"/>
    <p:sldId id="277" r:id="rId33"/>
    <p:sldId id="296" r:id="rId34"/>
    <p:sldId id="279" r:id="rId35"/>
    <p:sldId id="278" r:id="rId36"/>
    <p:sldId id="297" r:id="rId37"/>
    <p:sldId id="280" r:id="rId38"/>
    <p:sldId id="298" r:id="rId39"/>
    <p:sldId id="281" r:id="rId40"/>
    <p:sldId id="283" r:id="rId41"/>
    <p:sldId id="299" r:id="rId42"/>
    <p:sldId id="282" r:id="rId43"/>
    <p:sldId id="300" r:id="rId44"/>
    <p:sldId id="304" r:id="rId45"/>
    <p:sldId id="301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CF86603-BCC8-4708-908D-B4F5E1DC811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0C1EF87-849B-427F-9A87-F2B63D70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6603-BCC8-4708-908D-B4F5E1DC811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EF87-849B-427F-9A87-F2B63D70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0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6603-BCC8-4708-908D-B4F5E1DC811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EF87-849B-427F-9A87-F2B63D70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65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6603-BCC8-4708-908D-B4F5E1DC811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EF87-849B-427F-9A87-F2B63D70302B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7402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6603-BCC8-4708-908D-B4F5E1DC811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EF87-849B-427F-9A87-F2B63D70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79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6603-BCC8-4708-908D-B4F5E1DC811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EF87-849B-427F-9A87-F2B63D70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37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6603-BCC8-4708-908D-B4F5E1DC811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EF87-849B-427F-9A87-F2B63D70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29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6603-BCC8-4708-908D-B4F5E1DC811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EF87-849B-427F-9A87-F2B63D70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12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6603-BCC8-4708-908D-B4F5E1DC811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EF87-849B-427F-9A87-F2B63D70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5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6603-BCC8-4708-908D-B4F5E1DC811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EF87-849B-427F-9A87-F2B63D70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7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6603-BCC8-4708-908D-B4F5E1DC811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EF87-849B-427F-9A87-F2B63D70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7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6603-BCC8-4708-908D-B4F5E1DC811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EF87-849B-427F-9A87-F2B63D70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2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6603-BCC8-4708-908D-B4F5E1DC811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EF87-849B-427F-9A87-F2B63D70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9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6603-BCC8-4708-908D-B4F5E1DC811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EF87-849B-427F-9A87-F2B63D70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5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6603-BCC8-4708-908D-B4F5E1DC811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EF87-849B-427F-9A87-F2B63D70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83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6603-BCC8-4708-908D-B4F5E1DC811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EF87-849B-427F-9A87-F2B63D70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2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6603-BCC8-4708-908D-B4F5E1DC811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EF87-849B-427F-9A87-F2B63D70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0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86603-BCC8-4708-908D-B4F5E1DC811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1EF87-849B-427F-9A87-F2B63D70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77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2.png"/><Relationship Id="rId4" Type="http://schemas.openxmlformats.org/officeDocument/2006/relationships/image" Target="../media/image13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AEE67BE0-4EDE-4B35-A9FF-04B8A1FF8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275" y="4942714"/>
            <a:ext cx="6400800" cy="1183767"/>
          </a:xfrm>
          <a:prstGeom prst="rect">
            <a:avLst/>
          </a:prstGeom>
          <a:scene3d>
            <a:camera prst="perspectiveBelow"/>
            <a:lightRig rig="threePt" dir="t"/>
          </a:scene3d>
          <a:sp3d>
            <a:bevelT/>
            <a:bevelB prst="angle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356807-2B5B-4819-8E60-B42827E12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23" y="1012874"/>
            <a:ext cx="3699802" cy="364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51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863866-AAC5-4F70-9ED5-9916E63F4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90" y="1976909"/>
            <a:ext cx="3358679" cy="28635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276832-18CC-4DD8-BC6F-41813BB88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1" y="1482237"/>
            <a:ext cx="3581390" cy="23266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D52135-51D7-4861-8736-B4B6D0C43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781" y="4060280"/>
            <a:ext cx="3302470" cy="59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36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46FAE1-B217-4801-A233-8D1510543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872" y="1477431"/>
            <a:ext cx="3156523" cy="30724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8C3C51-FCAB-46EC-9D98-8E8DDE0BD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252" y="1477431"/>
            <a:ext cx="3545059" cy="24143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3A6B33-0C64-42EA-8A39-30301BE09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71" y="4087885"/>
            <a:ext cx="1695687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57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D56D4D-1FA0-4D93-B61A-593CEAFF4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21" y="1371852"/>
            <a:ext cx="3371042" cy="36610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B39246-3DF8-451A-A9C4-CAFC931B4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49" y="1541588"/>
            <a:ext cx="3742005" cy="24593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C18C43-7CBE-4D3F-A298-3B4E2B5CA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781" y="4220902"/>
            <a:ext cx="1533739" cy="61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4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EE4185-D749-4E7A-81C6-6BFD86D9A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38" y="1730326"/>
            <a:ext cx="2778602" cy="33025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CD79F0-CDC5-4619-AAD0-BD5A719D0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77" y="1368271"/>
            <a:ext cx="2912013" cy="30524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DF3F0E-15FC-4224-88A9-15FE6D4C91E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4549873"/>
            <a:ext cx="3449163" cy="63531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7598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81A286-AB6D-40AE-8C4A-752541436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83" y="1852716"/>
            <a:ext cx="3327019" cy="3456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69222A-A609-46F7-94E7-FB4C9D3C1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59" y="1688124"/>
            <a:ext cx="3643532" cy="24823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91982A-75A3-463B-A2A2-E394D97BE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09" y="4420685"/>
            <a:ext cx="1914792" cy="61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91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067EF9-1C5E-44C5-A08C-6A95C1763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79" y="1236508"/>
            <a:ext cx="3576015" cy="3796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A7778B-3B5E-4956-8398-36E6A3DC5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914" y="1504000"/>
            <a:ext cx="3938954" cy="24969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54DA8E-D501-40B4-8744-52C46F1EA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797" y="4241955"/>
            <a:ext cx="1438476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02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3D1F4F-4D30-4FD2-8DEF-3710D46D7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495" y="2125996"/>
            <a:ext cx="3003694" cy="3059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482697-550B-459B-BEB8-AE1689AC3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21" y="1645920"/>
            <a:ext cx="3541770" cy="27747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22E6E4-ED26-47C7-8A82-39E64973CC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043" y="4619815"/>
            <a:ext cx="2321169" cy="59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03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solidFill>
            <a:srgbClr val="00B05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rgbClr val="00B050"/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CE4664-BC1A-434E-B498-F4192B1E6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872" y="1297519"/>
            <a:ext cx="3491346" cy="34422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5E0F99-C23F-4C09-896D-1441A6D78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92" y="1774785"/>
            <a:ext cx="3612740" cy="27750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68C6C9-8029-426E-A29D-FF00CACC5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929" y="4806594"/>
            <a:ext cx="1524213" cy="57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05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solidFill>
            <a:srgbClr val="00B05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rgbClr val="00B050"/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29A57F-0F01-4631-B7F3-DBB39023F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92" y="1482237"/>
            <a:ext cx="3134041" cy="33384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9B1619F-C5B7-43C4-BC19-E09A429ED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7" y="1482236"/>
            <a:ext cx="3973345" cy="25186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78E2590-EC9E-461E-ABBF-68B5B69DA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27" y="4234131"/>
            <a:ext cx="1819529" cy="50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12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solidFill>
            <a:srgbClr val="FFFF0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rgbClr val="FFFF00"/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A38FC3-D36E-4D2C-B2D4-DA00F792A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42" y="1902014"/>
            <a:ext cx="3673683" cy="3032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699F1C-8877-4BCF-80B3-0A2873A76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84" y="1771650"/>
            <a:ext cx="3812953" cy="25049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3CCED8-1E85-4AF9-9E82-9831642F7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636" y="4549874"/>
            <a:ext cx="1752845" cy="63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0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8BE176-107D-4A3A-9C2C-45011B7B94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34" y="2428735"/>
            <a:ext cx="5477639" cy="10002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57201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solidFill>
            <a:srgbClr val="FF000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rgbClr val="FF0000"/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A5F9FA-A10D-4063-BCD2-F13282173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867" y="1541079"/>
            <a:ext cx="3190569" cy="32993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F013EC-04D0-434B-902F-7E7312EE2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23" y="1561150"/>
            <a:ext cx="3683610" cy="25466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106BB3-9A61-46EC-A88A-ADC49CF8E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37" y="4338728"/>
            <a:ext cx="1838582" cy="61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solidFill>
            <a:srgbClr val="FF000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rgbClr val="FF0000"/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AB4C6C-CCF3-49F0-ABDC-FA9FA11DD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98" y="1422211"/>
            <a:ext cx="3351937" cy="2998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2AD213-6948-4D8F-88EE-953122BFA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606" y="1744394"/>
            <a:ext cx="3123028" cy="26762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6420EA-D5DF-4FA4-8DB2-B51A136202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92" y="4644823"/>
            <a:ext cx="1752845" cy="57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42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solidFill>
            <a:srgbClr val="00B05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rgbClr val="00B050"/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79CA2F-0A8D-4927-8E93-2B734F5DD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028" y="1719724"/>
            <a:ext cx="3135434" cy="30200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4D81BF-63C0-4C10-892F-F04E95066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6" y="1482236"/>
            <a:ext cx="4065563" cy="25186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B32BEE-443E-4955-8229-7AF12B1AD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606" y="4240071"/>
            <a:ext cx="2400635" cy="58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7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solidFill>
            <a:srgbClr val="00B05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rgbClr val="00B050"/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3C2999-571D-435C-A450-F662567E6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64" y="1407198"/>
            <a:ext cx="3325637" cy="36256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67FC85-6A74-4E31-9CA1-A3972A113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967" y="1728891"/>
            <a:ext cx="3410343" cy="24351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22B35C-88B7-4EA9-B9F6-1507A8B17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420" y="4411780"/>
            <a:ext cx="1762371" cy="53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42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solidFill>
            <a:srgbClr val="7030A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rgbClr val="7030A0"/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4B6BE3-0E36-4FF3-B5B2-9C854C8F1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19" y="1272346"/>
            <a:ext cx="3685615" cy="34674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611DB4-C7EF-4ECA-810D-22F5D9403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12" y="1687558"/>
            <a:ext cx="3713870" cy="26171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236FD5-A0B7-4E90-A550-4D1F4AF8D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00" y="4455782"/>
            <a:ext cx="1933845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96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solidFill>
            <a:srgbClr val="00B05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rgbClr val="00B050"/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CBC354-7ABA-4040-ACC5-F90339058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42" y="1802719"/>
            <a:ext cx="3663907" cy="36499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4A51F0-0541-4F8A-82DC-0466D7FE3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961" y="1982903"/>
            <a:ext cx="3697237" cy="24497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1C3CD3-54F0-4391-9DEE-46D5626F1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099" y="4652758"/>
            <a:ext cx="1829055" cy="5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25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solidFill>
            <a:srgbClr val="FFFF0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rgbClr val="FFFF00"/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CC9A5-33CD-4EB0-ACEC-3740295C2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26" y="1688123"/>
            <a:ext cx="3561332" cy="33447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C26557-E611-4A41-88DE-3F010D3A2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50" y="1688123"/>
            <a:ext cx="3582121" cy="28013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B10834-4A60-4636-AF90-CE67434BE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71" y="4722345"/>
            <a:ext cx="1819529" cy="526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3337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5C7BDB-1FE8-4642-86BA-A0BA3F375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65" y="1310760"/>
            <a:ext cx="4066018" cy="37221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58B937-47A6-4990-ABA4-7EE3133D7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928" y="1674055"/>
            <a:ext cx="3906602" cy="27466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C5F4AD-8E7F-45C7-8BE2-66E218F9D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586" y="4703641"/>
            <a:ext cx="1952898" cy="53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37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D351FE-6510-4EB2-B8E6-F74E46E25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673" y="1758462"/>
            <a:ext cx="3136881" cy="3616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6E2043-4E3F-4BE5-B1F1-CEEF7CA6A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178" y="1758462"/>
            <a:ext cx="3582554" cy="30820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E236B8-FC42-48AA-9456-32B5DDC29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569" y="5098874"/>
            <a:ext cx="2114845" cy="56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05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2F3433-0CC4-40B8-887F-5216FD59F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867" y="1659901"/>
            <a:ext cx="3674224" cy="33729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F5457F2-E291-4728-AA52-DDD3320FF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792" y="4644823"/>
            <a:ext cx="1895740" cy="671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E34EDB-2744-4E58-AF7C-D10D1C6287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44" y="1482236"/>
            <a:ext cx="4164036" cy="29384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13926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B3833D-5812-487B-AE3D-EC723AEEE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45" y="2138290"/>
            <a:ext cx="8595360" cy="15052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93716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12250" y="942520"/>
            <a:ext cx="5137120" cy="5247240"/>
            <a:chOff x="6836887" y="1491175"/>
            <a:chExt cx="4079642" cy="4923693"/>
          </a:xfrm>
          <a:solidFill>
            <a:schemeClr val="accent2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chemeClr val="accent2"/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BC42DE-FF7C-4C6D-AFED-AB91910FD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65" y="1251585"/>
            <a:ext cx="3153178" cy="37812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53EF98-7B3E-4B87-8AEF-220623636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64" y="1390533"/>
            <a:ext cx="3908144" cy="30125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92E96A-A978-46E8-B88A-79607AF9F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295" y="4630575"/>
            <a:ext cx="1295581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81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solidFill>
            <a:schemeClr val="accent2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chemeClr val="accent2"/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2AD1EC-BB16-4AEF-9B26-C5279126D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78" y="1603820"/>
            <a:ext cx="3386962" cy="3581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DD5442-329C-49D5-84AF-3F142BA42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105" y="1603820"/>
            <a:ext cx="3755086" cy="21062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D5D5ED-F4F5-40D1-8359-0CFB5DA15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601" y="4000908"/>
            <a:ext cx="2102093" cy="54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45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solidFill>
            <a:srgbClr val="FFFF0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rgbClr val="FFFF00"/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F30899-1A1A-4128-89C0-8CBD067F4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65" y="1272345"/>
            <a:ext cx="3521475" cy="35681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FBC9C6-75AA-4CD2-9C6A-8E278F001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024" y="1503931"/>
            <a:ext cx="3816778" cy="23960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CEDC6D-FD9C-4972-AEB0-8D0DC99F3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781" y="4130096"/>
            <a:ext cx="1905266" cy="41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72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solidFill>
            <a:srgbClr val="FFFF0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rgbClr val="FFFF00"/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894A75-CA06-4D4C-B561-5D571C2F2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874" y="1693471"/>
            <a:ext cx="3754016" cy="3759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4EDDF3-B0D1-4C8D-AA68-E85C7BF76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575" y="1914303"/>
            <a:ext cx="4135902" cy="28254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6BBB45-58E7-417C-B7FD-51FCA5B2A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604" y="4990728"/>
            <a:ext cx="1571844" cy="4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42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solidFill>
            <a:srgbClr val="FF000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rgbClr val="FF0000"/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DD23E96-9CD4-4210-BEC5-62903BE55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65" y="1453974"/>
            <a:ext cx="3556861" cy="37312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3CEB3A-BA09-47F1-90C9-8B3C4A665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42" y="1482235"/>
            <a:ext cx="3577297" cy="24177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BE6A75-8BFE-4A64-A3C5-65C922FED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291" y="4201914"/>
            <a:ext cx="1829055" cy="47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80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solidFill>
            <a:srgbClr val="00206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rgbClr val="002060"/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C1F9C1F-3254-45CA-8942-CC74EAAEB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874" y="1343833"/>
            <a:ext cx="3359886" cy="33959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0A43F3-5B13-4713-9695-AF8C73C40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800" y="1368270"/>
            <a:ext cx="4361286" cy="26326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446360-AD1D-4C8D-828C-F29CD4D1F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92" y="4210947"/>
            <a:ext cx="1724266" cy="61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9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solidFill>
            <a:srgbClr val="00206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rgbClr val="002060"/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AEE70DA-84F5-40D2-8C79-06023878A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65" y="1358050"/>
            <a:ext cx="3392329" cy="36748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A78C8D-FE29-4B9E-8221-34A16FB65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117" y="1368271"/>
            <a:ext cx="3784209" cy="26326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C53472-46DC-48D8-AF49-9F9C57E7A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69" y="4258694"/>
            <a:ext cx="2029108" cy="7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10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75CB50-A497-43A8-82A8-E70CDAEEA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68" y="1272346"/>
            <a:ext cx="3608124" cy="3760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D2A253-0E7F-4307-8591-B1E415494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6" y="1408411"/>
            <a:ext cx="3882683" cy="24915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4BAB9C-627C-4795-BF51-E04CBF263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466" y="4187505"/>
            <a:ext cx="1649796" cy="6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9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BF03AD-4812-4A1D-ADD9-BA56783CF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17" y="1902014"/>
            <a:ext cx="3655843" cy="30711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DF7B07-1665-4EBA-925B-2ACC0A112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143" y="1617786"/>
            <a:ext cx="4125537" cy="28029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EC8E4D-1F1B-465D-A0F1-31CF55CF6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713" y="4723021"/>
            <a:ext cx="2048161" cy="59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57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solidFill>
            <a:srgbClr val="FF000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rgbClr val="FF0000"/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D36475-671B-48C2-9ADA-13B378FCA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867" y="1589649"/>
            <a:ext cx="3421013" cy="3443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514AAE-8E2F-462F-A291-89B2AFF43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871" y="1482236"/>
            <a:ext cx="3520129" cy="24733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A4BF0-DE1F-49F6-AAE7-7BE1C90BE5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43" y="4254285"/>
            <a:ext cx="2048161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47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2009705B-3895-45B1-9EC9-8A32843DA7D7}"/>
              </a:ext>
            </a:extLst>
          </p:cNvPr>
          <p:cNvGrpSpPr/>
          <p:nvPr/>
        </p:nvGrpSpPr>
        <p:grpSpPr>
          <a:xfrm>
            <a:off x="3865887" y="999684"/>
            <a:ext cx="4565642" cy="4858632"/>
            <a:chOff x="6330073" y="1252021"/>
            <a:chExt cx="4628661" cy="4858632"/>
          </a:xfrm>
          <a:gradFill flip="none" rotWithShape="1">
            <a:gsLst>
              <a:gs pos="69000">
                <a:srgbClr val="FF0000"/>
              </a:gs>
              <a:gs pos="48000">
                <a:srgbClr val="FFFF00"/>
              </a:gs>
              <a:gs pos="87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331E405-0BB7-40C4-A930-B3B88C4C3269}"/>
                </a:ext>
              </a:extLst>
            </p:cNvPr>
            <p:cNvSpPr txBox="1"/>
            <p:nvPr/>
          </p:nvSpPr>
          <p:spPr>
            <a:xfrm>
              <a:off x="6330465" y="1369841"/>
              <a:ext cx="4628269" cy="47408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0E6DF2-5FA9-431F-822C-5A486D7FF96B}"/>
                </a:ext>
              </a:extLst>
            </p:cNvPr>
            <p:cNvGrpSpPr/>
            <p:nvPr/>
          </p:nvGrpSpPr>
          <p:grpSpPr>
            <a:xfrm>
              <a:off x="6330073" y="1266092"/>
              <a:ext cx="4403188" cy="4740812"/>
              <a:chOff x="6330073" y="1266092"/>
              <a:chExt cx="4403188" cy="4740812"/>
            </a:xfrm>
            <a:grpFill/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68FE433-F84B-4A0B-B757-9F24C9FEE790}"/>
                  </a:ext>
                </a:extLst>
              </p:cNvPr>
              <p:cNvSpPr/>
              <p:nvPr/>
            </p:nvSpPr>
            <p:spPr>
              <a:xfrm>
                <a:off x="6330073" y="1266092"/>
                <a:ext cx="4403188" cy="474081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F6D7FFE-5987-4E92-B663-5E8D697174BA}"/>
                  </a:ext>
                </a:extLst>
              </p:cNvPr>
              <p:cNvSpPr/>
              <p:nvPr/>
            </p:nvSpPr>
            <p:spPr>
              <a:xfrm>
                <a:off x="6358597" y="1406769"/>
                <a:ext cx="281354" cy="46423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C7862FB-11D9-4E32-AFBF-0E68321A1E43}"/>
                  </a:ext>
                </a:extLst>
              </p:cNvPr>
              <p:cNvSpPr/>
              <p:nvPr/>
            </p:nvSpPr>
            <p:spPr>
              <a:xfrm>
                <a:off x="6358597" y="2078501"/>
                <a:ext cx="281354" cy="46423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306A246-452C-4EF9-8EF2-3A109EEC8FB8}"/>
                  </a:ext>
                </a:extLst>
              </p:cNvPr>
              <p:cNvSpPr/>
              <p:nvPr/>
            </p:nvSpPr>
            <p:spPr>
              <a:xfrm>
                <a:off x="6358597" y="2750233"/>
                <a:ext cx="281354" cy="46423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F06D54F-5E5F-4AE5-87F3-C445B0A82C6D}"/>
                  </a:ext>
                </a:extLst>
              </p:cNvPr>
              <p:cNvSpPr/>
              <p:nvPr/>
            </p:nvSpPr>
            <p:spPr>
              <a:xfrm>
                <a:off x="6358597" y="3421965"/>
                <a:ext cx="281354" cy="46423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3A713D2-A939-43F6-AF33-7F96D7CC501B}"/>
                  </a:ext>
                </a:extLst>
              </p:cNvPr>
              <p:cNvSpPr/>
              <p:nvPr/>
            </p:nvSpPr>
            <p:spPr>
              <a:xfrm>
                <a:off x="6358597" y="4093697"/>
                <a:ext cx="281354" cy="46423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6F13B85-C247-4ED2-8BC8-E81D7B4059DB}"/>
                  </a:ext>
                </a:extLst>
              </p:cNvPr>
              <p:cNvSpPr/>
              <p:nvPr/>
            </p:nvSpPr>
            <p:spPr>
              <a:xfrm>
                <a:off x="6358597" y="4765429"/>
                <a:ext cx="281354" cy="46423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485F274-3B60-4890-B84C-639576110053}"/>
                  </a:ext>
                </a:extLst>
              </p:cNvPr>
              <p:cNvSpPr/>
              <p:nvPr/>
            </p:nvSpPr>
            <p:spPr>
              <a:xfrm>
                <a:off x="6358597" y="5437161"/>
                <a:ext cx="281354" cy="46423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859D132-284E-4AF6-BED9-898B5CD1E98A}"/>
                </a:ext>
              </a:extLst>
            </p:cNvPr>
            <p:cNvGrpSpPr/>
            <p:nvPr/>
          </p:nvGrpSpPr>
          <p:grpSpPr>
            <a:xfrm>
              <a:off x="6555546" y="1252021"/>
              <a:ext cx="4403188" cy="4740812"/>
              <a:chOff x="6358597" y="1266092"/>
              <a:chExt cx="4403188" cy="4740812"/>
            </a:xfrm>
            <a:grpFill/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A281097-F2AC-4A95-AC73-72BA06A64439}"/>
                  </a:ext>
                </a:extLst>
              </p:cNvPr>
              <p:cNvSpPr/>
              <p:nvPr/>
            </p:nvSpPr>
            <p:spPr>
              <a:xfrm>
                <a:off x="6358597" y="1266092"/>
                <a:ext cx="4403188" cy="474081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F006082-4956-43C0-8F99-F672AFF204B2}"/>
                  </a:ext>
                </a:extLst>
              </p:cNvPr>
              <p:cNvSpPr/>
              <p:nvPr/>
            </p:nvSpPr>
            <p:spPr>
              <a:xfrm>
                <a:off x="6358597" y="1406769"/>
                <a:ext cx="281354" cy="46423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CD70404-E568-46E3-9614-EE55A208C829}"/>
                  </a:ext>
                </a:extLst>
              </p:cNvPr>
              <p:cNvSpPr/>
              <p:nvPr/>
            </p:nvSpPr>
            <p:spPr>
              <a:xfrm>
                <a:off x="6358597" y="2078501"/>
                <a:ext cx="281354" cy="46423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66A35EC-97C5-4886-9183-2A07DC98E243}"/>
                  </a:ext>
                </a:extLst>
              </p:cNvPr>
              <p:cNvSpPr/>
              <p:nvPr/>
            </p:nvSpPr>
            <p:spPr>
              <a:xfrm>
                <a:off x="6358597" y="2750233"/>
                <a:ext cx="281354" cy="46423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8DDEF32-57DB-42E4-8715-268B906F0206}"/>
                  </a:ext>
                </a:extLst>
              </p:cNvPr>
              <p:cNvSpPr/>
              <p:nvPr/>
            </p:nvSpPr>
            <p:spPr>
              <a:xfrm>
                <a:off x="6358597" y="3421965"/>
                <a:ext cx="281354" cy="46423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A821883-C69F-4A24-8A8D-5139A685F806}"/>
                  </a:ext>
                </a:extLst>
              </p:cNvPr>
              <p:cNvSpPr/>
              <p:nvPr/>
            </p:nvSpPr>
            <p:spPr>
              <a:xfrm>
                <a:off x="6358597" y="4093697"/>
                <a:ext cx="281354" cy="46423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8CBAAAF-04B7-4D35-AED6-DBCDC18AD9C7}"/>
                  </a:ext>
                </a:extLst>
              </p:cNvPr>
              <p:cNvSpPr/>
              <p:nvPr/>
            </p:nvSpPr>
            <p:spPr>
              <a:xfrm>
                <a:off x="6358597" y="4765429"/>
                <a:ext cx="281354" cy="46423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9A67166-5FF8-4D69-B352-DCA69E6188B3}"/>
                  </a:ext>
                </a:extLst>
              </p:cNvPr>
              <p:cNvSpPr/>
              <p:nvPr/>
            </p:nvSpPr>
            <p:spPr>
              <a:xfrm>
                <a:off x="6358597" y="5437161"/>
                <a:ext cx="281354" cy="46423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80570081-8368-4ED0-B042-3BD66A1D39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2271">
            <a:off x="7437450" y="2023848"/>
            <a:ext cx="833738" cy="9878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D9B922A-A0AD-41E5-81F0-DBA8CE50F7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67328">
            <a:off x="4538057" y="2016552"/>
            <a:ext cx="895475" cy="861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47D7D37-5474-4DFE-A4E8-959CA23AD5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391" y="4641739"/>
            <a:ext cx="857370" cy="7811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498F10C-75D2-4E82-ADDE-4B649B53175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594" y="4747049"/>
            <a:ext cx="885949" cy="6763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5383A8E-9D19-411D-BFCD-E7F31B1796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1" y="2554290"/>
            <a:ext cx="1823721" cy="19739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5A27C7B-5B18-445F-85B8-2BF91C3F98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076" y="1286071"/>
            <a:ext cx="2218053" cy="511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95038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solidFill>
            <a:srgbClr val="FFC00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rgbClr val="FFC000"/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963332-DAAD-409E-A973-6066A736D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65" y="1508109"/>
            <a:ext cx="3129540" cy="31816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34E637-51AA-4BAC-B16B-58A5B9B50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291" y="1581149"/>
            <a:ext cx="3552900" cy="23188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5C5A4-187A-46CA-95C9-6F1EDE726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308" y="4178347"/>
            <a:ext cx="1886213" cy="66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47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solidFill>
            <a:srgbClr val="FFC00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rgbClr val="FFC000"/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09B5E2-9BF9-4201-921E-D465170C5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87" y="1677999"/>
            <a:ext cx="3314642" cy="31624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896D45-6359-4691-8B62-237BAE35E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374" y="1390274"/>
            <a:ext cx="3561236" cy="26106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D383F1-A01C-40A7-82F4-D6FC6BB65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577" y="4166288"/>
            <a:ext cx="2010056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06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solidFill>
            <a:srgbClr val="7030A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rgbClr val="7030A0"/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7F9C7D-2D79-4D53-AE86-18178B566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74" y="2184281"/>
            <a:ext cx="2692649" cy="28485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0E212A-D70F-40A7-925F-CDBA47C84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83" y="1412468"/>
            <a:ext cx="3938954" cy="33728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9337E8-2EB1-4DA4-B6F9-0F7FD8A4D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925" y="5032874"/>
            <a:ext cx="1524213" cy="64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47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solidFill>
            <a:srgbClr val="7030A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rgbClr val="7030A0"/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26DF6A-E576-4E6F-8834-E4BE41849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14" y="1408930"/>
            <a:ext cx="3091880" cy="36239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FE176A-961E-48B8-9AEB-15D38F87F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114" y="1579237"/>
            <a:ext cx="3855646" cy="24397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892CCA-6E28-4373-B83D-FDEECFA85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78" y="4198966"/>
            <a:ext cx="1603717" cy="7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81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noFill/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noFill/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172383-AB1F-45B7-9333-FD501CB06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51" y="1800665"/>
            <a:ext cx="4051405" cy="2923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2F6CDE-26DD-43D8-99B9-225CB233E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09" y="1902014"/>
            <a:ext cx="4055204" cy="28217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97647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tx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solidFill>
            <a:schemeClr val="tx2">
              <a:lumMod val="75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chemeClr val="tx2">
              <a:lumMod val="75000"/>
            </a:schemeClr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8E9F87-45E8-49D2-AE25-F62F02ECC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17" y="4928394"/>
            <a:ext cx="3238952" cy="6287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113E71-E38B-405E-A6E8-6559FE385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20" y="1324615"/>
            <a:ext cx="2830210" cy="30960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10F848-3E67-4A89-B438-825DA2D6F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598" y="1674055"/>
            <a:ext cx="3448389" cy="2687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27DEAF-6D90-46AD-A71D-FBC5C374AAB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12" y="4625028"/>
            <a:ext cx="2892496" cy="12916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86232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noFill/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noFill/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27B6FA-F268-4B82-A90E-796A8669E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477" y="1785088"/>
            <a:ext cx="3242726" cy="32477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26EC27-AA2A-4485-9C8E-2E44EECA3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36" y="1561151"/>
            <a:ext cx="3341882" cy="27013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9641AF-7428-4165-B9A5-66415CF43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249" y="4502134"/>
            <a:ext cx="1648055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76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solidFill>
            <a:srgbClr val="FFFF0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rgbClr val="FF0000"/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A21F42-A403-4B48-8D81-97251FD90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66" y="1790744"/>
            <a:ext cx="3110974" cy="30497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E7C237C-81E6-41EA-9CCE-6168311B3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85" y="1726500"/>
            <a:ext cx="3826412" cy="25078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5140B2-F23F-4537-B726-6AD3BE239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75" y="4500160"/>
            <a:ext cx="2648320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89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noFill/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noFill/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7B3A84-F9DF-4BA4-A1DF-23906A9AB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523" y="1358062"/>
            <a:ext cx="3571425" cy="33817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24CD1-A910-416D-9F1D-279096BEE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737" y="4419647"/>
            <a:ext cx="2293032" cy="7383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216A09-DA33-4D08-ADA7-12B7D68000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252" y="1358062"/>
            <a:ext cx="4037428" cy="27919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53702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noFill/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noFill/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46284D-FDE6-40F2-BD94-19E234269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68" y="1639872"/>
            <a:ext cx="3307186" cy="32608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B4A89F-3A07-460C-9610-982B5CE88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852" y="1537314"/>
            <a:ext cx="3190459" cy="26970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99FC9D-D01B-4204-B168-D7F9E5957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292" y="4504311"/>
            <a:ext cx="1629002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31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517808-6535-4916-A16A-5ACFB541C915}"/>
              </a:ext>
            </a:extLst>
          </p:cNvPr>
          <p:cNvGrpSpPr/>
          <p:nvPr/>
        </p:nvGrpSpPr>
        <p:grpSpPr>
          <a:xfrm>
            <a:off x="6364425" y="942520"/>
            <a:ext cx="5137120" cy="5247240"/>
            <a:chOff x="6836887" y="1491175"/>
            <a:chExt cx="4079642" cy="49236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617369-2828-4ED3-A95D-84D932713F5D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36E45-5C78-444B-8078-45946EFB0EC2}"/>
                </a:ext>
              </a:extLst>
            </p:cNvPr>
            <p:cNvGrpSpPr/>
            <p:nvPr/>
          </p:nvGrpSpPr>
          <p:grpSpPr>
            <a:xfrm>
              <a:off x="6836887" y="1603717"/>
              <a:ext cx="264942" cy="4726740"/>
              <a:chOff x="6836887" y="1603717"/>
              <a:chExt cx="264942" cy="4726740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7E53459-6C7A-4395-8476-A650C7DD0EDC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B7F9A4-8464-46F7-9B92-597DFDB85419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E77513C-215D-447A-A18A-4CFD44F4F4B0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4C36694-0128-45E0-B0BB-0B59CCC72945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4A83BE-5C12-4CB9-9CDA-3B994F1EDAD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75CC738-F5D8-4ACA-8970-7F386DCA77BF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EF5F982-9FBC-4BD7-8643-6E752355F55A}"/>
                  </a:ext>
                </a:extLst>
              </p:cNvPr>
              <p:cNvSpPr/>
              <p:nvPr/>
            </p:nvSpPr>
            <p:spPr>
              <a:xfrm>
                <a:off x="6848610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EB765E0-D31D-43FE-8020-D3C210A57FBC}"/>
              </a:ext>
            </a:extLst>
          </p:cNvPr>
          <p:cNvGrpSpPr/>
          <p:nvPr/>
        </p:nvGrpSpPr>
        <p:grpSpPr>
          <a:xfrm flipH="1">
            <a:off x="712762" y="942520"/>
            <a:ext cx="5544941" cy="5247239"/>
            <a:chOff x="6836887" y="1491175"/>
            <a:chExt cx="4079642" cy="49236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B4EF5FC-C4C3-48AB-B1CA-AA6D74107FC4}"/>
                </a:ext>
              </a:extLst>
            </p:cNvPr>
            <p:cNvSpPr/>
            <p:nvPr/>
          </p:nvSpPr>
          <p:spPr>
            <a:xfrm>
              <a:off x="6836898" y="1491175"/>
              <a:ext cx="4079631" cy="492369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D66788B-082C-46CC-850B-94E52F775C0A}"/>
                </a:ext>
              </a:extLst>
            </p:cNvPr>
            <p:cNvGrpSpPr/>
            <p:nvPr/>
          </p:nvGrpSpPr>
          <p:grpSpPr>
            <a:xfrm>
              <a:off x="6836887" y="1603717"/>
              <a:ext cx="269638" cy="4726740"/>
              <a:chOff x="6836887" y="1603717"/>
              <a:chExt cx="269638" cy="4726740"/>
            </a:xfrm>
            <a:grpFill/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7B399A-DE47-4BFB-AB31-90B1AC5C807D}"/>
                  </a:ext>
                </a:extLst>
              </p:cNvPr>
              <p:cNvSpPr/>
              <p:nvPr/>
            </p:nvSpPr>
            <p:spPr>
              <a:xfrm>
                <a:off x="6836898" y="16037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1D355EB-D78A-4798-942D-A59C7D706803}"/>
                  </a:ext>
                </a:extLst>
              </p:cNvPr>
              <p:cNvSpPr/>
              <p:nvPr/>
            </p:nvSpPr>
            <p:spPr>
              <a:xfrm>
                <a:off x="6836896" y="239150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6557E-6B0A-4704-A461-E0CA986EB57B}"/>
                  </a:ext>
                </a:extLst>
              </p:cNvPr>
              <p:cNvSpPr/>
              <p:nvPr/>
            </p:nvSpPr>
            <p:spPr>
              <a:xfrm>
                <a:off x="6836894" y="317929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6BD1526-BE09-4144-AEF2-2624E0CE2A99}"/>
                  </a:ext>
                </a:extLst>
              </p:cNvPr>
              <p:cNvSpPr/>
              <p:nvPr/>
            </p:nvSpPr>
            <p:spPr>
              <a:xfrm>
                <a:off x="6836892" y="396708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E2AC12E-D0AD-452C-82F8-4DCD530048F4}"/>
                  </a:ext>
                </a:extLst>
              </p:cNvPr>
              <p:cNvSpPr/>
              <p:nvPr/>
            </p:nvSpPr>
            <p:spPr>
              <a:xfrm>
                <a:off x="6836890" y="475487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E592F5F-5D88-455F-B45B-AA349D1DC986}"/>
                  </a:ext>
                </a:extLst>
              </p:cNvPr>
              <p:cNvSpPr/>
              <p:nvPr/>
            </p:nvSpPr>
            <p:spPr>
              <a:xfrm>
                <a:off x="6836887" y="5936562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E531E61-1AFC-4B09-8D71-18EAD65D9018}"/>
                  </a:ext>
                </a:extLst>
              </p:cNvPr>
              <p:cNvSpPr/>
              <p:nvPr/>
            </p:nvSpPr>
            <p:spPr>
              <a:xfrm>
                <a:off x="6853306" y="5329317"/>
                <a:ext cx="253219" cy="39389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477536-3526-4049-ACD4-9D03CF543FA9}"/>
              </a:ext>
            </a:extLst>
          </p:cNvPr>
          <p:cNvSpPr/>
          <p:nvPr/>
        </p:nvSpPr>
        <p:spPr>
          <a:xfrm>
            <a:off x="6152128" y="117837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C530226-ED48-42E8-8BEE-B51D02AD3077}"/>
              </a:ext>
            </a:extLst>
          </p:cNvPr>
          <p:cNvSpPr/>
          <p:nvPr/>
        </p:nvSpPr>
        <p:spPr>
          <a:xfrm>
            <a:off x="6152128" y="2031047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C256B45-6F7A-4645-A10E-F73102C8BCEE}"/>
              </a:ext>
            </a:extLst>
          </p:cNvPr>
          <p:cNvSpPr/>
          <p:nvPr/>
        </p:nvSpPr>
        <p:spPr>
          <a:xfrm>
            <a:off x="6127100" y="290901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A99E813-E09B-4706-BEDF-9C209E78571C}"/>
              </a:ext>
            </a:extLst>
          </p:cNvPr>
          <p:cNvSpPr/>
          <p:nvPr/>
        </p:nvSpPr>
        <p:spPr>
          <a:xfrm>
            <a:off x="6085603" y="37100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7085831A-C284-413E-835A-8FFC381CAB09}"/>
              </a:ext>
            </a:extLst>
          </p:cNvPr>
          <p:cNvSpPr/>
          <p:nvPr/>
        </p:nvSpPr>
        <p:spPr>
          <a:xfrm>
            <a:off x="6140586" y="4549874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97876EA3-C8F3-419C-8634-44E4C27D2DB9}"/>
              </a:ext>
            </a:extLst>
          </p:cNvPr>
          <p:cNvSpPr/>
          <p:nvPr/>
        </p:nvSpPr>
        <p:spPr>
          <a:xfrm>
            <a:off x="6096000" y="5809992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E0910213-3F77-4639-846B-EBD9A00A231A}"/>
              </a:ext>
            </a:extLst>
          </p:cNvPr>
          <p:cNvSpPr/>
          <p:nvPr/>
        </p:nvSpPr>
        <p:spPr>
          <a:xfrm>
            <a:off x="6117647" y="5185188"/>
            <a:ext cx="389207" cy="189899"/>
          </a:xfrm>
          <a:prstGeom prst="roundRect">
            <a:avLst/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63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F2532E-7C4B-4505-B070-F48E29C8C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997" y="1394008"/>
            <a:ext cx="3054704" cy="35346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D7E4FF-15BE-4AA9-AD82-48194F793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1" y="1482236"/>
            <a:ext cx="3629464" cy="24887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2D769E-992E-47D9-8806-DB621273F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051" y="4185639"/>
            <a:ext cx="1810003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65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653</TotalTime>
  <Words>0</Words>
  <Application>Microsoft Office PowerPoint</Application>
  <PresentationFormat>Widescreen</PresentationFormat>
  <Paragraphs>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38</cp:revision>
  <dcterms:created xsi:type="dcterms:W3CDTF">2021-10-17T09:33:53Z</dcterms:created>
  <dcterms:modified xsi:type="dcterms:W3CDTF">2021-10-26T15:54:20Z</dcterms:modified>
</cp:coreProperties>
</file>