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0"/>
  </p:notesMasterIdLst>
  <p:sldIdLst>
    <p:sldId id="271" r:id="rId2"/>
    <p:sldId id="257" r:id="rId3"/>
    <p:sldId id="258" r:id="rId4"/>
    <p:sldId id="276" r:id="rId5"/>
    <p:sldId id="272" r:id="rId6"/>
    <p:sldId id="263" r:id="rId7"/>
    <p:sldId id="277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FF3300"/>
    <a:srgbClr val="F0FE68"/>
    <a:srgbClr val="D6009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884" autoAdjust="0"/>
  </p:normalViewPr>
  <p:slideViewPr>
    <p:cSldViewPr>
      <p:cViewPr>
        <p:scale>
          <a:sx n="50" d="100"/>
          <a:sy n="50" d="100"/>
        </p:scale>
        <p:origin x="-1956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365D6-604C-4DE2-AEDE-C933F1A7E0DA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249AA-10C0-4761-999D-045FD09D8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249AA-10C0-4761-999D-045FD09D86F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elcome_PNG1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89154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5600" y="228600"/>
            <a:ext cx="3581400" cy="91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0000FF"/>
                </a:solidFill>
                <a:latin typeface="Cataneo BT" pitchFamily="66" charset="0"/>
                <a:cs typeface="TeeshtaMJ" pitchFamily="2" charset="0"/>
              </a:rPr>
              <a:t>About Teacher</a:t>
            </a:r>
            <a:endParaRPr lang="en-US" sz="4000" dirty="0">
              <a:solidFill>
                <a:srgbClr val="0000FF"/>
              </a:solidFill>
              <a:latin typeface="Cataneo BT" pitchFamily="66" charset="0"/>
              <a:cs typeface="TeeshtaMJ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" y="1066800"/>
            <a:ext cx="8305800" cy="46910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40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Shaifur</a:t>
            </a:r>
            <a:r>
              <a:rPr lang="en-US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Rahman</a:t>
            </a:r>
            <a:r>
              <a:rPr lang="en-US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Chowdhury</a:t>
            </a:r>
            <a:endParaRPr lang="en-US" sz="40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>
              <a:spcBef>
                <a:spcPts val="0"/>
              </a:spcBef>
            </a:pPr>
            <a:r>
              <a:rPr lang="en-US" sz="3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Debiganj</a:t>
            </a:r>
            <a:r>
              <a:rPr lang="en-US" sz="3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Model G.P.S</a:t>
            </a: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Mobile: 01757983700</a:t>
            </a: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E-mail:</a:t>
            </a: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saifur1980ict@gmail.com</a:t>
            </a:r>
            <a:endParaRPr lang="en-US" sz="3600" dirty="0">
              <a:solidFill>
                <a:srgbClr val="D60093"/>
              </a:solidFill>
              <a:latin typeface="SutonnyMJ" pitchFamily="2" charset="0"/>
            </a:endParaRPr>
          </a:p>
        </p:txBody>
      </p:sp>
      <p:pic>
        <p:nvPicPr>
          <p:cNvPr id="7" name="Picture 6" descr="017579837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81200"/>
            <a:ext cx="2590800" cy="3255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53000" y="2438400"/>
            <a:ext cx="2895600" cy="10668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00B050"/>
                </a:solidFill>
                <a:latin typeface="Sitka Small" pitchFamily="2" charset="0"/>
              </a:rPr>
              <a:t>Class: 3</a:t>
            </a:r>
            <a:endParaRPr lang="en-US" sz="3600" b="1" i="1" dirty="0">
              <a:solidFill>
                <a:srgbClr val="00B050"/>
              </a:solidFill>
              <a:latin typeface="Sitka Small" pitchFamily="2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Today’s lesson</a:t>
            </a:r>
          </a:p>
        </p:txBody>
      </p:sp>
      <p:pic>
        <p:nvPicPr>
          <p:cNvPr id="6" name="Picture 5" descr="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371600"/>
            <a:ext cx="3505200" cy="4958163"/>
          </a:xfrm>
          <a:prstGeom prst="rect">
            <a:avLst/>
          </a:prstGeom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4419600" y="2895600"/>
            <a:ext cx="41148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itka Small" pitchFamily="2" charset="0"/>
                <a:ea typeface="+mj-ea"/>
                <a:cs typeface="+mj-cs"/>
              </a:rPr>
              <a:t>Subject: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itka Small" pitchFamily="2" charset="0"/>
                <a:ea typeface="+mj-ea"/>
                <a:cs typeface="+mj-cs"/>
              </a:rPr>
              <a:t> English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Sitka Small" pitchFamily="2" charset="0"/>
              <a:ea typeface="+mj-ea"/>
              <a:cs typeface="+mj-cs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4419600" y="3886200"/>
            <a:ext cx="41148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tka Small" pitchFamily="2" charset="0"/>
                <a:ea typeface="+mj-ea"/>
                <a:cs typeface="+mj-cs"/>
              </a:rPr>
              <a:t>Unit: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tka Small" pitchFamily="2" charset="0"/>
                <a:ea typeface="+mj-ea"/>
                <a:cs typeface="+mj-cs"/>
              </a:rPr>
              <a:t> 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tka Small" pitchFamily="2" charset="0"/>
                <a:ea typeface="+mj-ea"/>
                <a:cs typeface="+mj-cs"/>
              </a:rPr>
              <a:t>1, Lesson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tka Small" pitchFamily="2" charset="0"/>
                <a:ea typeface="+mj-ea"/>
                <a:cs typeface="+mj-cs"/>
              </a:rPr>
              <a:t>: 1-3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tka Small" pitchFamily="2" charset="0"/>
              <a:ea typeface="+mj-ea"/>
              <a:cs typeface="+mj-cs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3733800" y="1219200"/>
            <a:ext cx="5486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Introducing</a:t>
            </a:r>
            <a:r>
              <a:rPr kumimoji="0" lang="en-US" sz="48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 a student</a:t>
            </a:r>
            <a:endParaRPr kumimoji="0" lang="en-US" sz="48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Yu Gothic UI Semibold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763000" cy="6019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Learning outcomes : Students will be </a:t>
            </a:r>
            <a:r>
              <a:rPr lang="en-US" sz="4000" b="1" dirty="0" err="1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albe</a:t>
            </a:r>
            <a:r>
              <a:rPr lang="en-US" sz="40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to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Arial Black" pitchFamily="34" charset="0"/>
              </a:rPr>
              <a:t>Listening: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3.1.1  understand simple questions about students, family and friends.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3.3.1  understand statements.</a:t>
            </a:r>
          </a:p>
          <a:p>
            <a:pPr>
              <a:buNone/>
            </a:pPr>
            <a:endParaRPr lang="en-US" sz="28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Arial Black" pitchFamily="34" charset="0"/>
              </a:rPr>
              <a:t>Speaking: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6.2.1  talk about people and objects.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Arial Black" pitchFamily="34" charset="0"/>
              </a:rPr>
              <a:t>Reading:</a:t>
            </a:r>
          </a:p>
          <a:p>
            <a:pPr>
              <a:buNone/>
            </a:pP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1.5.1  read simple sentences with proper pronunciation and stress.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5.1.3  read texts.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1447800"/>
            <a:ext cx="8991600" cy="3810000"/>
          </a:xfrm>
          <a:prstGeom prst="roundRect">
            <a:avLst/>
          </a:prstGeom>
          <a:blipFill dpi="0" rotWithShape="1">
            <a:blip r:embed="rId2">
              <a:alphaModFix amt="1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rgbClr val="FF3300"/>
                </a:solidFill>
                <a:latin typeface="Monotype Corsiva" pitchFamily="66" charset="0"/>
              </a:rPr>
              <a:t>Look</a:t>
            </a:r>
          </a:p>
          <a:p>
            <a:pPr algn="ctr"/>
            <a:r>
              <a:rPr lang="en-US" sz="13800" b="1" dirty="0" smtClean="0">
                <a:solidFill>
                  <a:srgbClr val="FF3300"/>
                </a:solidFill>
                <a:latin typeface="Monotype Corsiva" pitchFamily="66" charset="0"/>
              </a:rPr>
              <a:t>at the picture</a:t>
            </a:r>
            <a:endParaRPr lang="en-US" sz="13800" b="1" dirty="0">
              <a:solidFill>
                <a:srgbClr val="FF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457200"/>
            <a:ext cx="8839200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</a:rPr>
              <a:t>What can you see in the picture?</a:t>
            </a:r>
            <a:endParaRPr lang="en-US" sz="48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4" name="Picture 3" descr="72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1676400"/>
            <a:ext cx="4114800" cy="3872194"/>
          </a:xfrm>
          <a:prstGeom prst="rect">
            <a:avLst/>
          </a:prstGeom>
        </p:spPr>
      </p:pic>
      <p:pic>
        <p:nvPicPr>
          <p:cNvPr id="7" name="Picture 6" descr="3 2 cop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588" y="2811743"/>
            <a:ext cx="4909412" cy="2217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 3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199"/>
            <a:ext cx="9144000" cy="40817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91400" y="2209800"/>
            <a:ext cx="1447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F</a:t>
            </a:r>
            <a:endParaRPr lang="en-US" sz="3600" b="1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1400" y="2819400"/>
            <a:ext cx="1447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F</a:t>
            </a:r>
            <a:endParaRPr lang="en-US" sz="3600" b="1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1400" y="3429000"/>
            <a:ext cx="1447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9900"/>
                </a:solidFill>
                <a:latin typeface="Aparajita" pitchFamily="34" charset="0"/>
                <a:cs typeface="Aparajita" pitchFamily="34" charset="0"/>
              </a:rPr>
              <a:t>T</a:t>
            </a:r>
            <a:endParaRPr lang="en-US" sz="3600" b="1" dirty="0">
              <a:solidFill>
                <a:srgbClr val="00990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91400" y="4038600"/>
            <a:ext cx="1447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F</a:t>
            </a:r>
            <a:endParaRPr lang="en-US" sz="3600" b="1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91400" y="4648200"/>
            <a:ext cx="1447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F</a:t>
            </a:r>
            <a:endParaRPr lang="en-US" sz="3600" b="1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dex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594" y="609600"/>
            <a:ext cx="8473606" cy="5638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382000" cy="3962400"/>
          </a:xfrm>
        </p:spPr>
        <p:txBody>
          <a:bodyPr>
            <a:noAutofit/>
          </a:bodyPr>
          <a:lstStyle/>
          <a:p>
            <a:r>
              <a:rPr lang="en-US" sz="23900" dirty="0" smtClean="0">
                <a:solidFill>
                  <a:srgbClr val="FFFF00"/>
                </a:solidFill>
                <a:latin typeface="One Stroke Script LET" pitchFamily="2" charset="0"/>
                <a:cs typeface="Lima Bosonto Unicode" pitchFamily="2" charset="0"/>
              </a:rPr>
              <a:t>Thanks</a:t>
            </a:r>
            <a:endParaRPr lang="en-US" sz="23900" dirty="0">
              <a:solidFill>
                <a:srgbClr val="FFFF00"/>
              </a:solidFill>
              <a:latin typeface="One Stroke Script LET" pitchFamily="2" charset="0"/>
              <a:cs typeface="Lima Bosonto Unicode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সংখ্যার ধারণা - প্রাক প্রাথমিক 1</Template>
  <TotalTime>351</TotalTime>
  <Words>105</Words>
  <Application>Microsoft Office PowerPoint</Application>
  <PresentationFormat>On-screen Show (4:3)</PresentationFormat>
  <Paragraphs>36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Wisp</vt:lpstr>
      <vt:lpstr>Slide 1</vt:lpstr>
      <vt:lpstr>Slide 2</vt:lpstr>
      <vt:lpstr>Class: 3</vt:lpstr>
      <vt:lpstr>Slide 4</vt:lpstr>
      <vt:lpstr>Slide 5</vt:lpstr>
      <vt:lpstr>Slide 6</vt:lpstr>
      <vt:lpstr>Slide 7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Pobittro Roy</dc:creator>
  <cp:lastModifiedBy>Pobittro Roy</cp:lastModifiedBy>
  <cp:revision>64</cp:revision>
  <dcterms:created xsi:type="dcterms:W3CDTF">2021-10-18T13:56:29Z</dcterms:created>
  <dcterms:modified xsi:type="dcterms:W3CDTF">2021-10-26T16:01:14Z</dcterms:modified>
</cp:coreProperties>
</file>