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notesMasterIdLst>
    <p:notesMasterId r:id="rId11"/>
  </p:notesMasterIdLst>
  <p:sldIdLst>
    <p:sldId id="271" r:id="rId2"/>
    <p:sldId id="257" r:id="rId3"/>
    <p:sldId id="258" r:id="rId4"/>
    <p:sldId id="276" r:id="rId5"/>
    <p:sldId id="272" r:id="rId6"/>
    <p:sldId id="278" r:id="rId7"/>
    <p:sldId id="279" r:id="rId8"/>
    <p:sldId id="28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7EC14"/>
    <a:srgbClr val="FF3300"/>
    <a:srgbClr val="009900"/>
    <a:srgbClr val="0000FF"/>
    <a:srgbClr val="F0FE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84" autoAdjust="0"/>
  </p:normalViewPr>
  <p:slideViewPr>
    <p:cSldViewPr>
      <p:cViewPr>
        <p:scale>
          <a:sx n="50" d="100"/>
          <a:sy n="50" d="100"/>
        </p:scale>
        <p:origin x="-138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65D6-604C-4DE2-AEDE-C933F1A7E0DA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49AA-10C0-4761-999D-045FD09D8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49AA-10C0-4761-999D-045FD09D86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_PNG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915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1066800"/>
            <a:ext cx="8305800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Shaifur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4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>
              <a:spcBef>
                <a:spcPts val="0"/>
              </a:spcBef>
            </a:pPr>
            <a:r>
              <a:rPr 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Debiganj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Model G.P.S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Mobile: 01757983700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saifur1980ict@gmail.com</a:t>
            </a:r>
            <a:endParaRPr lang="en-US" sz="3600" dirty="0">
              <a:solidFill>
                <a:srgbClr val="D60093"/>
              </a:solidFill>
              <a:latin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5600" y="228600"/>
            <a:ext cx="3581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Cataneo BT" pitchFamily="66" charset="0"/>
                <a:cs typeface="TeeshtaMJ" pitchFamily="2" charset="0"/>
              </a:rPr>
              <a:t>About Teacher</a:t>
            </a:r>
            <a:endParaRPr lang="en-US" sz="4000" dirty="0">
              <a:solidFill>
                <a:srgbClr val="0000FF"/>
              </a:solidFill>
              <a:latin typeface="Cataneo BT" pitchFamily="66" charset="0"/>
              <a:cs typeface="TeeshtaMJ" pitchFamily="2" charset="0"/>
            </a:endParaRPr>
          </a:p>
        </p:txBody>
      </p:sp>
      <p:pic>
        <p:nvPicPr>
          <p:cNvPr id="7" name="Picture 6" descr="01757983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590800" cy="325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0" y="2438400"/>
            <a:ext cx="2895600" cy="1066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Sitka Small" pitchFamily="2" charset="0"/>
              </a:rPr>
              <a:t>Class: 3</a:t>
            </a:r>
            <a:endParaRPr lang="en-US" sz="3600" b="1" i="1" dirty="0">
              <a:solidFill>
                <a:srgbClr val="00B050"/>
              </a:solidFill>
              <a:latin typeface="Sitka Small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Today’s lesson</a:t>
            </a:r>
          </a:p>
        </p:txBody>
      </p:sp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505200" cy="4958163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419600" y="28956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Subject: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English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419600" y="38862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Unit: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</a:t>
            </a:r>
            <a:r>
              <a:rPr lang="en-US" sz="3600" b="1" i="1" dirty="0" smtClean="0">
                <a:latin typeface="Sitka Small" pitchFamily="2" charset="0"/>
                <a:ea typeface="+mj-ea"/>
                <a:cs typeface="+mj-cs"/>
              </a:rPr>
              <a:t>2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Lesson: 1-3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886200" y="1219200"/>
            <a:ext cx="510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Introducing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a teacher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7630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Learning outcomes : Students will be </a:t>
            </a:r>
            <a:r>
              <a:rPr lang="en-US" sz="40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albe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to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Listening: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3.1.1  understand simple questions about students, family and friends.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3.3.1  understand statements.</a:t>
            </a:r>
          </a:p>
          <a:p>
            <a:pPr>
              <a:buNone/>
            </a:pPr>
            <a:endParaRPr lang="en-US" sz="28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Speaking: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6.2.1  talk about people and objects.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Reading: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1.5.1  read simple sentences with proper pronunciation and stress.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5.1.3  read texts.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447800"/>
            <a:ext cx="8991600" cy="38100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  <a:latin typeface="Monotype Corsiva" pitchFamily="66" charset="0"/>
              </a:rPr>
              <a:t>Look</a:t>
            </a:r>
          </a:p>
          <a:p>
            <a:pPr algn="ctr"/>
            <a:r>
              <a:rPr lang="en-US" sz="13800" b="1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  <a:latin typeface="Monotype Corsiva" pitchFamily="66" charset="0"/>
              </a:rPr>
              <a:t>at the picture</a:t>
            </a:r>
            <a:endParaRPr lang="en-US" sz="13800" b="1" dirty="0">
              <a:ln w="2857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E7EC1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04800"/>
            <a:ext cx="3962399" cy="70090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1524000"/>
            <a:ext cx="54864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This is </a:t>
            </a:r>
            <a:r>
              <a:rPr lang="en-US" sz="4400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Mahbub</a:t>
            </a:r>
            <a:r>
              <a:rPr lang="en-US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 </a:t>
            </a:r>
            <a:r>
              <a:rPr lang="en-US" sz="4400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Alam</a:t>
            </a:r>
            <a:r>
              <a:rPr lang="en-US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. He’s 30 years old. He’s an English teacher. He works in a primary school in </a:t>
            </a:r>
            <a:r>
              <a:rPr lang="en-US" sz="4400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Narail</a:t>
            </a:r>
            <a:r>
              <a:rPr lang="en-US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E7EC14"/>
                </a:solidFill>
              </a:rPr>
              <a:t>.</a:t>
            </a:r>
            <a:endParaRPr lang="en-US" sz="44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E7EC1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-381000"/>
            <a:ext cx="5791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Introducing a teacher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(1)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959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438400"/>
            <a:ext cx="6096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D60093"/>
                </a:solidFill>
              </a:rPr>
              <a:t>Mahbub</a:t>
            </a:r>
            <a:r>
              <a:rPr lang="en-US" sz="3600" dirty="0" smtClean="0">
                <a:solidFill>
                  <a:srgbClr val="D60093"/>
                </a:solidFill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</a:rPr>
              <a:t>Alam</a:t>
            </a:r>
            <a:endParaRPr lang="en-US" sz="3600" dirty="0" smtClean="0">
              <a:solidFill>
                <a:srgbClr val="D60093"/>
              </a:solidFill>
            </a:endParaRPr>
          </a:p>
          <a:p>
            <a:r>
              <a:rPr lang="en-US" sz="3600" dirty="0" smtClean="0">
                <a:solidFill>
                  <a:srgbClr val="D60093"/>
                </a:solidFill>
              </a:rPr>
              <a:t>30</a:t>
            </a:r>
          </a:p>
          <a:p>
            <a:r>
              <a:rPr lang="en-US" sz="3600" dirty="0" smtClean="0">
                <a:solidFill>
                  <a:srgbClr val="D60093"/>
                </a:solidFill>
              </a:rPr>
              <a:t>Teaching</a:t>
            </a:r>
          </a:p>
          <a:p>
            <a:r>
              <a:rPr lang="en-US" sz="3600" dirty="0" smtClean="0">
                <a:solidFill>
                  <a:srgbClr val="D60093"/>
                </a:solidFill>
              </a:rPr>
              <a:t>A primary school in </a:t>
            </a:r>
            <a:r>
              <a:rPr lang="en-US" sz="3600" dirty="0" err="1" smtClean="0">
                <a:solidFill>
                  <a:srgbClr val="D60093"/>
                </a:solidFill>
              </a:rPr>
              <a:t>Narail</a:t>
            </a:r>
            <a:r>
              <a:rPr lang="en-US" sz="3600" dirty="0" smtClean="0">
                <a:solidFill>
                  <a:srgbClr val="D60093"/>
                </a:solidFill>
              </a:rPr>
              <a:t>.</a:t>
            </a:r>
            <a:endParaRPr lang="en-US" sz="36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(1) copy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763000" cy="33767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9200" y="-762000"/>
            <a:ext cx="6858000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Home work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0849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220200" cy="4495800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FFFF00"/>
                </a:solidFill>
                <a:latin typeface="One Stroke Script LET" pitchFamily="2" charset="0"/>
                <a:cs typeface="Lima Bosonto Unicode" pitchFamily="2" charset="0"/>
              </a:rPr>
              <a:t>Thanks</a:t>
            </a:r>
            <a:endParaRPr lang="en-US" sz="23900" dirty="0">
              <a:solidFill>
                <a:srgbClr val="FFFF00"/>
              </a:solidFill>
              <a:latin typeface="One Stroke Script LET" pitchFamily="2" charset="0"/>
              <a:cs typeface="Lima Bosonto Unicode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368</TotalTime>
  <Words>130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Slide 1</vt:lpstr>
      <vt:lpstr>Slide 2</vt:lpstr>
      <vt:lpstr>Class: 3</vt:lpstr>
      <vt:lpstr>Slide 4</vt:lpstr>
      <vt:lpstr>Slide 5</vt:lpstr>
      <vt:lpstr>Slide 6</vt:lpstr>
      <vt:lpstr>Slide 7</vt:lpstr>
      <vt:lpstr>Slide 8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Pobittro Roy</dc:creator>
  <cp:lastModifiedBy>Pobittro Roy</cp:lastModifiedBy>
  <cp:revision>70</cp:revision>
  <dcterms:created xsi:type="dcterms:W3CDTF">2021-10-18T13:56:29Z</dcterms:created>
  <dcterms:modified xsi:type="dcterms:W3CDTF">2021-10-26T16:12:24Z</dcterms:modified>
</cp:coreProperties>
</file>