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78" r:id="rId3"/>
    <p:sldId id="279" r:id="rId4"/>
    <p:sldId id="280" r:id="rId5"/>
    <p:sldId id="302" r:id="rId6"/>
    <p:sldId id="281" r:id="rId7"/>
    <p:sldId id="283" r:id="rId8"/>
    <p:sldId id="306" r:id="rId9"/>
    <p:sldId id="304" r:id="rId10"/>
    <p:sldId id="303" r:id="rId11"/>
    <p:sldId id="285" r:id="rId12"/>
    <p:sldId id="286" r:id="rId13"/>
    <p:sldId id="287" r:id="rId14"/>
    <p:sldId id="288" r:id="rId15"/>
    <p:sldId id="289" r:id="rId16"/>
    <p:sldId id="305" r:id="rId17"/>
    <p:sldId id="298" r:id="rId18"/>
    <p:sldId id="274" r:id="rId19"/>
    <p:sldId id="275" r:id="rId20"/>
    <p:sldId id="276" r:id="rId21"/>
    <p:sldId id="300" r:id="rId22"/>
    <p:sldId id="30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  <a:srgbClr val="FF5050"/>
    <a:srgbClr val="CCFF33"/>
    <a:srgbClr val="FF9999"/>
    <a:srgbClr val="990099"/>
    <a:srgbClr val="4DE351"/>
    <a:srgbClr val="99FF33"/>
    <a:srgbClr val="CCFF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72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ECD76F-87F1-4E9A-A1DC-3D75793E28EE}" type="doc">
      <dgm:prSet loTypeId="urn:microsoft.com/office/officeart/2008/layout/RadialCluster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2B34679-F406-4818-AF1D-6E8930D9797E}">
      <dgm:prSet phldrT="[Text]" custT="1"/>
      <dgm:spPr/>
      <dgm:t>
        <a:bodyPr/>
        <a:lstStyle/>
        <a:p>
          <a:r>
            <a:rPr lang="en-US" sz="4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Group</a:t>
          </a:r>
          <a:endParaRPr lang="en-US" sz="44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5CB6FD-99A1-43EF-A353-F17456D2496D}" type="parTrans" cxnId="{9ED04044-0BB7-43B4-9521-DD0051CFBA93}">
      <dgm:prSet/>
      <dgm:spPr/>
      <dgm:t>
        <a:bodyPr/>
        <a:lstStyle/>
        <a:p>
          <a:endParaRPr lang="en-US"/>
        </a:p>
      </dgm:t>
    </dgm:pt>
    <dgm:pt modelId="{7D3F3152-67B6-4C77-B808-2DAC4A7A3596}" type="sibTrans" cxnId="{9ED04044-0BB7-43B4-9521-DD0051CFBA93}">
      <dgm:prSet/>
      <dgm:spPr/>
      <dgm:t>
        <a:bodyPr/>
        <a:lstStyle/>
        <a:p>
          <a:endParaRPr lang="en-US"/>
        </a:p>
      </dgm:t>
    </dgm:pt>
    <dgm:pt modelId="{391FC440-390A-4FD8-8DD4-BBBD4C91FA17}">
      <dgm:prSet phldrT="[Text]" custT="1"/>
      <dgm:spPr/>
      <dgm:t>
        <a:bodyPr/>
        <a:lstStyle/>
        <a:p>
          <a:r>
            <a:rPr lang="en-US" sz="4400" b="1" dirty="0">
              <a:latin typeface="Times New Roman" panose="02020603050405020304" pitchFamily="18" charset="0"/>
              <a:cs typeface="Times New Roman" panose="02020603050405020304" pitchFamily="18" charset="0"/>
            </a:rPr>
            <a:t>GROUP WORK</a:t>
          </a:r>
        </a:p>
      </dgm:t>
    </dgm:pt>
    <dgm:pt modelId="{1DB89CC1-6F20-4006-925F-C31A10791A58}" type="parTrans" cxnId="{27D19961-EB4C-4BEB-ACBA-1E95A6C2CD00}">
      <dgm:prSet/>
      <dgm:spPr/>
      <dgm:t>
        <a:bodyPr/>
        <a:lstStyle/>
        <a:p>
          <a:endParaRPr lang="en-US"/>
        </a:p>
      </dgm:t>
    </dgm:pt>
    <dgm:pt modelId="{EF9BB023-428B-4D27-8FBF-2CA67078988D}" type="sibTrans" cxnId="{27D19961-EB4C-4BEB-ACBA-1E95A6C2CD00}">
      <dgm:prSet/>
      <dgm:spPr/>
      <dgm:t>
        <a:bodyPr/>
        <a:lstStyle/>
        <a:p>
          <a:endParaRPr lang="en-US"/>
        </a:p>
      </dgm:t>
    </dgm:pt>
    <dgm:pt modelId="{B4EF93E9-BC16-49F5-82F4-E47055E13D9C}">
      <dgm:prSet phldrT="[Text]"/>
      <dgm:spPr>
        <a:solidFill>
          <a:srgbClr val="00FF00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8129F2-40F9-49DA-AB47-E4077C9D3164}" type="parTrans" cxnId="{C51BFC1E-8BF4-4518-BCA8-E966BE01A82C}">
      <dgm:prSet/>
      <dgm:spPr/>
      <dgm:t>
        <a:bodyPr/>
        <a:lstStyle/>
        <a:p>
          <a:endParaRPr lang="en-US"/>
        </a:p>
      </dgm:t>
    </dgm:pt>
    <dgm:pt modelId="{9F7AAC32-10F1-44C5-8DB6-DFE4974DA0A9}" type="sibTrans" cxnId="{C51BFC1E-8BF4-4518-BCA8-E966BE01A82C}">
      <dgm:prSet/>
      <dgm:spPr/>
      <dgm:t>
        <a:bodyPr/>
        <a:lstStyle/>
        <a:p>
          <a:endParaRPr lang="en-US"/>
        </a:p>
      </dgm:t>
    </dgm:pt>
    <dgm:pt modelId="{A411CCF2-8A9B-4D10-93C1-2C7B0C8134EF}">
      <dgm:prSet phldrT="[Text]"/>
      <dgm:spPr>
        <a:solidFill>
          <a:srgbClr val="FF0000"/>
        </a:solidFill>
      </dgm:spPr>
      <dgm:t>
        <a:bodyPr/>
        <a:lstStyle/>
        <a:p>
          <a:endParaRPr lang="en-US" dirty="0"/>
        </a:p>
      </dgm:t>
    </dgm:pt>
    <dgm:pt modelId="{C230ECB4-7A8C-4216-947D-C14FFD3C25EE}" type="parTrans" cxnId="{CD88D0EC-4A05-4B66-9482-D3DC72DB36E5}">
      <dgm:prSet/>
      <dgm:spPr/>
      <dgm:t>
        <a:bodyPr/>
        <a:lstStyle/>
        <a:p>
          <a:endParaRPr lang="en-US"/>
        </a:p>
      </dgm:t>
    </dgm:pt>
    <dgm:pt modelId="{1D593128-748B-4CB9-A688-DFF6E4CB67F1}" type="sibTrans" cxnId="{CD88D0EC-4A05-4B66-9482-D3DC72DB36E5}">
      <dgm:prSet/>
      <dgm:spPr/>
      <dgm:t>
        <a:bodyPr/>
        <a:lstStyle/>
        <a:p>
          <a:endParaRPr lang="en-US"/>
        </a:p>
      </dgm:t>
    </dgm:pt>
    <dgm:pt modelId="{C7A9D042-DF6D-41E1-93B6-C5D2A09632DC}" type="pres">
      <dgm:prSet presAssocID="{2EECD76F-87F1-4E9A-A1DC-3D75793E28E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228A94E-F5EF-470F-BA48-F883AE8F630F}" type="pres">
      <dgm:prSet presAssocID="{C2B34679-F406-4818-AF1D-6E8930D9797E}" presName="singleCycle" presStyleCnt="0"/>
      <dgm:spPr/>
      <dgm:t>
        <a:bodyPr/>
        <a:lstStyle/>
        <a:p>
          <a:endParaRPr lang="en-US"/>
        </a:p>
      </dgm:t>
    </dgm:pt>
    <dgm:pt modelId="{95768CBC-3F9B-483B-84B8-DE0EF7AECEC3}" type="pres">
      <dgm:prSet presAssocID="{C2B34679-F406-4818-AF1D-6E8930D9797E}" presName="singleCenter" presStyleLbl="node1" presStyleIdx="0" presStyleCnt="4" custScaleY="101080" custLinFactNeighborX="491" custLinFactNeighborY="-1931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41EB64A0-A757-495A-BBF6-4989DEC87025}" type="pres">
      <dgm:prSet presAssocID="{1DB89CC1-6F20-4006-925F-C31A10791A58}" presName="Name56" presStyleLbl="parChTrans1D2" presStyleIdx="0" presStyleCnt="3"/>
      <dgm:spPr/>
      <dgm:t>
        <a:bodyPr/>
        <a:lstStyle/>
        <a:p>
          <a:endParaRPr lang="en-US"/>
        </a:p>
      </dgm:t>
    </dgm:pt>
    <dgm:pt modelId="{FB214FE7-8D2B-4F8E-BEEC-A1DE6B540481}" type="pres">
      <dgm:prSet presAssocID="{391FC440-390A-4FD8-8DD4-BBBD4C91FA17}" presName="text0" presStyleLbl="node1" presStyleIdx="1" presStyleCnt="4" custScaleX="514877" custScaleY="111103" custRadScaleRad="110476" custRadScaleInc="-15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E7C2D1-08FB-400A-919D-0EB6E7543981}" type="pres">
      <dgm:prSet presAssocID="{828129F2-40F9-49DA-AB47-E4077C9D3164}" presName="Name56" presStyleLbl="parChTrans1D2" presStyleIdx="1" presStyleCnt="3"/>
      <dgm:spPr/>
      <dgm:t>
        <a:bodyPr/>
        <a:lstStyle/>
        <a:p>
          <a:endParaRPr lang="en-US"/>
        </a:p>
      </dgm:t>
    </dgm:pt>
    <dgm:pt modelId="{849573B4-D3C7-4911-BB4E-DEA6A2BDB8A7}" type="pres">
      <dgm:prSet presAssocID="{B4EF93E9-BC16-49F5-82F4-E47055E13D9C}" presName="text0" presStyleLbl="node1" presStyleIdx="2" presStyleCnt="4" custScaleX="191996" custRadScaleRad="85000" custRadScaleInc="-20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A3751-308C-4E40-9287-9BC8E2CD17FC}" type="pres">
      <dgm:prSet presAssocID="{C230ECB4-7A8C-4216-947D-C14FFD3C25EE}" presName="Name56" presStyleLbl="parChTrans1D2" presStyleIdx="2" presStyleCnt="3"/>
      <dgm:spPr/>
      <dgm:t>
        <a:bodyPr/>
        <a:lstStyle/>
        <a:p>
          <a:endParaRPr lang="en-US"/>
        </a:p>
      </dgm:t>
    </dgm:pt>
    <dgm:pt modelId="{2C39754A-931D-4A0D-BA67-D6A46BB2EC00}" type="pres">
      <dgm:prSet presAssocID="{A411CCF2-8A9B-4D10-93C1-2C7B0C8134EF}" presName="text0" presStyleLbl="node1" presStyleIdx="3" presStyleCnt="4" custScaleX="195752" custRadScaleRad="74786" custRadScaleInc="15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FBFC7D-0BF1-4DC2-8B5F-2A60E189105F}" type="presOf" srcId="{828129F2-40F9-49DA-AB47-E4077C9D3164}" destId="{C0E7C2D1-08FB-400A-919D-0EB6E7543981}" srcOrd="0" destOrd="0" presId="urn:microsoft.com/office/officeart/2008/layout/RadialCluster"/>
    <dgm:cxn modelId="{EE011262-E61C-4F10-A63C-58F5F58FD751}" type="presOf" srcId="{391FC440-390A-4FD8-8DD4-BBBD4C91FA17}" destId="{FB214FE7-8D2B-4F8E-BEEC-A1DE6B540481}" srcOrd="0" destOrd="0" presId="urn:microsoft.com/office/officeart/2008/layout/RadialCluster"/>
    <dgm:cxn modelId="{58FD9151-ED00-42D9-8693-3782C70E0CED}" type="presOf" srcId="{2EECD76F-87F1-4E9A-A1DC-3D75793E28EE}" destId="{C7A9D042-DF6D-41E1-93B6-C5D2A09632DC}" srcOrd="0" destOrd="0" presId="urn:microsoft.com/office/officeart/2008/layout/RadialCluster"/>
    <dgm:cxn modelId="{27D19961-EB4C-4BEB-ACBA-1E95A6C2CD00}" srcId="{C2B34679-F406-4818-AF1D-6E8930D9797E}" destId="{391FC440-390A-4FD8-8DD4-BBBD4C91FA17}" srcOrd="0" destOrd="0" parTransId="{1DB89CC1-6F20-4006-925F-C31A10791A58}" sibTransId="{EF9BB023-428B-4D27-8FBF-2CA67078988D}"/>
    <dgm:cxn modelId="{CD88D0EC-4A05-4B66-9482-D3DC72DB36E5}" srcId="{C2B34679-F406-4818-AF1D-6E8930D9797E}" destId="{A411CCF2-8A9B-4D10-93C1-2C7B0C8134EF}" srcOrd="2" destOrd="0" parTransId="{C230ECB4-7A8C-4216-947D-C14FFD3C25EE}" sibTransId="{1D593128-748B-4CB9-A688-DFF6E4CB67F1}"/>
    <dgm:cxn modelId="{3E3F3CA4-E2D6-40D7-B123-04B5B673F41A}" type="presOf" srcId="{B4EF93E9-BC16-49F5-82F4-E47055E13D9C}" destId="{849573B4-D3C7-4911-BB4E-DEA6A2BDB8A7}" srcOrd="0" destOrd="0" presId="urn:microsoft.com/office/officeart/2008/layout/RadialCluster"/>
    <dgm:cxn modelId="{1BD826DF-5E42-4675-B70C-6D1383B66E42}" type="presOf" srcId="{1DB89CC1-6F20-4006-925F-C31A10791A58}" destId="{41EB64A0-A757-495A-BBF6-4989DEC87025}" srcOrd="0" destOrd="0" presId="urn:microsoft.com/office/officeart/2008/layout/RadialCluster"/>
    <dgm:cxn modelId="{9ED04044-0BB7-43B4-9521-DD0051CFBA93}" srcId="{2EECD76F-87F1-4E9A-A1DC-3D75793E28EE}" destId="{C2B34679-F406-4818-AF1D-6E8930D9797E}" srcOrd="0" destOrd="0" parTransId="{E15CB6FD-99A1-43EF-A353-F17456D2496D}" sibTransId="{7D3F3152-67B6-4C77-B808-2DAC4A7A3596}"/>
    <dgm:cxn modelId="{9F854F6F-9E51-47C1-889A-A2AC7A7E01BF}" type="presOf" srcId="{C2B34679-F406-4818-AF1D-6E8930D9797E}" destId="{95768CBC-3F9B-483B-84B8-DE0EF7AECEC3}" srcOrd="0" destOrd="0" presId="urn:microsoft.com/office/officeart/2008/layout/RadialCluster"/>
    <dgm:cxn modelId="{C51BFC1E-8BF4-4518-BCA8-E966BE01A82C}" srcId="{C2B34679-F406-4818-AF1D-6E8930D9797E}" destId="{B4EF93E9-BC16-49F5-82F4-E47055E13D9C}" srcOrd="1" destOrd="0" parTransId="{828129F2-40F9-49DA-AB47-E4077C9D3164}" sibTransId="{9F7AAC32-10F1-44C5-8DB6-DFE4974DA0A9}"/>
    <dgm:cxn modelId="{D9B4CAD2-9E34-4B8B-A55D-1733632988A6}" type="presOf" srcId="{A411CCF2-8A9B-4D10-93C1-2C7B0C8134EF}" destId="{2C39754A-931D-4A0D-BA67-D6A46BB2EC00}" srcOrd="0" destOrd="0" presId="urn:microsoft.com/office/officeart/2008/layout/RadialCluster"/>
    <dgm:cxn modelId="{3A3416A6-463B-4D1D-BC3C-FB8F41B356AA}" type="presOf" srcId="{C230ECB4-7A8C-4216-947D-C14FFD3C25EE}" destId="{8F7A3751-308C-4E40-9287-9BC8E2CD17FC}" srcOrd="0" destOrd="0" presId="urn:microsoft.com/office/officeart/2008/layout/RadialCluster"/>
    <dgm:cxn modelId="{512F6178-836A-4DDC-BB68-854BBA8B4EDF}" type="presParOf" srcId="{C7A9D042-DF6D-41E1-93B6-C5D2A09632DC}" destId="{6228A94E-F5EF-470F-BA48-F883AE8F630F}" srcOrd="0" destOrd="0" presId="urn:microsoft.com/office/officeart/2008/layout/RadialCluster"/>
    <dgm:cxn modelId="{EA9E7732-F8AA-42B3-92C4-39CB8BB492FA}" type="presParOf" srcId="{6228A94E-F5EF-470F-BA48-F883AE8F630F}" destId="{95768CBC-3F9B-483B-84B8-DE0EF7AECEC3}" srcOrd="0" destOrd="0" presId="urn:microsoft.com/office/officeart/2008/layout/RadialCluster"/>
    <dgm:cxn modelId="{1B064D75-1337-4656-8E3A-6CB16FC36AA4}" type="presParOf" srcId="{6228A94E-F5EF-470F-BA48-F883AE8F630F}" destId="{41EB64A0-A757-495A-BBF6-4989DEC87025}" srcOrd="1" destOrd="0" presId="urn:microsoft.com/office/officeart/2008/layout/RadialCluster"/>
    <dgm:cxn modelId="{FBA5E9AC-80F6-4F40-8C57-27E7ABC3523A}" type="presParOf" srcId="{6228A94E-F5EF-470F-BA48-F883AE8F630F}" destId="{FB214FE7-8D2B-4F8E-BEEC-A1DE6B540481}" srcOrd="2" destOrd="0" presId="urn:microsoft.com/office/officeart/2008/layout/RadialCluster"/>
    <dgm:cxn modelId="{66D30AF5-7DA4-41F1-AA18-423FB980406E}" type="presParOf" srcId="{6228A94E-F5EF-470F-BA48-F883AE8F630F}" destId="{C0E7C2D1-08FB-400A-919D-0EB6E7543981}" srcOrd="3" destOrd="0" presId="urn:microsoft.com/office/officeart/2008/layout/RadialCluster"/>
    <dgm:cxn modelId="{7214C47D-9757-4268-A74D-B9BB3BDD719C}" type="presParOf" srcId="{6228A94E-F5EF-470F-BA48-F883AE8F630F}" destId="{849573B4-D3C7-4911-BB4E-DEA6A2BDB8A7}" srcOrd="4" destOrd="0" presId="urn:microsoft.com/office/officeart/2008/layout/RadialCluster"/>
    <dgm:cxn modelId="{9CC505D8-7DB2-4FDB-BADB-E4BD6C9B9901}" type="presParOf" srcId="{6228A94E-F5EF-470F-BA48-F883AE8F630F}" destId="{8F7A3751-308C-4E40-9287-9BC8E2CD17FC}" srcOrd="5" destOrd="0" presId="urn:microsoft.com/office/officeart/2008/layout/RadialCluster"/>
    <dgm:cxn modelId="{DB1BE511-8382-4D09-9543-526D469E0566}" type="presParOf" srcId="{6228A94E-F5EF-470F-BA48-F883AE8F630F}" destId="{2C39754A-931D-4A0D-BA67-D6A46BB2EC0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65BF85-6781-4535-AD11-58157DDC3013}" type="doc">
      <dgm:prSet loTypeId="urn:microsoft.com/office/officeart/2005/8/layout/default" loCatId="list" qsTypeId="urn:microsoft.com/office/officeart/2005/8/quickstyle/3d1" qsCatId="3D" csTypeId="urn:microsoft.com/office/officeart/2005/8/colors/accent1_5" csCatId="accent1" phldr="0"/>
      <dgm:spPr/>
      <dgm:t>
        <a:bodyPr/>
        <a:lstStyle/>
        <a:p>
          <a:endParaRPr lang="en-US"/>
        </a:p>
      </dgm:t>
    </dgm:pt>
    <dgm:pt modelId="{A6464AAD-AFC3-4D69-9759-C22B0183C555}" type="pres">
      <dgm:prSet presAssocID="{9765BF85-6781-4535-AD11-58157DDC30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164666D-2ED5-4BB1-9C3F-D96297C660A3}" type="presOf" srcId="{9765BF85-6781-4535-AD11-58157DDC3013}" destId="{A6464AAD-AFC3-4D69-9759-C22B0183C55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68CBC-3F9B-483B-84B8-DE0EF7AECEC3}">
      <dsp:nvSpPr>
        <dsp:cNvPr id="0" name=""/>
        <dsp:cNvSpPr/>
      </dsp:nvSpPr>
      <dsp:spPr>
        <a:xfrm>
          <a:off x="5111285" y="1996466"/>
          <a:ext cx="2057400" cy="20796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Group</a:t>
          </a:r>
          <a:endParaRPr lang="en-US" sz="44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11719" y="2096900"/>
        <a:ext cx="1856532" cy="1878751"/>
      </dsp:txXfrm>
    </dsp:sp>
    <dsp:sp modelId="{41EB64A0-A757-495A-BBF6-4989DEC87025}">
      <dsp:nvSpPr>
        <dsp:cNvPr id="0" name=""/>
        <dsp:cNvSpPr/>
      </dsp:nvSpPr>
      <dsp:spPr>
        <a:xfrm rot="16065420">
          <a:off x="5857495" y="1763987"/>
          <a:ext cx="4653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5315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14FE7-8D2B-4F8E-BEEC-A1DE6B540481}">
      <dsp:nvSpPr>
        <dsp:cNvPr id="0" name=""/>
        <dsp:cNvSpPr/>
      </dsp:nvSpPr>
      <dsp:spPr>
        <a:xfrm>
          <a:off x="2502372" y="0"/>
          <a:ext cx="7097363" cy="1531508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GROUP WORK</a:t>
          </a:r>
        </a:p>
      </dsp:txBody>
      <dsp:txXfrm>
        <a:off x="2577134" y="74762"/>
        <a:ext cx="6947839" cy="1381984"/>
      </dsp:txXfrm>
    </dsp:sp>
    <dsp:sp modelId="{C0E7C2D1-08FB-400A-919D-0EB6E7543981}">
      <dsp:nvSpPr>
        <dsp:cNvPr id="0" name=""/>
        <dsp:cNvSpPr/>
      </dsp:nvSpPr>
      <dsp:spPr>
        <a:xfrm rot="2342689">
          <a:off x="7075658" y="4133008"/>
          <a:ext cx="8330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3029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9573B4-D3C7-4911-BB4E-DEA6A2BDB8A7}">
      <dsp:nvSpPr>
        <dsp:cNvPr id="0" name=""/>
        <dsp:cNvSpPr/>
      </dsp:nvSpPr>
      <dsp:spPr>
        <a:xfrm>
          <a:off x="7342136" y="4395383"/>
          <a:ext cx="2646584" cy="1378458"/>
        </a:xfrm>
        <a:prstGeom prst="roundRect">
          <a:avLst/>
        </a:prstGeom>
        <a:solidFill>
          <a:srgbClr val="00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 </a:t>
          </a:r>
          <a:endParaRPr lang="en-US" sz="3600" kern="1200" dirty="0"/>
        </a:p>
      </dsp:txBody>
      <dsp:txXfrm>
        <a:off x="7409427" y="4462674"/>
        <a:ext cx="2512002" cy="1243876"/>
      </dsp:txXfrm>
    </dsp:sp>
    <dsp:sp modelId="{8F7A3751-308C-4E40-9287-9BC8E2CD17FC}">
      <dsp:nvSpPr>
        <dsp:cNvPr id="0" name=""/>
        <dsp:cNvSpPr/>
      </dsp:nvSpPr>
      <dsp:spPr>
        <a:xfrm rot="8257890">
          <a:off x="4568367" y="4184985"/>
          <a:ext cx="6244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4465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9754A-931D-4A0D-BA67-D6A46BB2EC00}">
      <dsp:nvSpPr>
        <dsp:cNvPr id="0" name=""/>
        <dsp:cNvSpPr/>
      </dsp:nvSpPr>
      <dsp:spPr>
        <a:xfrm>
          <a:off x="2545099" y="4395397"/>
          <a:ext cx="2698359" cy="1378458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2612390" y="4462688"/>
        <a:ext cx="2563777" cy="1243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556EA-EAFD-4A37-B7B0-006F3E8E660D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0D9DF-5B9B-4A75-A26B-B0F28CCBB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55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0D9DF-5B9B-4A75-A26B-B0F28CCBBA5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660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0D9DF-5B9B-4A75-A26B-B0F28CCBBA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51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4F38-6A20-464C-B0F8-76DB56836F08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1E1E-E6EF-4C20-B2C5-B7469037C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03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4F38-6A20-464C-B0F8-76DB56836F08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1E1E-E6EF-4C20-B2C5-B7469037C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3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4F38-6A20-464C-B0F8-76DB56836F08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1E1E-E6EF-4C20-B2C5-B7469037C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69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4F38-6A20-464C-B0F8-76DB56836F08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1E1E-E6EF-4C20-B2C5-B7469037C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26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4F38-6A20-464C-B0F8-76DB56836F08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1E1E-E6EF-4C20-B2C5-B7469037C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88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4F38-6A20-464C-B0F8-76DB56836F08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1E1E-E6EF-4C20-B2C5-B7469037C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11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4F38-6A20-464C-B0F8-76DB56836F08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1E1E-E6EF-4C20-B2C5-B7469037C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2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4F38-6A20-464C-B0F8-76DB56836F08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1E1E-E6EF-4C20-B2C5-B7469037C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52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4F38-6A20-464C-B0F8-76DB56836F08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1E1E-E6EF-4C20-B2C5-B7469037C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0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4F38-6A20-464C-B0F8-76DB56836F08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1E1E-E6EF-4C20-B2C5-B7469037C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87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4F38-6A20-464C-B0F8-76DB56836F08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1E1E-E6EF-4C20-B2C5-B7469037C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87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4F38-6A20-464C-B0F8-76DB56836F08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1E1E-E6EF-4C20-B2C5-B7469037C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02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4F38-6A20-464C-B0F8-76DB56836F08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1E1E-E6EF-4C20-B2C5-B7469037C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49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4F38-6A20-464C-B0F8-76DB56836F08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1E1E-E6EF-4C20-B2C5-B7469037C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34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4F38-6A20-464C-B0F8-76DB56836F08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1E1E-E6EF-4C20-B2C5-B7469037C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4F38-6A20-464C-B0F8-76DB56836F08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1E1E-E6EF-4C20-B2C5-B7469037C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5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4F38-6A20-464C-B0F8-76DB56836F08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1E1E-E6EF-4C20-B2C5-B7469037C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8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4F38-6A20-464C-B0F8-76DB56836F08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1E1E-E6EF-4C20-B2C5-B7469037C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3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4F38-6A20-464C-B0F8-76DB56836F08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1E1E-E6EF-4C20-B2C5-B7469037C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1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4F38-6A20-464C-B0F8-76DB56836F08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1E1E-E6EF-4C20-B2C5-B7469037C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4F38-6A20-464C-B0F8-76DB56836F08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1E1E-E6EF-4C20-B2C5-B7469037C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4F38-6A20-464C-B0F8-76DB56836F08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1E1E-E6EF-4C20-B2C5-B7469037C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7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54F38-6A20-464C-B0F8-76DB56836F08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D1E1E-E6EF-4C20-B2C5-B7469037C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7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54F38-6A20-464C-B0F8-76DB56836F08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D1E1E-E6EF-4C20-B2C5-B7469037C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5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1.jp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tm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9999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3195" y="4302656"/>
            <a:ext cx="1066561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My English Class</a:t>
            </a:r>
            <a:endParaRPr lang="en-US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9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E3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7" y="344773"/>
            <a:ext cx="10786973" cy="6167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89559" y="2332898"/>
            <a:ext cx="43583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elephant is my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animals.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9" y="101825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35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7" y="374754"/>
            <a:ext cx="10786973" cy="61679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85327" y="3074001"/>
            <a:ext cx="4364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big and grey.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5" y="929148"/>
            <a:ext cx="4762500" cy="508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4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7" y="374754"/>
            <a:ext cx="10786973" cy="6167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31259" y="3074001"/>
            <a:ext cx="3584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has big ears.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39" y="973394"/>
            <a:ext cx="4230271" cy="497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19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7" y="374754"/>
            <a:ext cx="10786973" cy="61679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70820" y="2705725"/>
            <a:ext cx="43497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elephant helps people.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39" y="915013"/>
            <a:ext cx="4762500" cy="513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2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7" y="374754"/>
            <a:ext cx="10786973" cy="6167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34497" y="3044279"/>
            <a:ext cx="2802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strong.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9" y="1047749"/>
            <a:ext cx="4639598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8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D1526C4-A7BE-4E0B-A214-C856675534FD}"/>
              </a:ext>
            </a:extLst>
          </p:cNvPr>
          <p:cNvSpPr txBox="1"/>
          <p:nvPr/>
        </p:nvSpPr>
        <p:spPr>
          <a:xfrm>
            <a:off x="3966039" y="672833"/>
            <a:ext cx="4526280" cy="92333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Word Meaning</a:t>
            </a:r>
            <a:endParaRPr lang="en-US" sz="540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81363" y="1941054"/>
            <a:ext cx="2762602" cy="1083158"/>
          </a:xfrm>
          <a:prstGeom prst="rect">
            <a:avLst/>
          </a:prstGeom>
          <a:noFill/>
          <a:ln w="95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endParaRPr lang="en-GB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81363" y="4884306"/>
            <a:ext cx="2762602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Grey</a:t>
            </a:r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86908" y="3361260"/>
            <a:ext cx="2757057" cy="1163961"/>
          </a:xfrm>
          <a:prstGeom prst="rect">
            <a:avLst/>
          </a:prstGeom>
          <a:noFill/>
          <a:ln w="63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endParaRPr lang="en-GB" sz="4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/>
          <p:cNvCxnSpPr>
            <a:stCxn id="31" idx="3"/>
          </p:cNvCxnSpPr>
          <p:nvPr/>
        </p:nvCxnSpPr>
        <p:spPr>
          <a:xfrm>
            <a:off x="4643965" y="2482633"/>
            <a:ext cx="289945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788944" y="1941054"/>
            <a:ext cx="2762602" cy="1083158"/>
          </a:xfrm>
          <a:prstGeom prst="rect">
            <a:avLst/>
          </a:prstGeom>
          <a:noFill/>
          <a:ln w="95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প্রিয়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788944" y="3361260"/>
            <a:ext cx="2762602" cy="1083158"/>
          </a:xfrm>
          <a:prstGeom prst="rect">
            <a:avLst/>
          </a:prstGeom>
          <a:noFill/>
          <a:ln w="95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শক্তিশালী</a:t>
            </a:r>
            <a:r>
              <a:rPr lang="en-GB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781840" y="4784815"/>
            <a:ext cx="2762602" cy="1083158"/>
          </a:xfrm>
          <a:prstGeom prst="rect">
            <a:avLst/>
          </a:prstGeom>
          <a:noFill/>
          <a:ln w="95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ধূসর</a:t>
            </a:r>
            <a:r>
              <a:rPr lang="en-GB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643965" y="3943240"/>
            <a:ext cx="289945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643965" y="5238249"/>
            <a:ext cx="289945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64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90000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3911"/>
            <a:ext cx="12192000" cy="1107996"/>
          </a:xfrm>
          <a:prstGeom prst="rect">
            <a:avLst/>
          </a:prstGeom>
          <a:solidFill>
            <a:srgbClr val="4DE35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CHAIND DRELL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13" y="1128716"/>
            <a:ext cx="8922774" cy="36349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03706" y="1318411"/>
            <a:ext cx="530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7247" y="2369734"/>
            <a:ext cx="530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4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54941" y="2252532"/>
            <a:ext cx="530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7445" y="1175098"/>
            <a:ext cx="530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9553" y="2514985"/>
            <a:ext cx="530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5</a:t>
            </a:r>
            <a:endParaRPr lang="en-US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763650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Student-1: Read 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passage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1st line.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Student-2: Read 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passage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2nd line.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Student-3: Read 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passage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3rd line. And so on.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And the teacher monitor the whole class.</a:t>
            </a:r>
          </a:p>
        </p:txBody>
      </p:sp>
    </p:spTree>
    <p:extLst>
      <p:ext uri="{BB962C8B-B14F-4D97-AF65-F5344CB8AC3E}">
        <p14:creationId xmlns:p14="http://schemas.microsoft.com/office/powerpoint/2010/main" val="12411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FF99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AACDE24-D870-494F-96C9-C5D50E7F3C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148040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EC1FA46-E3D3-4C51-A2A0-D98092F11A58}"/>
              </a:ext>
            </a:extLst>
          </p:cNvPr>
          <p:cNvGraphicFramePr/>
          <p:nvPr>
            <p:extLst/>
          </p:nvPr>
        </p:nvGraphicFramePr>
        <p:xfrm>
          <a:off x="3852609" y="93203"/>
          <a:ext cx="50480" cy="3073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5994997"/>
            <a:ext cx="12192000" cy="623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the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passage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Group. 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271" y="2209578"/>
            <a:ext cx="2674430" cy="1914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529" y="2205515"/>
            <a:ext cx="2628900" cy="191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9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5050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2" name="Horizontal Scroll 11"/>
          <p:cNvSpPr/>
          <p:nvPr/>
        </p:nvSpPr>
        <p:spPr>
          <a:xfrm>
            <a:off x="3373333" y="824203"/>
            <a:ext cx="5549441" cy="1493096"/>
          </a:xfrm>
          <a:prstGeom prst="horizontalScroll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01474" y="1016753"/>
            <a:ext cx="48931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46439" y="2246129"/>
            <a:ext cx="7264000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passage in pair</a:t>
            </a:r>
            <a:r>
              <a:rPr lang="en-GB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69" y="3133605"/>
            <a:ext cx="5958347" cy="310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2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FF00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Down Ribbon 8"/>
          <p:cNvSpPr/>
          <p:nvPr/>
        </p:nvSpPr>
        <p:spPr>
          <a:xfrm>
            <a:off x="2513024" y="213715"/>
            <a:ext cx="7285871" cy="1455979"/>
          </a:xfrm>
          <a:prstGeom prst="ribbon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4417099" y="644445"/>
            <a:ext cx="3477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4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endParaRPr lang="en-GB" sz="5400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372" y="3092273"/>
            <a:ext cx="10673255" cy="67345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five sentence about your favourite animal.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61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" y="0"/>
            <a:ext cx="12171400" cy="68579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" y="0"/>
            <a:ext cx="12191999" cy="12311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 INTRODUCING</a:t>
            </a:r>
            <a:endParaRPr lang="en-US" sz="200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600" y="2902265"/>
            <a:ext cx="106053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Montosh</a:t>
            </a:r>
            <a:r>
              <a:rPr lang="en-US" sz="66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Bhoumik</a:t>
            </a:r>
            <a:endParaRPr lang="en-US" sz="6600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54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Uttar </a:t>
            </a:r>
            <a:r>
              <a:rPr lang="en-US" sz="54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Baranti</a:t>
            </a:r>
            <a:r>
              <a:rPr lang="en-US" sz="54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Govt</a:t>
            </a:r>
            <a:r>
              <a:rPr lang="en-US" sz="54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Primary School</a:t>
            </a:r>
          </a:p>
          <a:p>
            <a:r>
              <a:rPr lang="en-US" sz="6600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Moulvibazar</a:t>
            </a:r>
            <a:r>
              <a:rPr lang="en-US" sz="66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Sadar</a:t>
            </a:r>
            <a:r>
              <a:rPr lang="en-US" sz="66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600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0" t="12874" r="24023" b="33563"/>
          <a:stretch/>
        </p:blipFill>
        <p:spPr>
          <a:xfrm>
            <a:off x="8056180" y="1310061"/>
            <a:ext cx="2569779" cy="3673366"/>
          </a:xfrm>
          <a:prstGeom prst="ellipse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4692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9999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9871" y="250723"/>
            <a:ext cx="92619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13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78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FF33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43" y="1494195"/>
            <a:ext cx="6872748" cy="3903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0439" y="147484"/>
            <a:ext cx="10736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care and be safe.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4556" y="5397909"/>
            <a:ext cx="80231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mask regularly.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96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7952" y="1390507"/>
            <a:ext cx="8121898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normalizeH="0" baseline="0" noProof="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LESSON INTRODUCING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8270" y="2388326"/>
            <a:ext cx="68198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Class:Four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Subject:English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Today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Time:40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Minite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Unit-29, Lesson:4-6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2388326"/>
            <a:ext cx="2604932" cy="30469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705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FF00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23768" y="0"/>
            <a:ext cx="7359445" cy="1622323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46197" y="259881"/>
            <a:ext cx="68727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660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175" y="1622323"/>
            <a:ext cx="11031794" cy="50443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</a:t>
            </a:r>
            <a:r>
              <a:rPr lang="en-GB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  <a:p>
            <a:endParaRPr lang="en-GB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  <a:endParaRPr lang="en-GB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</a:t>
            </a:r>
            <a:r>
              <a:rPr lang="en-GB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  <a:r>
              <a:rPr lang="bn-I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statements made by the teacher and students.</a:t>
            </a:r>
            <a:endParaRPr lang="en-GB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1.1.1-say words, phrases and sentences with proper sounds, stress and intonation.</a:t>
            </a:r>
          </a:p>
          <a:p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</a:p>
          <a:p>
            <a:r>
              <a:rPr lang="en-GB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1.4.1-reads words, phrases and sentences in the text.</a:t>
            </a:r>
            <a:endParaRPr lang="en-GB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80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1096" y="0"/>
            <a:ext cx="9055510" cy="13542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</a:t>
            </a:r>
          </a:p>
          <a:p>
            <a:pPr algn="ctr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7515" y="5904664"/>
            <a:ext cx="7905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the picture?</a:t>
            </a:r>
          </a:p>
        </p:txBody>
      </p:sp>
      <p:sp>
        <p:nvSpPr>
          <p:cNvPr id="8" name="Rectangle 7"/>
          <p:cNvSpPr/>
          <p:nvPr/>
        </p:nvSpPr>
        <p:spPr>
          <a:xfrm>
            <a:off x="4490177" y="5380743"/>
            <a:ext cx="32116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is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elephant.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574" y="1354217"/>
            <a:ext cx="4262284" cy="4026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216"/>
            <a:ext cx="3864390" cy="4026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858" y="1354216"/>
            <a:ext cx="4096884" cy="402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1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19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B4E7B8-C687-42F7-A377-2090D4452FBB}"/>
              </a:ext>
            </a:extLst>
          </p:cNvPr>
          <p:cNvSpPr txBox="1"/>
          <p:nvPr/>
        </p:nvSpPr>
        <p:spPr>
          <a:xfrm>
            <a:off x="2309079" y="752679"/>
            <a:ext cx="7573841" cy="1538883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endParaRPr lang="en-US" sz="2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54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TITLE DECLARATION</a:t>
            </a:r>
          </a:p>
          <a:p>
            <a:pPr lvl="0" algn="ctr">
              <a:defRPr/>
            </a:pPr>
            <a:endParaRPr lang="en-US" sz="200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41406" y="5363225"/>
            <a:ext cx="5987846" cy="6572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Animals</a:t>
            </a:r>
            <a:r>
              <a:rPr lang="en-GB" sz="5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GB" sz="5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GB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Read</a:t>
            </a:r>
            <a:r>
              <a:rPr lang="en-GB" sz="5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54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406" y="1533832"/>
            <a:ext cx="5987846" cy="427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8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56735" y="1979752"/>
            <a:ext cx="96475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800" b="1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3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3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38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3800" b="1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3800" b="1" dirty="0" smtClean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3800" b="1" dirty="0" smtClean="0">
                <a:ln w="0"/>
                <a:solidFill>
                  <a:srgbClr val="4DE35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3800" b="1" dirty="0" smtClean="0">
                <a:ln w="0"/>
                <a:solidFill>
                  <a:srgbClr val="99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3800" b="1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3800" b="1" dirty="0" smtClean="0">
                <a:ln w="0"/>
                <a:solidFill>
                  <a:srgbClr val="00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3800" b="1" dirty="0" smtClean="0">
                <a:ln w="0"/>
                <a:solidFill>
                  <a:srgbClr val="FF9999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3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13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7435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4816" y="762363"/>
            <a:ext cx="8181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English book at page 59 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811" y="1703507"/>
            <a:ext cx="3414350" cy="40999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84" y="1703506"/>
            <a:ext cx="3414350" cy="40999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70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3913" y="766087"/>
            <a:ext cx="9652000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Teacher’s loud reading and discuss the lesson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047" y="1740109"/>
            <a:ext cx="3541606" cy="4216305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581" y="1740110"/>
            <a:ext cx="3657599" cy="42163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872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op 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</TotalTime>
  <Words>239</Words>
  <Application>Microsoft Office PowerPoint</Application>
  <PresentationFormat>Widescreen</PresentationFormat>
  <Paragraphs>66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86</cp:revision>
  <dcterms:created xsi:type="dcterms:W3CDTF">2021-07-21T16:29:38Z</dcterms:created>
  <dcterms:modified xsi:type="dcterms:W3CDTF">2021-10-27T15:55:41Z</dcterms:modified>
</cp:coreProperties>
</file>