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3"/>
  </p:notesMasterIdLst>
  <p:sldIdLst>
    <p:sldId id="295" r:id="rId2"/>
    <p:sldId id="315" r:id="rId3"/>
    <p:sldId id="275" r:id="rId4"/>
    <p:sldId id="276" r:id="rId5"/>
    <p:sldId id="277" r:id="rId6"/>
    <p:sldId id="286" r:id="rId7"/>
    <p:sldId id="287" r:id="rId8"/>
    <p:sldId id="303" r:id="rId9"/>
    <p:sldId id="304" r:id="rId10"/>
    <p:sldId id="305" r:id="rId11"/>
    <p:sldId id="262" r:id="rId12"/>
    <p:sldId id="306" r:id="rId13"/>
    <p:sldId id="311" r:id="rId14"/>
    <p:sldId id="308" r:id="rId15"/>
    <p:sldId id="309" r:id="rId16"/>
    <p:sldId id="310" r:id="rId17"/>
    <p:sldId id="312" r:id="rId18"/>
    <p:sldId id="313" r:id="rId19"/>
    <p:sldId id="291" r:id="rId20"/>
    <p:sldId id="314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95"/>
            <p14:sldId id="315"/>
            <p14:sldId id="275"/>
            <p14:sldId id="276"/>
            <p14:sldId id="277"/>
            <p14:sldId id="286"/>
            <p14:sldId id="287"/>
            <p14:sldId id="303"/>
            <p14:sldId id="304"/>
            <p14:sldId id="305"/>
            <p14:sldId id="262"/>
            <p14:sldId id="306"/>
            <p14:sldId id="311"/>
            <p14:sldId id="308"/>
            <p14:sldId id="309"/>
            <p14:sldId id="310"/>
            <p14:sldId id="312"/>
            <p14:sldId id="313"/>
            <p14:sldId id="291"/>
            <p14:sldId id="314"/>
          </p14:sldIdLst>
        </p14:section>
        <p14:section name="Untitled Section" id="{6342F418-9F12-4455-ACA5-2269F98DFC41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142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9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4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4" y="623455"/>
            <a:ext cx="3200400" cy="3491345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647134" y="3505200"/>
            <a:ext cx="7848600" cy="1981200"/>
          </a:xfrm>
          <a:prstGeom prst="ribbon">
            <a:avLst>
              <a:gd name="adj1" fmla="val 24349"/>
              <a:gd name="adj2" fmla="val 70433"/>
            </a:avLst>
          </a:prstGeom>
          <a:solidFill>
            <a:srgbClr val="26401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9734" y="4240649"/>
            <a:ext cx="4343400" cy="1169551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559" y="1835042"/>
            <a:ext cx="5243486" cy="37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274" y="101844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fishes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08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838988" cy="6833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34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Open your book at page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" y="3733800"/>
            <a:ext cx="2982481" cy="2295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139375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caps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9" y="3733800"/>
            <a:ext cx="2982481" cy="229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" y="1328225"/>
            <a:ext cx="2982481" cy="229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9" y="1328225"/>
            <a:ext cx="2982481" cy="2295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85689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2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819400"/>
            <a:ext cx="3733799" cy="3733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092" y="6183776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0804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28" y="2819400"/>
            <a:ext cx="3733799" cy="3733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092" y="24618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46" y="160606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9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139375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5689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3" y="3409384"/>
            <a:ext cx="2170877" cy="23890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20804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09384"/>
            <a:ext cx="2170877" cy="2389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3" y="1058070"/>
            <a:ext cx="2170877" cy="2389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58070"/>
            <a:ext cx="2170877" cy="23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7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13" y="502678"/>
            <a:ext cx="5503087" cy="5807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139375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dogs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5689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46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4668"/>
            <a:ext cx="2865453" cy="35370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139375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cats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47" y="2034668"/>
            <a:ext cx="2865453" cy="35370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85689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2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78" y="3319609"/>
            <a:ext cx="1986822" cy="2709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139375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eggs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19609"/>
            <a:ext cx="1986822" cy="2709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78" y="914034"/>
            <a:ext cx="1986822" cy="2709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034"/>
            <a:ext cx="1986822" cy="27093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85689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5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4" y="382171"/>
            <a:ext cx="9121726" cy="20572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and 4 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your notebook</a:t>
            </a:r>
            <a:endParaRPr lang="en-US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625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850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074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09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026"/>
            <a:ext cx="9143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3037" y="753070"/>
            <a:ext cx="387349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imes New Roman" pitchFamily="18" charset="0"/>
              </a:rPr>
              <a:t>Match correctly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236324" y="2106287"/>
            <a:ext cx="685800" cy="722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3018227" y="2133598"/>
            <a:ext cx="659892" cy="69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3810000" y="2133600"/>
            <a:ext cx="659891" cy="695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729429" y="3192455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 flipH="1">
            <a:off x="3445424" y="3226192"/>
            <a:ext cx="621792" cy="655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636203" y="5637556"/>
            <a:ext cx="621791" cy="655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49018" y="5565035"/>
            <a:ext cx="67360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7731" y="3205426"/>
            <a:ext cx="6858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4822" y="4348998"/>
            <a:ext cx="70715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6180" y="2112500"/>
            <a:ext cx="6858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56313" y="2753218"/>
            <a:ext cx="2532315" cy="223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067216" y="3854233"/>
            <a:ext cx="2899374" cy="2326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161419" y="3801393"/>
            <a:ext cx="2749083" cy="1153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3454070" y="4431893"/>
            <a:ext cx="659891" cy="69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1941738" y="4438319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2700653" y="4447484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1263"/>
          <a:stretch/>
        </p:blipFill>
        <p:spPr>
          <a:xfrm>
            <a:off x="1188321" y="4447676"/>
            <a:ext cx="653796" cy="68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383225" y="2693219"/>
            <a:ext cx="3458134" cy="3311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0400"/>
            <a:ext cx="9144000" cy="923330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Let's listen to a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song…. </a:t>
            </a:r>
            <a:endParaRPr lang="en-US" sz="495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99" y="2808929"/>
            <a:ext cx="787529" cy="99060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96" y="2808929"/>
            <a:ext cx="787529" cy="99060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53" y="1750994"/>
            <a:ext cx="457804" cy="4578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75" y="1750994"/>
            <a:ext cx="457804" cy="4578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7" y="3075328"/>
            <a:ext cx="457804" cy="4578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87" y="1415348"/>
            <a:ext cx="802481" cy="11290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87" y="1474126"/>
            <a:ext cx="480947" cy="10115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10" y="2798460"/>
            <a:ext cx="480947" cy="10115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63" y="2798460"/>
            <a:ext cx="480947" cy="10115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1" y="1474126"/>
            <a:ext cx="480947" cy="10115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838836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Count and write the numbers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8" y="5092347"/>
            <a:ext cx="480947" cy="10115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20722" y="5044119"/>
            <a:ext cx="849146" cy="110799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70" y="5102816"/>
            <a:ext cx="787529" cy="99060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497972" y="5044119"/>
            <a:ext cx="9446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66" y="5127383"/>
            <a:ext cx="961824" cy="94146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255935" y="5044119"/>
            <a:ext cx="82149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92" y="5369215"/>
            <a:ext cx="457804" cy="4578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8204673" y="5044119"/>
            <a:ext cx="787008" cy="110799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F5B77E-79A9-4EFF-94AC-B2D95C8987B7}"/>
              </a:ext>
            </a:extLst>
          </p:cNvPr>
          <p:cNvSpPr txBox="1"/>
          <p:nvPr/>
        </p:nvSpPr>
        <p:spPr>
          <a:xfrm>
            <a:off x="0" y="102699"/>
            <a:ext cx="91440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075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90800"/>
            <a:ext cx="84582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1270"/>
              </a:avLst>
            </a:prstTxWarp>
            <a:spAutoFit/>
          </a:bodyPr>
          <a:lstStyle/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INTRODUCTION</a:t>
            </a:r>
            <a:endParaRPr lang="en-US" sz="495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04" y="1143000"/>
            <a:ext cx="3104593" cy="3446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733829"/>
            <a:ext cx="9144000" cy="21702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Ruhul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Shapan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30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Ghagotia</a:t>
            </a:r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330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Tahirpur</a:t>
            </a:r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1" dirty="0" err="1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Sunamganj</a:t>
            </a:r>
            <a:r>
              <a:rPr lang="en-US" sz="330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1" dirty="0">
              <a:ln w="22225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032"/>
            <a:ext cx="9144000" cy="1107996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INTRODUCTION of LESSON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626652"/>
            <a:ext cx="5181600" cy="325024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09, Numbers</a:t>
            </a: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	:1-3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	: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2909"/>
            <a:ext cx="2776484" cy="3637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6200" y="5452269"/>
            <a:ext cx="8991600" cy="1250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of Lesson: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C, Count, trace and write.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762000"/>
            <a:ext cx="5796390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Learning outcomes: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1938" y="2132345"/>
            <a:ext cx="773491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By the end of the lesson students will be able to……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9200271" cy="292387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pPr marL="3937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2.1.1- Recognize and read cardinal numbers up to 10.</a:t>
            </a:r>
          </a:p>
          <a:p>
            <a:pPr marL="3937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9370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2.1.1- Write cardinal numbers up to 10 in figures.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4" y="382171"/>
            <a:ext cx="9121726" cy="20572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and 4 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your hands 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air </a:t>
            </a:r>
            <a:endParaRPr lang="en-US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625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850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074" y="2450047"/>
            <a:ext cx="2263726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42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979829" cy="4979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74" y="101844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0804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6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2" y="1905000"/>
            <a:ext cx="3209505" cy="3532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74" y="101844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0804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87" y="1905000"/>
            <a:ext cx="3209505" cy="35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7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" y="3733800"/>
            <a:ext cx="2982481" cy="2295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35" y="381000"/>
            <a:ext cx="8991600" cy="674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caps are there?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395"/>
            <a:ext cx="2263726" cy="655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1660525" algn="l"/>
              </a:tabLst>
            </a:pPr>
            <a:r>
              <a:rPr lang="en-US" sz="40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9" y="3733800"/>
            <a:ext cx="2982481" cy="229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74" y="1438688"/>
            <a:ext cx="2982481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9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900</TotalTime>
  <Words>232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Bahnschrift Condensed</vt:lpstr>
      <vt:lpstr>Calibri</vt:lpstr>
      <vt:lpstr>Corbel</vt:lpstr>
      <vt:lpstr>NikoshBAN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Khairul</cp:lastModifiedBy>
  <cp:revision>138</cp:revision>
  <dcterms:created xsi:type="dcterms:W3CDTF">2006-08-16T00:00:00Z</dcterms:created>
  <dcterms:modified xsi:type="dcterms:W3CDTF">2021-10-20T05:17:19Z</dcterms:modified>
</cp:coreProperties>
</file>