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59" r:id="rId5"/>
    <p:sldId id="277" r:id="rId6"/>
    <p:sldId id="261" r:id="rId7"/>
    <p:sldId id="262" r:id="rId8"/>
    <p:sldId id="263" r:id="rId9"/>
    <p:sldId id="278" r:id="rId10"/>
    <p:sldId id="279" r:id="rId11"/>
    <p:sldId id="280" r:id="rId12"/>
    <p:sldId id="281" r:id="rId13"/>
    <p:sldId id="282" r:id="rId14"/>
    <p:sldId id="283" r:id="rId15"/>
    <p:sldId id="304" r:id="rId16"/>
    <p:sldId id="285" r:id="rId17"/>
    <p:sldId id="286" r:id="rId18"/>
    <p:sldId id="287" r:id="rId19"/>
    <p:sldId id="288" r:id="rId20"/>
    <p:sldId id="289" r:id="rId21"/>
    <p:sldId id="290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27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95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. SHAHABUDDIN" userId="36e4b24d5f4a7e10" providerId="LiveId" clId="{3CB56A08-4AF0-5A4D-B64E-DC367ADA8A6B}"/>
    <pc:docChg chg="custSel addSld delSld modSld">
      <pc:chgData name="MD. SHAHABUDDIN" userId="36e4b24d5f4a7e10" providerId="LiveId" clId="{3CB56A08-4AF0-5A4D-B64E-DC367ADA8A6B}" dt="2021-07-07T05:02:21.500" v="120" actId="14100"/>
      <pc:docMkLst>
        <pc:docMk/>
      </pc:docMkLst>
      <pc:sldChg chg="addSp delSp modSp">
        <pc:chgData name="MD. SHAHABUDDIN" userId="36e4b24d5f4a7e10" providerId="LiveId" clId="{3CB56A08-4AF0-5A4D-B64E-DC367ADA8A6B}" dt="2021-07-07T04:45:40.034" v="5" actId="14100"/>
        <pc:sldMkLst>
          <pc:docMk/>
          <pc:sldMk cId="2374406399" sldId="256"/>
        </pc:sldMkLst>
        <pc:spChg chg="del">
          <ac:chgData name="MD. SHAHABUDDIN" userId="36e4b24d5f4a7e10" providerId="LiveId" clId="{3CB56A08-4AF0-5A4D-B64E-DC367ADA8A6B}" dt="2021-07-07T04:45:18.947" v="0" actId="478"/>
          <ac:spMkLst>
            <pc:docMk/>
            <pc:sldMk cId="2374406399" sldId="256"/>
            <ac:spMk id="2" creationId="{48E4B137-E42E-CC43-A90D-B3B6A301D2DF}"/>
          </ac:spMkLst>
        </pc:spChg>
        <pc:spChg chg="del">
          <ac:chgData name="MD. SHAHABUDDIN" userId="36e4b24d5f4a7e10" providerId="LiveId" clId="{3CB56A08-4AF0-5A4D-B64E-DC367ADA8A6B}" dt="2021-07-07T04:45:20.522" v="1" actId="478"/>
          <ac:spMkLst>
            <pc:docMk/>
            <pc:sldMk cId="2374406399" sldId="256"/>
            <ac:spMk id="3" creationId="{A25A58D5-44B8-F34E-903A-99C249669770}"/>
          </ac:spMkLst>
        </pc:spChg>
        <pc:picChg chg="add mod">
          <ac:chgData name="MD. SHAHABUDDIN" userId="36e4b24d5f4a7e10" providerId="LiveId" clId="{3CB56A08-4AF0-5A4D-B64E-DC367ADA8A6B}" dt="2021-07-07T04:45:40.034" v="5" actId="14100"/>
          <ac:picMkLst>
            <pc:docMk/>
            <pc:sldMk cId="2374406399" sldId="256"/>
            <ac:picMk id="4" creationId="{7B7EDA9A-0DAD-C548-BA26-ED630466C576}"/>
          </ac:picMkLst>
        </pc:picChg>
      </pc:sldChg>
      <pc:sldChg chg="addSp delSp modSp new">
        <pc:chgData name="MD. SHAHABUDDIN" userId="36e4b24d5f4a7e10" providerId="LiveId" clId="{3CB56A08-4AF0-5A4D-B64E-DC367ADA8A6B}" dt="2021-07-07T04:46:18.530" v="12" actId="14100"/>
        <pc:sldMkLst>
          <pc:docMk/>
          <pc:sldMk cId="2474883198" sldId="257"/>
        </pc:sldMkLst>
        <pc:spChg chg="del">
          <ac:chgData name="MD. SHAHABUDDIN" userId="36e4b24d5f4a7e10" providerId="LiveId" clId="{3CB56A08-4AF0-5A4D-B64E-DC367ADA8A6B}" dt="2021-07-07T04:45:49.239" v="8" actId="478"/>
          <ac:spMkLst>
            <pc:docMk/>
            <pc:sldMk cId="2474883198" sldId="257"/>
            <ac:spMk id="2" creationId="{0E4951A5-5B5D-0F43-8B9A-374F868D5EDB}"/>
          </ac:spMkLst>
        </pc:spChg>
        <pc:spChg chg="del">
          <ac:chgData name="MD. SHAHABUDDIN" userId="36e4b24d5f4a7e10" providerId="LiveId" clId="{3CB56A08-4AF0-5A4D-B64E-DC367ADA8A6B}" dt="2021-07-07T04:45:47.480" v="7" actId="478"/>
          <ac:spMkLst>
            <pc:docMk/>
            <pc:sldMk cId="2474883198" sldId="257"/>
            <ac:spMk id="3" creationId="{2ACBF627-72B3-D64D-B308-F2929EC9DF3F}"/>
          </ac:spMkLst>
        </pc:spChg>
        <pc:picChg chg="add mod">
          <ac:chgData name="MD. SHAHABUDDIN" userId="36e4b24d5f4a7e10" providerId="LiveId" clId="{3CB56A08-4AF0-5A4D-B64E-DC367ADA8A6B}" dt="2021-07-07T04:46:18.530" v="12" actId="14100"/>
          <ac:picMkLst>
            <pc:docMk/>
            <pc:sldMk cId="2474883198" sldId="257"/>
            <ac:picMk id="4" creationId="{3ECE8543-4E9F-C74E-9472-95FF8DBBDF1D}"/>
          </ac:picMkLst>
        </pc:picChg>
      </pc:sldChg>
      <pc:sldChg chg="addSp delSp modSp new">
        <pc:chgData name="MD. SHAHABUDDIN" userId="36e4b24d5f4a7e10" providerId="LiveId" clId="{3CB56A08-4AF0-5A4D-B64E-DC367ADA8A6B}" dt="2021-07-07T04:46:57.251" v="18" actId="14100"/>
        <pc:sldMkLst>
          <pc:docMk/>
          <pc:sldMk cId="422702754" sldId="258"/>
        </pc:sldMkLst>
        <pc:spChg chg="del">
          <ac:chgData name="MD. SHAHABUDDIN" userId="36e4b24d5f4a7e10" providerId="LiveId" clId="{3CB56A08-4AF0-5A4D-B64E-DC367ADA8A6B}" dt="2021-07-07T04:46:46.354" v="15" actId="478"/>
          <ac:spMkLst>
            <pc:docMk/>
            <pc:sldMk cId="422702754" sldId="258"/>
            <ac:spMk id="2" creationId="{A71E69F2-A3F6-3D4F-88C4-A1FBA17E3A5C}"/>
          </ac:spMkLst>
        </pc:spChg>
        <pc:spChg chg="del">
          <ac:chgData name="MD. SHAHABUDDIN" userId="36e4b24d5f4a7e10" providerId="LiveId" clId="{3CB56A08-4AF0-5A4D-B64E-DC367ADA8A6B}" dt="2021-07-07T04:46:42.346" v="14" actId="931"/>
          <ac:spMkLst>
            <pc:docMk/>
            <pc:sldMk cId="422702754" sldId="258"/>
            <ac:spMk id="3" creationId="{A7AC365E-BA21-3C4B-B1DE-B8F8698C8839}"/>
          </ac:spMkLst>
        </pc:spChg>
        <pc:picChg chg="add mod ord">
          <ac:chgData name="MD. SHAHABUDDIN" userId="36e4b24d5f4a7e10" providerId="LiveId" clId="{3CB56A08-4AF0-5A4D-B64E-DC367ADA8A6B}" dt="2021-07-07T04:46:57.251" v="18" actId="14100"/>
          <ac:picMkLst>
            <pc:docMk/>
            <pc:sldMk cId="422702754" sldId="258"/>
            <ac:picMk id="4" creationId="{ED479CD5-8C10-6948-8DDC-B04A7454F8F5}"/>
          </ac:picMkLst>
        </pc:picChg>
      </pc:sldChg>
      <pc:sldChg chg="addSp delSp modSp new">
        <pc:chgData name="MD. SHAHABUDDIN" userId="36e4b24d5f4a7e10" providerId="LiveId" clId="{3CB56A08-4AF0-5A4D-B64E-DC367ADA8A6B}" dt="2021-07-07T04:48:12.090" v="25" actId="14100"/>
        <pc:sldMkLst>
          <pc:docMk/>
          <pc:sldMk cId="2825995541" sldId="259"/>
        </pc:sldMkLst>
        <pc:spChg chg="del">
          <ac:chgData name="MD. SHAHABUDDIN" userId="36e4b24d5f4a7e10" providerId="LiveId" clId="{3CB56A08-4AF0-5A4D-B64E-DC367ADA8A6B}" dt="2021-07-07T04:47:07.844" v="20" actId="478"/>
          <ac:spMkLst>
            <pc:docMk/>
            <pc:sldMk cId="2825995541" sldId="259"/>
            <ac:spMk id="2" creationId="{2380762C-DBD7-7943-9364-E89EB0729284}"/>
          </ac:spMkLst>
        </pc:spChg>
        <pc:spChg chg="del">
          <ac:chgData name="MD. SHAHABUDDIN" userId="36e4b24d5f4a7e10" providerId="LiveId" clId="{3CB56A08-4AF0-5A4D-B64E-DC367ADA8A6B}" dt="2021-07-07T04:47:10.136" v="21" actId="478"/>
          <ac:spMkLst>
            <pc:docMk/>
            <pc:sldMk cId="2825995541" sldId="259"/>
            <ac:spMk id="3" creationId="{57FC7709-4D84-2E43-9318-E2FDB6A70818}"/>
          </ac:spMkLst>
        </pc:spChg>
        <pc:picChg chg="add mod">
          <ac:chgData name="MD. SHAHABUDDIN" userId="36e4b24d5f4a7e10" providerId="LiveId" clId="{3CB56A08-4AF0-5A4D-B64E-DC367ADA8A6B}" dt="2021-07-07T04:48:12.090" v="25" actId="14100"/>
          <ac:picMkLst>
            <pc:docMk/>
            <pc:sldMk cId="2825995541" sldId="259"/>
            <ac:picMk id="4" creationId="{3AA4DB0E-5A36-7148-8553-F9183333B901}"/>
          </ac:picMkLst>
        </pc:picChg>
      </pc:sldChg>
      <pc:sldChg chg="addSp delSp modSp new">
        <pc:chgData name="MD. SHAHABUDDIN" userId="36e4b24d5f4a7e10" providerId="LiveId" clId="{3CB56A08-4AF0-5A4D-B64E-DC367ADA8A6B}" dt="2021-07-07T04:48:59.603" v="32" actId="14100"/>
        <pc:sldMkLst>
          <pc:docMk/>
          <pc:sldMk cId="1838528347" sldId="260"/>
        </pc:sldMkLst>
        <pc:spChg chg="del">
          <ac:chgData name="MD. SHAHABUDDIN" userId="36e4b24d5f4a7e10" providerId="LiveId" clId="{3CB56A08-4AF0-5A4D-B64E-DC367ADA8A6B}" dt="2021-07-07T04:48:23.723" v="27" actId="478"/>
          <ac:spMkLst>
            <pc:docMk/>
            <pc:sldMk cId="1838528347" sldId="260"/>
            <ac:spMk id="2" creationId="{C950920C-516A-3843-BF9F-8AA20AF1A368}"/>
          </ac:spMkLst>
        </pc:spChg>
        <pc:spChg chg="del">
          <ac:chgData name="MD. SHAHABUDDIN" userId="36e4b24d5f4a7e10" providerId="LiveId" clId="{3CB56A08-4AF0-5A4D-B64E-DC367ADA8A6B}" dt="2021-07-07T04:48:25.611" v="28" actId="478"/>
          <ac:spMkLst>
            <pc:docMk/>
            <pc:sldMk cId="1838528347" sldId="260"/>
            <ac:spMk id="3" creationId="{DC58712B-88F5-C94D-AA70-AC53423919E0}"/>
          </ac:spMkLst>
        </pc:spChg>
        <pc:picChg chg="add mod">
          <ac:chgData name="MD. SHAHABUDDIN" userId="36e4b24d5f4a7e10" providerId="LiveId" clId="{3CB56A08-4AF0-5A4D-B64E-DC367ADA8A6B}" dt="2021-07-07T04:48:59.603" v="32" actId="14100"/>
          <ac:picMkLst>
            <pc:docMk/>
            <pc:sldMk cId="1838528347" sldId="260"/>
            <ac:picMk id="4" creationId="{2748ECD0-5263-8642-89EC-5E07C6158A61}"/>
          </ac:picMkLst>
        </pc:picChg>
      </pc:sldChg>
      <pc:sldChg chg="addSp delSp modSp new">
        <pc:chgData name="MD. SHAHABUDDIN" userId="36e4b24d5f4a7e10" providerId="LiveId" clId="{3CB56A08-4AF0-5A4D-B64E-DC367ADA8A6B}" dt="2021-07-07T04:49:30.522" v="39" actId="14100"/>
        <pc:sldMkLst>
          <pc:docMk/>
          <pc:sldMk cId="154341495" sldId="261"/>
        </pc:sldMkLst>
        <pc:spChg chg="del">
          <ac:chgData name="MD. SHAHABUDDIN" userId="36e4b24d5f4a7e10" providerId="LiveId" clId="{3CB56A08-4AF0-5A4D-B64E-DC367ADA8A6B}" dt="2021-07-07T04:49:03.678" v="34" actId="478"/>
          <ac:spMkLst>
            <pc:docMk/>
            <pc:sldMk cId="154341495" sldId="261"/>
            <ac:spMk id="2" creationId="{303B4C26-B009-A943-A97A-0964D4A4C6C0}"/>
          </ac:spMkLst>
        </pc:spChg>
        <pc:spChg chg="del">
          <ac:chgData name="MD. SHAHABUDDIN" userId="36e4b24d5f4a7e10" providerId="LiveId" clId="{3CB56A08-4AF0-5A4D-B64E-DC367ADA8A6B}" dt="2021-07-07T04:49:05.386" v="35" actId="478"/>
          <ac:spMkLst>
            <pc:docMk/>
            <pc:sldMk cId="154341495" sldId="261"/>
            <ac:spMk id="3" creationId="{3F202E8F-48CD-894C-B81D-445138885C7E}"/>
          </ac:spMkLst>
        </pc:spChg>
        <pc:picChg chg="add mod">
          <ac:chgData name="MD. SHAHABUDDIN" userId="36e4b24d5f4a7e10" providerId="LiveId" clId="{3CB56A08-4AF0-5A4D-B64E-DC367ADA8A6B}" dt="2021-07-07T04:49:30.522" v="39" actId="14100"/>
          <ac:picMkLst>
            <pc:docMk/>
            <pc:sldMk cId="154341495" sldId="261"/>
            <ac:picMk id="4" creationId="{69181D9C-1D89-964F-A70C-01D25C804A78}"/>
          </ac:picMkLst>
        </pc:picChg>
      </pc:sldChg>
      <pc:sldChg chg="addSp delSp modSp new">
        <pc:chgData name="MD. SHAHABUDDIN" userId="36e4b24d5f4a7e10" providerId="LiveId" clId="{3CB56A08-4AF0-5A4D-B64E-DC367ADA8A6B}" dt="2021-07-07T04:49:53.422" v="46" actId="14100"/>
        <pc:sldMkLst>
          <pc:docMk/>
          <pc:sldMk cId="3689598055" sldId="262"/>
        </pc:sldMkLst>
        <pc:spChg chg="del">
          <ac:chgData name="MD. SHAHABUDDIN" userId="36e4b24d5f4a7e10" providerId="LiveId" clId="{3CB56A08-4AF0-5A4D-B64E-DC367ADA8A6B}" dt="2021-07-07T04:49:35.125" v="41" actId="478"/>
          <ac:spMkLst>
            <pc:docMk/>
            <pc:sldMk cId="3689598055" sldId="262"/>
            <ac:spMk id="2" creationId="{531B27B0-C253-1249-9815-F36E71C91445}"/>
          </ac:spMkLst>
        </pc:spChg>
        <pc:spChg chg="del">
          <ac:chgData name="MD. SHAHABUDDIN" userId="36e4b24d5f4a7e10" providerId="LiveId" clId="{3CB56A08-4AF0-5A4D-B64E-DC367ADA8A6B}" dt="2021-07-07T04:49:37.020" v="42" actId="478"/>
          <ac:spMkLst>
            <pc:docMk/>
            <pc:sldMk cId="3689598055" sldId="262"/>
            <ac:spMk id="3" creationId="{A97C90B6-4699-3742-B0E6-0CC9EBDE5B49}"/>
          </ac:spMkLst>
        </pc:spChg>
        <pc:picChg chg="add mod">
          <ac:chgData name="MD. SHAHABUDDIN" userId="36e4b24d5f4a7e10" providerId="LiveId" clId="{3CB56A08-4AF0-5A4D-B64E-DC367ADA8A6B}" dt="2021-07-07T04:49:53.422" v="46" actId="14100"/>
          <ac:picMkLst>
            <pc:docMk/>
            <pc:sldMk cId="3689598055" sldId="262"/>
            <ac:picMk id="4" creationId="{1EE5484E-DAE3-5C47-89A0-474C0892CA39}"/>
          </ac:picMkLst>
        </pc:picChg>
      </pc:sldChg>
      <pc:sldChg chg="addSp delSp modSp new">
        <pc:chgData name="MD. SHAHABUDDIN" userId="36e4b24d5f4a7e10" providerId="LiveId" clId="{3CB56A08-4AF0-5A4D-B64E-DC367ADA8A6B}" dt="2021-07-07T04:50:16.335" v="53" actId="14100"/>
        <pc:sldMkLst>
          <pc:docMk/>
          <pc:sldMk cId="1789236198" sldId="263"/>
        </pc:sldMkLst>
        <pc:spChg chg="del">
          <ac:chgData name="MD. SHAHABUDDIN" userId="36e4b24d5f4a7e10" providerId="LiveId" clId="{3CB56A08-4AF0-5A4D-B64E-DC367ADA8A6B}" dt="2021-07-07T04:49:57.468" v="48" actId="478"/>
          <ac:spMkLst>
            <pc:docMk/>
            <pc:sldMk cId="1789236198" sldId="263"/>
            <ac:spMk id="2" creationId="{B987FD52-A343-F347-9E82-2ECABA4C0849}"/>
          </ac:spMkLst>
        </pc:spChg>
        <pc:spChg chg="del">
          <ac:chgData name="MD. SHAHABUDDIN" userId="36e4b24d5f4a7e10" providerId="LiveId" clId="{3CB56A08-4AF0-5A4D-B64E-DC367ADA8A6B}" dt="2021-07-07T04:49:59.384" v="49" actId="478"/>
          <ac:spMkLst>
            <pc:docMk/>
            <pc:sldMk cId="1789236198" sldId="263"/>
            <ac:spMk id="3" creationId="{72F24E3F-C347-3A4B-9578-995E9A4FD947}"/>
          </ac:spMkLst>
        </pc:spChg>
        <pc:picChg chg="add mod">
          <ac:chgData name="MD. SHAHABUDDIN" userId="36e4b24d5f4a7e10" providerId="LiveId" clId="{3CB56A08-4AF0-5A4D-B64E-DC367ADA8A6B}" dt="2021-07-07T04:50:16.335" v="53" actId="14100"/>
          <ac:picMkLst>
            <pc:docMk/>
            <pc:sldMk cId="1789236198" sldId="263"/>
            <ac:picMk id="4" creationId="{BE898340-4D10-394A-BE7A-1413A8601580}"/>
          </ac:picMkLst>
        </pc:picChg>
      </pc:sldChg>
      <pc:sldChg chg="addSp delSp modSp new">
        <pc:chgData name="MD. SHAHABUDDIN" userId="36e4b24d5f4a7e10" providerId="LiveId" clId="{3CB56A08-4AF0-5A4D-B64E-DC367ADA8A6B}" dt="2021-07-07T04:50:46.314" v="60" actId="14100"/>
        <pc:sldMkLst>
          <pc:docMk/>
          <pc:sldMk cId="1951750557" sldId="264"/>
        </pc:sldMkLst>
        <pc:spChg chg="del">
          <ac:chgData name="MD. SHAHABUDDIN" userId="36e4b24d5f4a7e10" providerId="LiveId" clId="{3CB56A08-4AF0-5A4D-B64E-DC367ADA8A6B}" dt="2021-07-07T04:50:24.464" v="55" actId="478"/>
          <ac:spMkLst>
            <pc:docMk/>
            <pc:sldMk cId="1951750557" sldId="264"/>
            <ac:spMk id="2" creationId="{F52721FC-F55F-BC4B-A6BB-95761AD65C6B}"/>
          </ac:spMkLst>
        </pc:spChg>
        <pc:spChg chg="del">
          <ac:chgData name="MD. SHAHABUDDIN" userId="36e4b24d5f4a7e10" providerId="LiveId" clId="{3CB56A08-4AF0-5A4D-B64E-DC367ADA8A6B}" dt="2021-07-07T04:50:26.366" v="56" actId="478"/>
          <ac:spMkLst>
            <pc:docMk/>
            <pc:sldMk cId="1951750557" sldId="264"/>
            <ac:spMk id="3" creationId="{9C71A53B-9187-B44F-8B78-FEE2C175616C}"/>
          </ac:spMkLst>
        </pc:spChg>
        <pc:picChg chg="add mod">
          <ac:chgData name="MD. SHAHABUDDIN" userId="36e4b24d5f4a7e10" providerId="LiveId" clId="{3CB56A08-4AF0-5A4D-B64E-DC367ADA8A6B}" dt="2021-07-07T04:50:46.314" v="60" actId="14100"/>
          <ac:picMkLst>
            <pc:docMk/>
            <pc:sldMk cId="1951750557" sldId="264"/>
            <ac:picMk id="4" creationId="{B686EE1D-E7EB-2F42-AA8A-B4B05571F0D7}"/>
          </ac:picMkLst>
        </pc:picChg>
      </pc:sldChg>
      <pc:sldChg chg="addSp delSp modSp new">
        <pc:chgData name="MD. SHAHABUDDIN" userId="36e4b24d5f4a7e10" providerId="LiveId" clId="{3CB56A08-4AF0-5A4D-B64E-DC367ADA8A6B}" dt="2021-07-07T04:51:19.329" v="67" actId="14100"/>
        <pc:sldMkLst>
          <pc:docMk/>
          <pc:sldMk cId="262725372" sldId="265"/>
        </pc:sldMkLst>
        <pc:spChg chg="del">
          <ac:chgData name="MD. SHAHABUDDIN" userId="36e4b24d5f4a7e10" providerId="LiveId" clId="{3CB56A08-4AF0-5A4D-B64E-DC367ADA8A6B}" dt="2021-07-07T04:50:54.088" v="62" actId="478"/>
          <ac:spMkLst>
            <pc:docMk/>
            <pc:sldMk cId="262725372" sldId="265"/>
            <ac:spMk id="2" creationId="{B7539B82-357A-7E4E-88A2-2D9A131D7C8C}"/>
          </ac:spMkLst>
        </pc:spChg>
        <pc:spChg chg="del">
          <ac:chgData name="MD. SHAHABUDDIN" userId="36e4b24d5f4a7e10" providerId="LiveId" clId="{3CB56A08-4AF0-5A4D-B64E-DC367ADA8A6B}" dt="2021-07-07T04:50:56.040" v="63" actId="478"/>
          <ac:spMkLst>
            <pc:docMk/>
            <pc:sldMk cId="262725372" sldId="265"/>
            <ac:spMk id="3" creationId="{6853DF82-560D-F04A-A3CB-E0F10C97FB94}"/>
          </ac:spMkLst>
        </pc:spChg>
        <pc:picChg chg="add mod">
          <ac:chgData name="MD. SHAHABUDDIN" userId="36e4b24d5f4a7e10" providerId="LiveId" clId="{3CB56A08-4AF0-5A4D-B64E-DC367ADA8A6B}" dt="2021-07-07T04:51:19.329" v="67" actId="14100"/>
          <ac:picMkLst>
            <pc:docMk/>
            <pc:sldMk cId="262725372" sldId="265"/>
            <ac:picMk id="4" creationId="{264EF187-C199-6B4C-8BA7-A1459ECF7CAE}"/>
          </ac:picMkLst>
        </pc:picChg>
      </pc:sldChg>
      <pc:sldChg chg="addSp delSp modSp new">
        <pc:chgData name="MD. SHAHABUDDIN" userId="36e4b24d5f4a7e10" providerId="LiveId" clId="{3CB56A08-4AF0-5A4D-B64E-DC367ADA8A6B}" dt="2021-07-07T04:53:21.131" v="74" actId="14100"/>
        <pc:sldMkLst>
          <pc:docMk/>
          <pc:sldMk cId="305780576" sldId="266"/>
        </pc:sldMkLst>
        <pc:spChg chg="del">
          <ac:chgData name="MD. SHAHABUDDIN" userId="36e4b24d5f4a7e10" providerId="LiveId" clId="{3CB56A08-4AF0-5A4D-B64E-DC367ADA8A6B}" dt="2021-07-07T04:51:26.082" v="69" actId="478"/>
          <ac:spMkLst>
            <pc:docMk/>
            <pc:sldMk cId="305780576" sldId="266"/>
            <ac:spMk id="2" creationId="{02076F18-80AB-2847-B05D-A199D4489D79}"/>
          </ac:spMkLst>
        </pc:spChg>
        <pc:spChg chg="del">
          <ac:chgData name="MD. SHAHABUDDIN" userId="36e4b24d5f4a7e10" providerId="LiveId" clId="{3CB56A08-4AF0-5A4D-B64E-DC367ADA8A6B}" dt="2021-07-07T04:51:28.123" v="70" actId="478"/>
          <ac:spMkLst>
            <pc:docMk/>
            <pc:sldMk cId="305780576" sldId="266"/>
            <ac:spMk id="3" creationId="{3119EA11-CE52-6143-AAED-C1936D6BDD9A}"/>
          </ac:spMkLst>
        </pc:spChg>
        <pc:picChg chg="add mod">
          <ac:chgData name="MD. SHAHABUDDIN" userId="36e4b24d5f4a7e10" providerId="LiveId" clId="{3CB56A08-4AF0-5A4D-B64E-DC367ADA8A6B}" dt="2021-07-07T04:53:21.131" v="74" actId="14100"/>
          <ac:picMkLst>
            <pc:docMk/>
            <pc:sldMk cId="305780576" sldId="266"/>
            <ac:picMk id="4" creationId="{5C924A74-7FDF-8B40-ABB9-706AF30F62FF}"/>
          </ac:picMkLst>
        </pc:picChg>
      </pc:sldChg>
      <pc:sldChg chg="addSp delSp modSp new">
        <pc:chgData name="MD. SHAHABUDDIN" userId="36e4b24d5f4a7e10" providerId="LiveId" clId="{3CB56A08-4AF0-5A4D-B64E-DC367ADA8A6B}" dt="2021-07-07T04:54:40.175" v="81" actId="14100"/>
        <pc:sldMkLst>
          <pc:docMk/>
          <pc:sldMk cId="193295450" sldId="267"/>
        </pc:sldMkLst>
        <pc:spChg chg="del">
          <ac:chgData name="MD. SHAHABUDDIN" userId="36e4b24d5f4a7e10" providerId="LiveId" clId="{3CB56A08-4AF0-5A4D-B64E-DC367ADA8A6B}" dt="2021-07-07T04:53:38.968" v="76" actId="478"/>
          <ac:spMkLst>
            <pc:docMk/>
            <pc:sldMk cId="193295450" sldId="267"/>
            <ac:spMk id="2" creationId="{726750D0-0ED7-2847-A70D-678E98358791}"/>
          </ac:spMkLst>
        </pc:spChg>
        <pc:spChg chg="del">
          <ac:chgData name="MD. SHAHABUDDIN" userId="36e4b24d5f4a7e10" providerId="LiveId" clId="{3CB56A08-4AF0-5A4D-B64E-DC367ADA8A6B}" dt="2021-07-07T04:53:40.676" v="77" actId="478"/>
          <ac:spMkLst>
            <pc:docMk/>
            <pc:sldMk cId="193295450" sldId="267"/>
            <ac:spMk id="3" creationId="{9337C1AB-3FAA-F449-A922-28A6F2665BB7}"/>
          </ac:spMkLst>
        </pc:spChg>
        <pc:picChg chg="add mod">
          <ac:chgData name="MD. SHAHABUDDIN" userId="36e4b24d5f4a7e10" providerId="LiveId" clId="{3CB56A08-4AF0-5A4D-B64E-DC367ADA8A6B}" dt="2021-07-07T04:54:40.175" v="81" actId="14100"/>
          <ac:picMkLst>
            <pc:docMk/>
            <pc:sldMk cId="193295450" sldId="267"/>
            <ac:picMk id="4" creationId="{C02105EA-2D29-B144-9C86-0CF39801E7AC}"/>
          </ac:picMkLst>
        </pc:picChg>
      </pc:sldChg>
      <pc:sldChg chg="addSp delSp modSp new">
        <pc:chgData name="MD. SHAHABUDDIN" userId="36e4b24d5f4a7e10" providerId="LiveId" clId="{3CB56A08-4AF0-5A4D-B64E-DC367ADA8A6B}" dt="2021-07-07T04:55:06.343" v="88" actId="14100"/>
        <pc:sldMkLst>
          <pc:docMk/>
          <pc:sldMk cId="2213219211" sldId="268"/>
        </pc:sldMkLst>
        <pc:spChg chg="del">
          <ac:chgData name="MD. SHAHABUDDIN" userId="36e4b24d5f4a7e10" providerId="LiveId" clId="{3CB56A08-4AF0-5A4D-B64E-DC367ADA8A6B}" dt="2021-07-07T04:54:45.222" v="83" actId="478"/>
          <ac:spMkLst>
            <pc:docMk/>
            <pc:sldMk cId="2213219211" sldId="268"/>
            <ac:spMk id="2" creationId="{10EAC8B3-96E0-2943-B1AB-82AE36C55EF2}"/>
          </ac:spMkLst>
        </pc:spChg>
        <pc:spChg chg="del">
          <ac:chgData name="MD. SHAHABUDDIN" userId="36e4b24d5f4a7e10" providerId="LiveId" clId="{3CB56A08-4AF0-5A4D-B64E-DC367ADA8A6B}" dt="2021-07-07T04:54:46.966" v="84" actId="478"/>
          <ac:spMkLst>
            <pc:docMk/>
            <pc:sldMk cId="2213219211" sldId="268"/>
            <ac:spMk id="3" creationId="{0A7EA3D2-CB34-5242-BA43-3C430BEEA835}"/>
          </ac:spMkLst>
        </pc:spChg>
        <pc:picChg chg="add mod">
          <ac:chgData name="MD. SHAHABUDDIN" userId="36e4b24d5f4a7e10" providerId="LiveId" clId="{3CB56A08-4AF0-5A4D-B64E-DC367ADA8A6B}" dt="2021-07-07T04:55:06.343" v="88" actId="14100"/>
          <ac:picMkLst>
            <pc:docMk/>
            <pc:sldMk cId="2213219211" sldId="268"/>
            <ac:picMk id="4" creationId="{7EDDFC97-427F-2F49-B1EF-43FF20D22D9B}"/>
          </ac:picMkLst>
        </pc:picChg>
      </pc:sldChg>
      <pc:sldChg chg="addSp delSp modSp new">
        <pc:chgData name="MD. SHAHABUDDIN" userId="36e4b24d5f4a7e10" providerId="LiveId" clId="{3CB56A08-4AF0-5A4D-B64E-DC367ADA8A6B}" dt="2021-07-07T04:55:34.126" v="95" actId="14100"/>
        <pc:sldMkLst>
          <pc:docMk/>
          <pc:sldMk cId="983269326" sldId="269"/>
        </pc:sldMkLst>
        <pc:spChg chg="del">
          <ac:chgData name="MD. SHAHABUDDIN" userId="36e4b24d5f4a7e10" providerId="LiveId" clId="{3CB56A08-4AF0-5A4D-B64E-DC367ADA8A6B}" dt="2021-07-07T04:55:25.063" v="92" actId="478"/>
          <ac:spMkLst>
            <pc:docMk/>
            <pc:sldMk cId="983269326" sldId="269"/>
            <ac:spMk id="2" creationId="{A9A70A71-28B5-614E-8C1F-B117FCF427EA}"/>
          </ac:spMkLst>
        </pc:spChg>
        <pc:spChg chg="del">
          <ac:chgData name="MD. SHAHABUDDIN" userId="36e4b24d5f4a7e10" providerId="LiveId" clId="{3CB56A08-4AF0-5A4D-B64E-DC367ADA8A6B}" dt="2021-07-07T04:55:21.119" v="90" actId="931"/>
          <ac:spMkLst>
            <pc:docMk/>
            <pc:sldMk cId="983269326" sldId="269"/>
            <ac:spMk id="3" creationId="{89E9B17A-F30C-E145-945A-4758237DAC0E}"/>
          </ac:spMkLst>
        </pc:spChg>
        <pc:picChg chg="add mod ord">
          <ac:chgData name="MD. SHAHABUDDIN" userId="36e4b24d5f4a7e10" providerId="LiveId" clId="{3CB56A08-4AF0-5A4D-B64E-DC367ADA8A6B}" dt="2021-07-07T04:55:34.126" v="95" actId="14100"/>
          <ac:picMkLst>
            <pc:docMk/>
            <pc:sldMk cId="983269326" sldId="269"/>
            <ac:picMk id="4" creationId="{A7DFBB8B-9CD2-BE42-9E09-E607109EB631}"/>
          </ac:picMkLst>
        </pc:picChg>
      </pc:sldChg>
      <pc:sldChg chg="delSp new del">
        <pc:chgData name="MD. SHAHABUDDIN" userId="36e4b24d5f4a7e10" providerId="LiveId" clId="{3CB56A08-4AF0-5A4D-B64E-DC367ADA8A6B}" dt="2021-07-07T04:57:26.558" v="106" actId="2696"/>
        <pc:sldMkLst>
          <pc:docMk/>
          <pc:sldMk cId="1382580504" sldId="270"/>
        </pc:sldMkLst>
        <pc:spChg chg="del">
          <ac:chgData name="MD. SHAHABUDDIN" userId="36e4b24d5f4a7e10" providerId="LiveId" clId="{3CB56A08-4AF0-5A4D-B64E-DC367ADA8A6B}" dt="2021-07-07T04:55:42.383" v="97" actId="478"/>
          <ac:spMkLst>
            <pc:docMk/>
            <pc:sldMk cId="1382580504" sldId="270"/>
            <ac:spMk id="2" creationId="{F7E23B1A-A0CD-0D4A-8E06-D9995B13E535}"/>
          </ac:spMkLst>
        </pc:spChg>
        <pc:spChg chg="del">
          <ac:chgData name="MD. SHAHABUDDIN" userId="36e4b24d5f4a7e10" providerId="LiveId" clId="{3CB56A08-4AF0-5A4D-B64E-DC367ADA8A6B}" dt="2021-07-07T04:55:44.508" v="98" actId="478"/>
          <ac:spMkLst>
            <pc:docMk/>
            <pc:sldMk cId="1382580504" sldId="270"/>
            <ac:spMk id="3" creationId="{9481FA14-580F-2746-A9EF-FBB36E2C5F73}"/>
          </ac:spMkLst>
        </pc:spChg>
      </pc:sldChg>
      <pc:sldChg chg="addSp delSp modSp new">
        <pc:chgData name="MD. SHAHABUDDIN" userId="36e4b24d5f4a7e10" providerId="LiveId" clId="{3CB56A08-4AF0-5A4D-B64E-DC367ADA8A6B}" dt="2021-07-07T04:57:04.914" v="105" actId="14100"/>
        <pc:sldMkLst>
          <pc:docMk/>
          <pc:sldMk cId="1443037888" sldId="271"/>
        </pc:sldMkLst>
        <pc:spChg chg="del">
          <ac:chgData name="MD. SHAHABUDDIN" userId="36e4b24d5f4a7e10" providerId="LiveId" clId="{3CB56A08-4AF0-5A4D-B64E-DC367ADA8A6B}" dt="2021-07-07T04:56:52.064" v="101" actId="478"/>
          <ac:spMkLst>
            <pc:docMk/>
            <pc:sldMk cId="1443037888" sldId="271"/>
            <ac:spMk id="2" creationId="{D2A83C2C-E33C-B940-99F2-C7F8E3C820DB}"/>
          </ac:spMkLst>
        </pc:spChg>
        <pc:spChg chg="del">
          <ac:chgData name="MD. SHAHABUDDIN" userId="36e4b24d5f4a7e10" providerId="LiveId" clId="{3CB56A08-4AF0-5A4D-B64E-DC367ADA8A6B}" dt="2021-07-07T04:56:50.347" v="100" actId="478"/>
          <ac:spMkLst>
            <pc:docMk/>
            <pc:sldMk cId="1443037888" sldId="271"/>
            <ac:spMk id="3" creationId="{DA64DF0D-CE4D-3346-BEEC-4900797697F0}"/>
          </ac:spMkLst>
        </pc:spChg>
        <pc:picChg chg="add mod">
          <ac:chgData name="MD. SHAHABUDDIN" userId="36e4b24d5f4a7e10" providerId="LiveId" clId="{3CB56A08-4AF0-5A4D-B64E-DC367ADA8A6B}" dt="2021-07-07T04:57:04.914" v="105" actId="14100"/>
          <ac:picMkLst>
            <pc:docMk/>
            <pc:sldMk cId="1443037888" sldId="271"/>
            <ac:picMk id="4" creationId="{443DBB07-1794-CF49-B0FE-C50ADA81E964}"/>
          </ac:picMkLst>
        </pc:picChg>
      </pc:sldChg>
      <pc:sldChg chg="addSp delSp modSp new">
        <pc:chgData name="MD. SHAHABUDDIN" userId="36e4b24d5f4a7e10" providerId="LiveId" clId="{3CB56A08-4AF0-5A4D-B64E-DC367ADA8A6B}" dt="2021-07-07T05:00:53.178" v="113" actId="14100"/>
        <pc:sldMkLst>
          <pc:docMk/>
          <pc:sldMk cId="3727534136" sldId="272"/>
        </pc:sldMkLst>
        <pc:spChg chg="del">
          <ac:chgData name="MD. SHAHABUDDIN" userId="36e4b24d5f4a7e10" providerId="LiveId" clId="{3CB56A08-4AF0-5A4D-B64E-DC367ADA8A6B}" dt="2021-07-07T04:57:31.784" v="108" actId="478"/>
          <ac:spMkLst>
            <pc:docMk/>
            <pc:sldMk cId="3727534136" sldId="272"/>
            <ac:spMk id="2" creationId="{F1DBA4FE-4276-6E4B-B176-B00DF4CEF454}"/>
          </ac:spMkLst>
        </pc:spChg>
        <pc:spChg chg="del">
          <ac:chgData name="MD. SHAHABUDDIN" userId="36e4b24d5f4a7e10" providerId="LiveId" clId="{3CB56A08-4AF0-5A4D-B64E-DC367ADA8A6B}" dt="2021-07-07T04:57:33.545" v="109" actId="478"/>
          <ac:spMkLst>
            <pc:docMk/>
            <pc:sldMk cId="3727534136" sldId="272"/>
            <ac:spMk id="3" creationId="{2BE69A7F-35FA-F24C-ACDA-0B6F1660BF9B}"/>
          </ac:spMkLst>
        </pc:spChg>
        <pc:picChg chg="add mod">
          <ac:chgData name="MD. SHAHABUDDIN" userId="36e4b24d5f4a7e10" providerId="LiveId" clId="{3CB56A08-4AF0-5A4D-B64E-DC367ADA8A6B}" dt="2021-07-07T05:00:53.178" v="113" actId="14100"/>
          <ac:picMkLst>
            <pc:docMk/>
            <pc:sldMk cId="3727534136" sldId="272"/>
            <ac:picMk id="2" creationId="{1C340186-7B68-0449-A1D8-82B781C9C9BB}"/>
          </ac:picMkLst>
        </pc:picChg>
      </pc:sldChg>
      <pc:sldChg chg="addSp delSp modSp new">
        <pc:chgData name="MD. SHAHABUDDIN" userId="36e4b24d5f4a7e10" providerId="LiveId" clId="{3CB56A08-4AF0-5A4D-B64E-DC367ADA8A6B}" dt="2021-07-07T05:02:21.500" v="120" actId="14100"/>
        <pc:sldMkLst>
          <pc:docMk/>
          <pc:sldMk cId="4266889198" sldId="273"/>
        </pc:sldMkLst>
        <pc:spChg chg="del">
          <ac:chgData name="MD. SHAHABUDDIN" userId="36e4b24d5f4a7e10" providerId="LiveId" clId="{3CB56A08-4AF0-5A4D-B64E-DC367ADA8A6B}" dt="2021-07-07T05:01:10.987" v="115" actId="478"/>
          <ac:spMkLst>
            <pc:docMk/>
            <pc:sldMk cId="4266889198" sldId="273"/>
            <ac:spMk id="2" creationId="{678A3A33-2FF5-9545-B1F0-496DDDE13808}"/>
          </ac:spMkLst>
        </pc:spChg>
        <pc:spChg chg="del">
          <ac:chgData name="MD. SHAHABUDDIN" userId="36e4b24d5f4a7e10" providerId="LiveId" clId="{3CB56A08-4AF0-5A4D-B64E-DC367ADA8A6B}" dt="2021-07-07T05:01:12.879" v="116" actId="478"/>
          <ac:spMkLst>
            <pc:docMk/>
            <pc:sldMk cId="4266889198" sldId="273"/>
            <ac:spMk id="3" creationId="{3CF397C0-2139-8649-BA65-4FB2AB8A3FC4}"/>
          </ac:spMkLst>
        </pc:spChg>
        <pc:picChg chg="add mod">
          <ac:chgData name="MD. SHAHABUDDIN" userId="36e4b24d5f4a7e10" providerId="LiveId" clId="{3CB56A08-4AF0-5A4D-B64E-DC367ADA8A6B}" dt="2021-07-07T05:02:21.500" v="120" actId="14100"/>
          <ac:picMkLst>
            <pc:docMk/>
            <pc:sldMk cId="4266889198" sldId="273"/>
            <ac:picMk id="4" creationId="{65AC5011-6BA3-D84A-8D40-17998B3952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EA49C-3C2A-2146-8683-BF8FAE0C9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3BB304-6B28-3740-9929-FBE399932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A48CAB-8213-BC4D-9BE8-0B15C5C2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A00-2A54-6948-A678-4F0F1382751C}" type="datetimeFigureOut">
              <a:rPr lang="en-US"/>
              <a:pPr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1F8FDE-7E75-724E-A604-934B80E8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2D5627-6ABC-E741-9527-40973E18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945D-28D1-5248-B51F-C88B02FED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11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165DA-7550-5B45-97B4-48AF0503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6C7D91-BEBE-BF41-8215-35C4762C5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DD2C1F-010C-4D45-B2CC-BFC56F8B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A00-2A54-6948-A678-4F0F1382751C}" type="datetimeFigureOut">
              <a:rPr lang="en-US"/>
              <a:pPr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6777EF-9133-FA4D-AB31-A3A8994D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524F46-E10E-D048-8130-39E32D10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945D-28D1-5248-B51F-C88B02FED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42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1116F9-1E0D-6A4D-9C99-6F34DEE50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817689-AA48-0046-B4F3-A03DD967F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B35FFE-6D42-1248-B99B-7AC82CF5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A00-2A54-6948-A678-4F0F1382751C}" type="datetimeFigureOut">
              <a:rPr lang="en-US"/>
              <a:pPr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B2FA82-6988-C744-81CC-30ABDCD2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FB1CEA-3C03-1742-8A2E-F5CC0626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945D-28D1-5248-B51F-C88B02FED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52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CB413-33FB-D94E-9BAA-5BB20BA7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A3145E-B504-4341-8016-55D94998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C472CC-E75B-AC47-B500-061D0A02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A00-2A54-6948-A678-4F0F1382751C}" type="datetimeFigureOut">
              <a:rPr lang="en-US"/>
              <a:pPr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089B3F-6B9E-154E-A74E-A3F92D0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D0CD54-1344-D346-9C42-E56E0416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945D-28D1-5248-B51F-C88B02FED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44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16336-BB54-8943-9413-4B659685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C65ED6-7EEC-8447-8D6F-C0A247BDC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2EFC87-DFBF-A549-82CE-A6311CC3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A00-2A54-6948-A678-4F0F1382751C}" type="datetimeFigureOut">
              <a:rPr lang="en-US"/>
              <a:pPr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A3EABB-77F7-7446-8D87-A419086E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7AD988-7689-9248-B2F1-B0DBCCEB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945D-28D1-5248-B51F-C88B02FED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764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6A5DD-C230-CD49-B3A0-5EDC505C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5E907E-88FA-DC4F-ADEB-95CCA1D8F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D9C9A1-93EC-FF45-BE89-1C0A897AF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90E09A-F771-8C45-BF13-185044ED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A00-2A54-6948-A678-4F0F1382751C}" type="datetimeFigureOut">
              <a:rPr lang="en-US"/>
              <a:pPr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AF0FEC-A939-8A46-935A-BCCAE32C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9AF7EB-3619-F74C-9484-227D7130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945D-28D1-5248-B51F-C88B02FED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6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D107E-1862-024B-B7C1-E181AA3B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57AB43-715E-FC4B-A0C6-F4D302666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4C76CD-C777-0C4F-87C8-082DF2D30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D79999-C676-054E-8281-3ECC40271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B2FBA7-FB50-5D47-8A2C-B65CBA1D9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182533-8F72-1443-AEFB-4B3830F8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A00-2A54-6948-A678-4F0F1382751C}" type="datetimeFigureOut">
              <a:rPr lang="en-US"/>
              <a:pPr/>
              <a:t>10/24/2021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2D6212-F4F2-6F44-B49B-5D6A81A4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2E2D95-F453-A044-94EF-1AC0B7F9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945D-28D1-5248-B51F-C88B02FED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98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8CED8-6460-754C-9F2C-AD1E48AE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56E5DF-D227-784B-B038-E2180250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A00-2A54-6948-A678-4F0F1382751C}" type="datetimeFigureOut">
              <a:rPr lang="en-US"/>
              <a:pPr/>
              <a:t>10/24/2021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4ADAB1-5F25-0043-83A0-1A8E937C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700E7D-2327-EB4D-945E-8632DA3E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945D-28D1-5248-B51F-C88B02FED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19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27BDD7-917B-324E-B290-9A96881F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A00-2A54-6948-A678-4F0F1382751C}" type="datetimeFigureOut">
              <a:rPr lang="en-US"/>
              <a:pPr/>
              <a:t>10/24/2021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C01E5-1621-0F49-9E2D-99D1F52C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92128C-EE54-0549-BA0D-F3D3A6CD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945D-28D1-5248-B51F-C88B02FED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48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D19D3-B2A5-8B47-AE32-1E374D7E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BF8345-7637-8348-9771-5BAC2C88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B691BF-4631-FF49-83C0-D1FBD974F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018792-9931-2B49-9E73-3CC02EFA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A00-2A54-6948-A678-4F0F1382751C}" type="datetimeFigureOut">
              <a:rPr lang="en-US"/>
              <a:pPr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39D3DC-FB1B-EB47-B3DE-415ECD85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3118F5-F306-5A4D-8FBE-62456E02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945D-28D1-5248-B51F-C88B02FED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86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4E134E-A32C-194A-B2E6-8408791E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CF8545-CDA3-CF49-AE64-DB8434310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A76E36-90DE-3D47-BEA6-1B9540073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CE4BEF-8E79-2248-8408-08DEA9BE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A00-2A54-6948-A678-4F0F1382751C}" type="datetimeFigureOut">
              <a:rPr lang="en-US"/>
              <a:pPr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8897D6-2C52-004B-82B5-2750560D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06C9AA-8706-8B4B-8334-09EC02B1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945D-28D1-5248-B51F-C88B02FED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89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93458A4-6E77-5D42-AD4A-DCD02DFF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4AE562-AA36-E64D-AB93-C0F99EAAC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807055-5340-2243-B1C6-CA41CC916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6A00-2A54-6948-A678-4F0F1382751C}" type="datetimeFigureOut">
              <a:rPr lang="en-US"/>
              <a:pPr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D24EC2-B9B8-C94D-B889-0299F7AA7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603EE5-F0D2-5141-A852-5943F2FA3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8945D-28D1-5248-B51F-C88B02FED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86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bstract Vector Splatter Colorful Background Design. Illustration Vector  Design Stock Vector - Illustration of blue, background: 146111108"/>
          <p:cNvPicPr>
            <a:picLocks noChangeAspect="1" noChangeArrowheads="1"/>
          </p:cNvPicPr>
          <p:nvPr/>
        </p:nvPicPr>
        <p:blipFill>
          <a:blip r:embed="rId2" cstate="print"/>
          <a:srcRect b="730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8C0444ED-FDBA-4E01-AE7D-67707386DEDD}"/>
              </a:ext>
            </a:extLst>
          </p:cNvPr>
          <p:cNvSpPr txBox="1">
            <a:spLocks/>
          </p:cNvSpPr>
          <p:nvPr/>
        </p:nvSpPr>
        <p:spPr>
          <a:xfrm>
            <a:off x="2286000" y="2667000"/>
            <a:ext cx="7410736" cy="1676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আজকের পাঠে সবাইকে</a:t>
            </a:r>
            <a:r>
              <a:rPr lang="en-US" sz="80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80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</a:br>
            <a:r>
              <a:rPr lang="en-US" sz="66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</a:t>
            </a:r>
            <a:endParaRPr lang="en-US" sz="80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09800" y="990600"/>
            <a:ext cx="8077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গুণিতকের সংখ্যা অসংখ্য।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828800" y="685800"/>
            <a:ext cx="7543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গুণিতকের</a:t>
            </a: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সংখ্যা</a:t>
            </a: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অসংখ্য</a:t>
            </a: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।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1371600"/>
            <a:ext cx="8001000" cy="5570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উদাহরণঃ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ধরি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একটি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সংখ্যা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৩।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0" y="2133600"/>
            <a:ext cx="9829800" cy="3886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৩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১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দ্বারা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করলে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গুণফল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হয়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৩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৩×১=৩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৩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২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দ্বারা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করলে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গুণফল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হয়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 ৬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৩×২=৬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৩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৩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দ্বারা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করলে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গুণফল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হয়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৯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৩×৩=৯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৩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৪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দ্বারা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করলে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গুণফল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হয়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১২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৩×৪=১২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  <p:bldP spid="5" grpId="0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1"/>
          <p:cNvSpPr/>
          <p:nvPr/>
        </p:nvSpPr>
        <p:spPr>
          <a:xfrm>
            <a:off x="990600" y="609600"/>
            <a:ext cx="10287000" cy="6001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৩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কে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৫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দ্বারা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গুণ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করলে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গুণফল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হয়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 ১৫          </a:t>
            </a:r>
            <a:r>
              <a:rPr lang="en-US" sz="3200" b="1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৩×৫=১৫</a:t>
            </a:r>
          </a:p>
          <a:p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৩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কে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৬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দ্বারা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গুণ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করলে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গুণফল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হয়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 ১৮          </a:t>
            </a:r>
            <a:r>
              <a:rPr lang="en-US" sz="3200" b="1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৩×৬=১৮</a:t>
            </a:r>
          </a:p>
          <a:p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৩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কে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৭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দ্বারা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গুণ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করলে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গুণফল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হয়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  ২১         </a:t>
            </a:r>
            <a:r>
              <a:rPr lang="en-US" sz="3200" b="1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৩×৭=২১</a:t>
            </a:r>
          </a:p>
          <a:p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৩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কে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৮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দ্বারা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গুণ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করলে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গুণফল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হয়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 ২৪         </a:t>
            </a:r>
            <a:r>
              <a:rPr lang="en-US" sz="3200" b="1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৩×৮=২৪</a:t>
            </a:r>
          </a:p>
          <a:p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৩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কে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৯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দ্বারা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গুণ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করলে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গুণফল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হয়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 ২৭          </a:t>
            </a:r>
            <a:r>
              <a:rPr lang="en-US" sz="3200" b="1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৩×৯=২৭</a:t>
            </a:r>
          </a:p>
          <a:p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৩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কে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১০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দ্বারা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গুণ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করলে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গুণফল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b="1" dirty="0" err="1" smtClean="0">
                <a:latin typeface="AdorshoLipi" pitchFamily="1" charset="0"/>
                <a:cs typeface="AdorshoLipi" pitchFamily="1" charset="0"/>
              </a:rPr>
              <a:t>হয়</a:t>
            </a:r>
            <a:r>
              <a:rPr lang="en-US" sz="3200" b="1" dirty="0" smtClean="0">
                <a:latin typeface="AdorshoLipi" pitchFamily="1" charset="0"/>
                <a:cs typeface="AdorshoLipi" pitchFamily="1" charset="0"/>
              </a:rPr>
              <a:t>  ৩০       </a:t>
            </a:r>
            <a:r>
              <a:rPr lang="en-US" sz="3200" b="1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৩×১০=৩০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0" y="1143000"/>
            <a:ext cx="9982200" cy="4876799"/>
          </a:xfrm>
          <a:prstGeom prst="rect">
            <a:avLst/>
          </a:prstGeom>
          <a:solidFill>
            <a:srgbClr val="CCFECC"/>
          </a:solidFill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সুতরাং</a:t>
            </a:r>
            <a:r>
              <a:rPr kumimoji="0" lang="en-US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5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৩, ৬, ৯, ১২, ১৫, ১৮, ২১, ২৪, ২৭, ৩০ </a:t>
            </a:r>
            <a:r>
              <a:rPr kumimoji="0" lang="en-US" sz="5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ইত্যাদি</a:t>
            </a:r>
            <a:r>
              <a:rPr kumimoji="0" lang="en-US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5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সংখ্যাগুলোই</a:t>
            </a:r>
            <a:r>
              <a:rPr kumimoji="0" lang="en-US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5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হলো</a:t>
            </a:r>
            <a:r>
              <a:rPr kumimoji="0" lang="en-US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৩ </a:t>
            </a:r>
            <a:r>
              <a:rPr kumimoji="0" lang="en-US" sz="5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এর</a:t>
            </a:r>
            <a:r>
              <a:rPr kumimoji="0" lang="en-US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5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গুণিতক</a:t>
            </a:r>
            <a:r>
              <a:rPr kumimoji="0" lang="en-US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।</a:t>
            </a:r>
            <a:endParaRPr kumimoji="0" lang="en-US" sz="5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1"/>
          <p:cNvSpPr/>
          <p:nvPr/>
        </p:nvSpPr>
        <p:spPr>
          <a:xfrm>
            <a:off x="990600" y="685800"/>
            <a:ext cx="10134600" cy="5262979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endParaRPr lang="en-US" sz="4800" b="1" dirty="0" smtClean="0">
              <a:latin typeface="AdorshoLipi" pitchFamily="1" charset="0"/>
              <a:cs typeface="AdorshoLipi" pitchFamily="1" charset="0"/>
            </a:endParaRPr>
          </a:p>
          <a:p>
            <a:pPr algn="just"/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এভাবে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(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শূণ্য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বাদে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) ১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থেকে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শুরু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করে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অসংখ্য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সংখ্যা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দ্বারা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৩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কে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গুণ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করলে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ভিন্ন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ভিন্ন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অসংখ্য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গুণফল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পাওয়া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যাবে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।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আর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এই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অসংখ্য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গুণফলগুলোই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৩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এর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800" b="1" dirty="0" err="1" smtClean="0">
                <a:latin typeface="AdorshoLipi" pitchFamily="1" charset="0"/>
                <a:cs typeface="AdorshoLipi" pitchFamily="1" charset="0"/>
              </a:rPr>
              <a:t>গুণিতক</a:t>
            </a:r>
            <a:r>
              <a:rPr lang="en-US" sz="4800" b="1" dirty="0" smtClean="0">
                <a:latin typeface="AdorshoLipi" pitchFamily="1" charset="0"/>
                <a:cs typeface="AdorshoLipi" pitchFamily="1" charset="0"/>
              </a:rPr>
              <a:t>।</a:t>
            </a:r>
          </a:p>
          <a:p>
            <a:endParaRPr lang="en-US" sz="4800" b="1" dirty="0" smtClean="0">
              <a:latin typeface="AdorshoLipi" pitchFamily="1" charset="0"/>
              <a:cs typeface="AdorshoLip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0" y="685800"/>
            <a:ext cx="8382000" cy="685800"/>
          </a:xfrm>
          <a:prstGeom prst="rect">
            <a:avLst/>
          </a:prstGeom>
          <a:solidFill>
            <a:srgbClr val="65FF65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আরো একটি সংখ্যা ধরি, </a:t>
            </a: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৬</a:t>
            </a: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।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1447800"/>
            <a:ext cx="2667000" cy="4495800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৬×১ =৬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৬×২ =১২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৬×৩ =১৮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৬×৪ =২৪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৬×৫ =৩০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৬×৬ =৩৬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৬×৭ = ৪২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৬×৮= ৪৮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৬×৯ = ৫৪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৬×১০ =৬০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</p:txBody>
      </p:sp>
      <p:sp>
        <p:nvSpPr>
          <p:cNvPr id="5" name="Content Placeholder 3"/>
          <p:cNvSpPr txBox="1"/>
          <p:nvPr/>
        </p:nvSpPr>
        <p:spPr>
          <a:xfrm>
            <a:off x="6172200" y="1447800"/>
            <a:ext cx="2819400" cy="449580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cs typeface="AdorshoLipi" pitchFamily="1" charset="0"/>
              </a:rPr>
              <a:t>৬×১২ = ৭২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cs typeface="AdorshoLipi" pitchFamily="1" charset="0"/>
              </a:rPr>
              <a:t>৬×১৩ = ৭৮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cs typeface="AdorshoLipi" pitchFamily="1" charset="0"/>
              </a:rPr>
              <a:t>৬×১৫ = ৯০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cs typeface="AdorshoLipi" pitchFamily="1" charset="0"/>
              </a:rPr>
              <a:t>  ৬×১৮ = ১০৮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cs typeface="AdorshoLipi" pitchFamily="1" charset="0"/>
              </a:rPr>
              <a:t>৬×২০ = ১২০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cs typeface="AdorshoLipi" pitchFamily="1" charset="0"/>
              </a:rPr>
              <a:t>৬×২৫ = ১৫০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cs typeface="AdorshoLipi" pitchFamily="1" charset="0"/>
              </a:rPr>
              <a:t>  ৬×৩০ = ১৮০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cs typeface="AdorshoLipi" pitchFamily="1" charset="0"/>
              </a:rPr>
              <a:t>৬×৪০ = ২৪০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cs typeface="AdorshoLipi" pitchFamily="1" charset="0"/>
              </a:rPr>
              <a:t>৬×৫০ = ৩০০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cs typeface="AdorshoLipi" pitchFamily="1" charset="0"/>
              </a:rPr>
              <a:t>  ৬×৬০ = ৩৬০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cs typeface="AdorshoLipi" pitchFamily="1" charset="0"/>
              </a:rPr>
              <a:t>৬×৭০ = ৪২০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cs typeface="AdorshoLipi" pitchFamily="1" charset="0"/>
              </a:rPr>
              <a:t>৬×৮০ = ৪৮০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cs typeface="AdorshoLipi" pitchFamily="1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cs typeface="AdorshoLip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85800"/>
            <a:ext cx="6629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চল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আরেকটি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সংখ্যার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গুণিতক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করি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1219200"/>
            <a:ext cx="8534400" cy="4190999"/>
          </a:xfrm>
          <a:prstGeom prst="rect">
            <a:avLst/>
          </a:prstGeom>
          <a:solidFill>
            <a:srgbClr val="65FF65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এরকম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অসংখ্য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সংখ্যা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দ্বারা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৬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করে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অসংখ্য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গুণফল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পাওয়া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যাবে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।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</a:b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মনে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রাখবে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এই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যে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৬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বিভিন্ন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সংখ্যা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দ্বারা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করে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৬,১২,১৮,২১,২৪,২৭,৩০,৩৬,৪২,৪৮,৫৪,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৬০,৭২,৭৮, ৯০,১০৮,১২০,১৫০,১৮০,২৪০,৩০০,৩৬০, ৪২০,৪৮০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গুণফলগুলো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আমরা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পেলাম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এই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গুণফলগুলোই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৬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এর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গুণিতক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।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4495800"/>
            <a:ext cx="7467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/>
            </a:r>
            <a:b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</a:b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তোমাদের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দেখে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এটি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মনে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হচ্ছে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?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/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</a:br>
            <a:endParaRPr kumimoji="0" lang="en-US" sz="4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43000" y="5181600"/>
            <a:ext cx="8915400" cy="990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আরে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এটা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তো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নামতা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হ্যাঁ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গুণিতকটা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হলো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অনেকটা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নামতার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গুণফলগুলোর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মত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71600" y="762000"/>
            <a:ext cx="9372600" cy="770659"/>
          </a:xfrm>
          <a:prstGeom prst="rect">
            <a:avLst/>
          </a:prstGeom>
          <a:solidFill>
            <a:srgbClr val="99CCFF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গুণিতক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ও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নামতার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মধ্যে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পার্থক্য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2209800"/>
            <a:ext cx="9677400" cy="3505200"/>
          </a:xfrm>
          <a:prstGeom prst="rect">
            <a:avLst/>
          </a:prstGeom>
          <a:solidFill>
            <a:srgbClr val="FFE5E5"/>
          </a:solidFill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নামতায়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সাধারণতঃ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১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থেকে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১০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পর্যন্ত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সংখ্যার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গুণফলগুলো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মুখস্থ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করি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কিন্তু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গুণিতকে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শূণ্য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বাদে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ইচ্ছেমত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সংখ্যা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দ্বারা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করে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গুণফল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বের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করা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হয়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।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</a:b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FF851E-B02E-4399-9748-883D7D468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76400" y="685800"/>
            <a:ext cx="8610600" cy="762000"/>
          </a:xfrm>
          <a:prstGeom prst="rect">
            <a:avLst/>
          </a:prstGeom>
          <a:solidFill>
            <a:srgbClr val="CCFECC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গুণ্য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  ×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   =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গুণফল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914400" y="1524000"/>
            <a:ext cx="9906000" cy="685800"/>
          </a:xfrm>
          <a:prstGeom prst="rect">
            <a:avLst/>
          </a:prstGeom>
          <a:solidFill>
            <a:srgbClr val="FFE5E5"/>
          </a:solidFill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এই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সূত্রের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সাহায্যে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‍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গুণিতকের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অনুশীলণ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4600" y="2209800"/>
            <a:ext cx="6629400" cy="609600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ধরি, আর একটি সংখ্যা ১১।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819400"/>
            <a:ext cx="8229600" cy="16764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তোমরা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অধ্যায়ে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একটি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সূত্র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শিখেছিলে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সেটি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মনে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আছে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গুণ্য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     ×  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গুণক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  =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গুণফল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1828800" y="3810000"/>
            <a:ext cx="10668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১১</a:t>
            </a:r>
            <a:endParaRPr lang="en-US" sz="4800" b="1" dirty="0">
              <a:solidFill>
                <a:schemeClr val="tx1"/>
              </a:solidFill>
              <a:latin typeface="AdorshoLipi" pitchFamily="1" charset="0"/>
              <a:cs typeface="AdorshoLipi" pitchFamily="1" charset="0"/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4267200" y="3733800"/>
            <a:ext cx="2286000" cy="1371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dorshoLipi" pitchFamily="1" charset="0"/>
                <a:cs typeface="AdorshoLipi" pitchFamily="1" charset="0"/>
              </a:rPr>
              <a:t>বিভিন্ন</a:t>
            </a:r>
            <a:r>
              <a:rPr lang="en-US" sz="24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400" b="1" dirty="0" err="1" smtClean="0">
                <a:latin typeface="AdorshoLipi" pitchFamily="1" charset="0"/>
                <a:cs typeface="AdorshoLipi" pitchFamily="1" charset="0"/>
              </a:rPr>
              <a:t>পূর্ণ</a:t>
            </a:r>
            <a:r>
              <a:rPr lang="en-US" sz="24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400" b="1" dirty="0" err="1" smtClean="0">
                <a:latin typeface="AdorshoLipi" pitchFamily="1" charset="0"/>
                <a:cs typeface="AdorshoLipi" pitchFamily="1" charset="0"/>
              </a:rPr>
              <a:t>সংখ্যা</a:t>
            </a:r>
            <a:endParaRPr lang="en-US" sz="2400" b="1" dirty="0" smtClean="0">
              <a:latin typeface="AdorshoLipi" pitchFamily="1" charset="0"/>
              <a:cs typeface="AdorshoLipi" pitchFamily="1" charset="0"/>
            </a:endParaRPr>
          </a:p>
          <a:p>
            <a:pPr algn="ctr"/>
            <a:r>
              <a:rPr lang="en-US" sz="2400" b="1" dirty="0" err="1" smtClean="0">
                <a:latin typeface="AdorshoLipi" pitchFamily="1" charset="0"/>
                <a:cs typeface="AdorshoLipi" pitchFamily="1" charset="0"/>
              </a:rPr>
              <a:t>দিয়ে</a:t>
            </a:r>
            <a:r>
              <a:rPr lang="en-US" sz="24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400" b="1" dirty="0" err="1" smtClean="0">
                <a:latin typeface="AdorshoLipi" pitchFamily="1" charset="0"/>
                <a:cs typeface="AdorshoLipi" pitchFamily="1" charset="0"/>
              </a:rPr>
              <a:t>গুণ</a:t>
            </a:r>
            <a:endParaRPr lang="en-US" sz="2400" b="1" dirty="0">
              <a:latin typeface="AdorshoLipi" pitchFamily="1" charset="0"/>
              <a:cs typeface="AdorshoLipi" pitchFamily="1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7239000" y="3733800"/>
            <a:ext cx="37338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AdorshoLipi" pitchFamily="1" charset="0"/>
                <a:cs typeface="AdorshoLipi" pitchFamily="1" charset="0"/>
              </a:rPr>
              <a:t>প্রাপ্ত</a:t>
            </a:r>
            <a:r>
              <a:rPr lang="en-US" sz="4000" dirty="0" smtClean="0">
                <a:solidFill>
                  <a:schemeClr val="bg1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dorshoLipi" pitchFamily="1" charset="0"/>
                <a:cs typeface="AdorshoLipi" pitchFamily="1" charset="0"/>
              </a:rPr>
              <a:t>গুণফলই</a:t>
            </a:r>
            <a:r>
              <a:rPr lang="en-US" sz="4000" dirty="0" smtClean="0">
                <a:solidFill>
                  <a:schemeClr val="bg1"/>
                </a:solidFill>
                <a:latin typeface="AdorshoLipi" pitchFamily="1" charset="0"/>
                <a:cs typeface="AdorshoLipi" pitchFamily="1" charset="0"/>
              </a:rPr>
              <a:t> ১১ </a:t>
            </a:r>
            <a:r>
              <a:rPr lang="en-US" sz="4000" dirty="0" err="1" smtClean="0">
                <a:solidFill>
                  <a:schemeClr val="bg1"/>
                </a:solidFill>
                <a:latin typeface="AdorshoLipi" pitchFamily="1" charset="0"/>
                <a:cs typeface="AdorshoLipi" pitchFamily="1" charset="0"/>
              </a:rPr>
              <a:t>এর</a:t>
            </a:r>
            <a:r>
              <a:rPr lang="en-US" sz="4000" dirty="0" smtClean="0">
                <a:solidFill>
                  <a:schemeClr val="bg1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dorshoLipi" pitchFamily="1" charset="0"/>
                <a:cs typeface="AdorshoLipi" pitchFamily="1" charset="0"/>
              </a:rPr>
              <a:t>গুণিতক</a:t>
            </a:r>
            <a:endParaRPr lang="en-US" sz="4000" dirty="0">
              <a:solidFill>
                <a:schemeClr val="bg1"/>
              </a:solidFill>
              <a:latin typeface="AdorshoLipi" pitchFamily="1" charset="0"/>
              <a:cs typeface="AdorshoLipi" pitchFamily="1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838200" y="5288340"/>
            <a:ext cx="10439400" cy="954107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এখানে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গুণ্য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১১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অপরিবর্তনীয়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রেখে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গুণকের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ঘরে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বিভিন্ন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পূর্ণ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সংখ্যা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বসিয়ে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প্রাপ্ত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গুণফলগুলোই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১১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এর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গুণিতক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AdorshoLipi" pitchFamily="1" charset="0"/>
              <a:cs typeface="AdorshoLip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685800"/>
            <a:ext cx="8458200" cy="609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গুণ্য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    ×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গুণক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      =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গুণফল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295400"/>
            <a:ext cx="9220200" cy="3200400"/>
          </a:xfrm>
          <a:prstGeom prst="rect">
            <a:avLst/>
          </a:prstGeom>
          <a:solidFill>
            <a:srgbClr val="CCFECC"/>
          </a:solidFill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          ১১            ×             ২          =      ২২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          ১১            ×             ৩          =     ৩৩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          ১১            ×             ৪          =     ৪৪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          ১১            ×             ৫          =     ৫৫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          ১১            ×             ৬          =     ৬৬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          ১১            ×            ……       =  ……..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এখানে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গুণ্য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১১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অপরিবর্তণীয়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রেখে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গুণকের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ঘরে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২,৩,৪,৫,৬,….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বিভিন্ন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মান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বসিয়ে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প্রাপ্ত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গুণফলগুলো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যথাক্রমে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২২,৩৩,৪৪,৫৫,৬৬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….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ইত্যাদিই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১১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এর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গুণিতক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।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FF851E-B02E-4399-9748-883D7D468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FF851E-B02E-4399-9748-883D7D468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0" y="0"/>
            <a:ext cx="12192000" cy="6857999"/>
          </a:xfrm>
          <a:prstGeom prst="rect">
            <a:avLst/>
          </a:prstGeom>
        </p:spPr>
      </p:pic>
      <p:sp>
        <p:nvSpPr>
          <p:cNvPr id="3" name="Rectangle 1"/>
          <p:cNvSpPr/>
          <p:nvPr/>
        </p:nvSpPr>
        <p:spPr>
          <a:xfrm>
            <a:off x="1066800" y="685800"/>
            <a:ext cx="8686800" cy="707886"/>
          </a:xfrm>
          <a:prstGeom prst="rect">
            <a:avLst/>
          </a:prstGeom>
          <a:solidFill>
            <a:srgbClr val="CCFECC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dorshoLipi" pitchFamily="1" charset="0"/>
                <a:cs typeface="AdorshoLipi" pitchFamily="1" charset="0"/>
              </a:rPr>
              <a:t>পাঠ্য</a:t>
            </a:r>
            <a:r>
              <a:rPr lang="en-US" sz="40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000" b="1" dirty="0" err="1" smtClean="0">
                <a:latin typeface="AdorshoLipi" pitchFamily="1" charset="0"/>
                <a:cs typeface="AdorshoLipi" pitchFamily="1" charset="0"/>
              </a:rPr>
              <a:t>বইয়ের</a:t>
            </a:r>
            <a:r>
              <a:rPr lang="en-US" sz="4000" b="1" dirty="0" smtClean="0">
                <a:latin typeface="AdorshoLipi" pitchFamily="1" charset="0"/>
                <a:cs typeface="AdorshoLipi" pitchFamily="1" charset="0"/>
              </a:rPr>
              <a:t> সংযোগ ২৬ নং পৃষ্ঠা। </a:t>
            </a:r>
            <a:endParaRPr lang="en-US" sz="4000" b="1" dirty="0">
              <a:latin typeface="AdorshoLipi" pitchFamily="1" charset="0"/>
              <a:cs typeface="AdorshoLipi" pitchFamily="1" charset="0"/>
            </a:endParaRPr>
          </a:p>
        </p:txBody>
      </p:sp>
      <p:pic>
        <p:nvPicPr>
          <p:cNvPr id="4" name="Picture 2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447800"/>
            <a:ext cx="4646831" cy="4495800"/>
          </a:xfrm>
          <a:prstGeom prst="rect">
            <a:avLst/>
          </a:prstGeom>
        </p:spPr>
      </p:pic>
      <p:pic>
        <p:nvPicPr>
          <p:cNvPr id="5" name="Picture 2" descr="F:\PDF Primary\Cap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24000"/>
            <a:ext cx="3962400" cy="432480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FF851E-B02E-4399-9748-883D7D468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609600"/>
            <a:ext cx="7010400" cy="1015647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038600"/>
            <a:ext cx="7410733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এ </a:t>
            </a:r>
            <a:r>
              <a:rPr lang="en-US" sz="44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কে</a:t>
            </a:r>
            <a:r>
              <a:rPr lang="en-US" sz="44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এম</a:t>
            </a:r>
            <a:r>
              <a:rPr lang="en-US" sz="44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শাহজাহান</a:t>
            </a:r>
            <a:r>
              <a:rPr lang="en-US" sz="44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কবীর</a:t>
            </a:r>
            <a:r>
              <a:rPr lang="en-US" sz="44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		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প্রধান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শিক্ষক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চান্দুয়াইল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সরকারি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প্রাথমিক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বিদ্যালয়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	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কলমাকান্দা,নেত্রকোণা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। </a:t>
            </a:r>
            <a:endParaRPr lang="en-US" sz="3200" b="1" dirty="0">
              <a:ln>
                <a:solidFill>
                  <a:schemeClr val="tx2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4" descr="246730779_456506329127673_94453047256788648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600200"/>
            <a:ext cx="3886200" cy="2033517"/>
          </a:xfrm>
          <a:prstGeom prst="cloudCallou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4" descr="20190708_202045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7373" y="1600201"/>
            <a:ext cx="2536428" cy="23589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 descr="20190708_202045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1371600"/>
            <a:ext cx="2536428" cy="23589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0" y="685800"/>
            <a:ext cx="10058400" cy="1295399"/>
          </a:xfrm>
          <a:prstGeom prst="rect">
            <a:avLst/>
          </a:prstGeom>
          <a:solidFill>
            <a:srgbClr val="99CCFF"/>
          </a:solidFill>
        </p:spPr>
        <p:txBody>
          <a:bodyPr>
            <a:normAutofit fontScale="97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একজন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শিক্ষক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প্রতি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শিক্ষার্থীকে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৩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টি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করে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কাগজ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দিতে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চান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।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শিক্ষা্র্থীর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সংখ্যা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১, ২, ৩,…. ..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হলে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প্রয়োজনীয়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কাগজের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সংখ্যা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বের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করি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।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598" y="2209800"/>
          <a:ext cx="9525000" cy="175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3050"/>
                <a:gridCol w="645500"/>
                <a:gridCol w="668421"/>
                <a:gridCol w="668421"/>
                <a:gridCol w="668421"/>
                <a:gridCol w="668421"/>
                <a:gridCol w="668421"/>
                <a:gridCol w="751974"/>
                <a:gridCol w="668421"/>
                <a:gridCol w="751974"/>
                <a:gridCol w="751976"/>
              </a:tblGrid>
              <a:tr h="9404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dorshoLipi" pitchFamily="1" charset="0"/>
                          <a:cs typeface="AdorshoLipi" pitchFamily="1" charset="0"/>
                        </a:rPr>
                        <a:t>শিক্ষার্থীর</a:t>
                      </a:r>
                      <a:r>
                        <a:rPr lang="en-US" sz="2400" dirty="0" smtClean="0">
                          <a:latin typeface="AdorshoLipi" pitchFamily="1" charset="0"/>
                          <a:cs typeface="AdorshoLipi" pitchFamily="1" charset="0"/>
                        </a:rPr>
                        <a:t> </a:t>
                      </a:r>
                      <a:r>
                        <a:rPr lang="en-US" sz="2400" dirty="0" err="1" smtClean="0">
                          <a:latin typeface="AdorshoLipi" pitchFamily="1" charset="0"/>
                          <a:cs typeface="AdorshoLipi" pitchFamily="1" charset="0"/>
                        </a:rPr>
                        <a:t>সংখ্যা</a:t>
                      </a:r>
                      <a:endParaRPr lang="en-US" sz="24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dorshoLipi" pitchFamily="1" charset="0"/>
                          <a:cs typeface="AdorshoLipi" pitchFamily="1" charset="0"/>
                        </a:rPr>
                        <a:t>১</a:t>
                      </a:r>
                      <a:endParaRPr lang="en-US" sz="24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dorshoLipi" pitchFamily="1" charset="0"/>
                          <a:cs typeface="AdorshoLipi" pitchFamily="1" charset="0"/>
                        </a:rPr>
                        <a:t>২</a:t>
                      </a:r>
                      <a:endParaRPr lang="en-US" sz="24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dorshoLipi" pitchFamily="1" charset="0"/>
                          <a:cs typeface="AdorshoLipi" pitchFamily="1" charset="0"/>
                        </a:rPr>
                        <a:t>৩</a:t>
                      </a:r>
                      <a:endParaRPr lang="en-US" sz="24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dorshoLipi" pitchFamily="1" charset="0"/>
                          <a:cs typeface="AdorshoLipi" pitchFamily="1" charset="0"/>
                        </a:rPr>
                        <a:t>৪</a:t>
                      </a:r>
                      <a:endParaRPr lang="en-US" sz="24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dorshoLipi" pitchFamily="1" charset="0"/>
                          <a:cs typeface="AdorshoLipi" pitchFamily="1" charset="0"/>
                        </a:rPr>
                        <a:t>৫</a:t>
                      </a:r>
                      <a:endParaRPr lang="en-US" sz="24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dorshoLipi" pitchFamily="1" charset="0"/>
                          <a:cs typeface="AdorshoLipi" pitchFamily="1" charset="0"/>
                        </a:rPr>
                        <a:t>১০</a:t>
                      </a:r>
                      <a:endParaRPr lang="en-US" sz="24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dorshoLipi" pitchFamily="1" charset="0"/>
                          <a:cs typeface="AdorshoLipi" pitchFamily="1" charset="0"/>
                        </a:rPr>
                        <a:t>২০</a:t>
                      </a:r>
                      <a:endParaRPr lang="en-US" sz="24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dorshoLipi" pitchFamily="1" charset="0"/>
                          <a:cs typeface="AdorshoLipi" pitchFamily="1" charset="0"/>
                        </a:rPr>
                        <a:t>৩০</a:t>
                      </a:r>
                      <a:endParaRPr lang="en-US" sz="24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dorshoLipi" pitchFamily="1" charset="0"/>
                          <a:cs typeface="AdorshoLipi" pitchFamily="1" charset="0"/>
                        </a:rPr>
                        <a:t>৪০</a:t>
                      </a:r>
                      <a:endParaRPr lang="en-US" sz="24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dorshoLipi" pitchFamily="1" charset="0"/>
                          <a:cs typeface="AdorshoLipi" pitchFamily="1" charset="0"/>
                        </a:rPr>
                        <a:t>৫০</a:t>
                      </a:r>
                      <a:endParaRPr lang="en-US" sz="24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1218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dorshoLipi" pitchFamily="1" charset="0"/>
                          <a:cs typeface="AdorshoLipi" pitchFamily="1" charset="0"/>
                        </a:rPr>
                        <a:t>কাগজের</a:t>
                      </a:r>
                      <a:r>
                        <a:rPr lang="en-US" sz="2400" dirty="0" smtClean="0">
                          <a:latin typeface="AdorshoLipi" pitchFamily="1" charset="0"/>
                          <a:cs typeface="AdorshoLipi" pitchFamily="1" charset="0"/>
                        </a:rPr>
                        <a:t> </a:t>
                      </a:r>
                      <a:r>
                        <a:rPr lang="en-US" sz="2400" dirty="0" err="1" smtClean="0">
                          <a:latin typeface="AdorshoLipi" pitchFamily="1" charset="0"/>
                          <a:cs typeface="AdorshoLipi" pitchFamily="1" charset="0"/>
                        </a:rPr>
                        <a:t>সংখ্যা</a:t>
                      </a:r>
                      <a:endParaRPr lang="en-US" sz="24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rshoLipi" pitchFamily="1" charset="0"/>
                          <a:cs typeface="AdorshoLipi" pitchFamily="1" charset="0"/>
                        </a:rPr>
                        <a:t>৩</a:t>
                      </a:r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rshoLipi" pitchFamily="1" charset="0"/>
                          <a:cs typeface="AdorshoLipi" pitchFamily="1" charset="0"/>
                        </a:rPr>
                        <a:t>৬</a:t>
                      </a:r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572000"/>
            <a:ext cx="10058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৩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কে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পূর্ণ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সংখ্যা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দ্বারা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গুণ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করে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যে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সংখ্যাগুলো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পাওয়া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যায়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সেগুলো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হলো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৩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এর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গুণিতক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।</a:t>
            </a:r>
            <a:endParaRPr lang="en-US" sz="3600" b="1" dirty="0">
              <a:ln>
                <a:solidFill>
                  <a:srgbClr val="FF0000"/>
                </a:solidFill>
              </a:ln>
              <a:latin typeface="AdorshoLipi" pitchFamily="1" charset="0"/>
              <a:cs typeface="AdorshoLip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00200" y="762001"/>
            <a:ext cx="6553200" cy="457199"/>
          </a:xfrm>
          <a:prstGeom prst="rect">
            <a:avLst/>
          </a:prstGeom>
          <a:solidFill>
            <a:srgbClr val="FFE5E5"/>
          </a:solidFill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১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জন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শিক্ষার্থী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কাগজ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পায়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৩টি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pic>
        <p:nvPicPr>
          <p:cNvPr id="4" name="Picture 12" descr="CCCCCCCCCCCCC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524000"/>
            <a:ext cx="5181599" cy="1752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76400" y="3352800"/>
            <a:ext cx="6858000" cy="762000"/>
          </a:xfrm>
          <a:prstGeom prst="rect">
            <a:avLst/>
          </a:prstGeom>
          <a:solidFill>
            <a:srgbClr val="CCFECC"/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২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জন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শিক্ষার্থী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কাগজ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পায়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৬টি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000000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4114800"/>
            <a:ext cx="8382000" cy="1905000"/>
            <a:chOff x="452610" y="1905000"/>
            <a:chExt cx="8083626" cy="2590800"/>
          </a:xfrm>
        </p:grpSpPr>
        <p:pic>
          <p:nvPicPr>
            <p:cNvPr id="7" name="Picture 15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10" y="1947000"/>
              <a:ext cx="3899970" cy="2548800"/>
            </a:xfrm>
            <a:prstGeom prst="rect">
              <a:avLst/>
            </a:prstGeom>
          </p:spPr>
        </p:pic>
        <p:pic>
          <p:nvPicPr>
            <p:cNvPr id="8" name="Picture 16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905000"/>
              <a:ext cx="3964236" cy="2590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1200" y="762000"/>
            <a:ext cx="6858000" cy="533400"/>
          </a:xfrm>
          <a:prstGeom prst="rect">
            <a:avLst/>
          </a:prstGeom>
          <a:solidFill>
            <a:srgbClr val="C0C0C0"/>
          </a:solidFill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৩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জন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শিক্ষার্থী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কাগজ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পায়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৯টি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600" y="1644316"/>
            <a:ext cx="10058400" cy="4299284"/>
            <a:chOff x="685800" y="1644316"/>
            <a:chExt cx="7471900" cy="5019284"/>
          </a:xfrm>
        </p:grpSpPr>
        <p:pic>
          <p:nvPicPr>
            <p:cNvPr id="5" name="Picture 18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7515" y="1644316"/>
              <a:ext cx="3550185" cy="2320200"/>
            </a:xfrm>
            <a:prstGeom prst="rect">
              <a:avLst/>
            </a:prstGeom>
          </p:spPr>
        </p:pic>
        <p:pic>
          <p:nvPicPr>
            <p:cNvPr id="6" name="Picture 19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1676400"/>
              <a:ext cx="3550185" cy="2320200"/>
            </a:xfrm>
            <a:prstGeom prst="rect">
              <a:avLst/>
            </a:prstGeom>
          </p:spPr>
        </p:pic>
        <p:pic>
          <p:nvPicPr>
            <p:cNvPr id="7" name="Picture 20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4343400"/>
              <a:ext cx="3550185" cy="2320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09800" y="762001"/>
            <a:ext cx="7772400" cy="609600"/>
          </a:xfrm>
          <a:prstGeom prst="rect">
            <a:avLst/>
          </a:prstGeom>
          <a:solidFill>
            <a:srgbClr val="FFE5E5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৪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জন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শিক্ষার্থী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কাগজ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পায়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১২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টি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28800" y="1447800"/>
            <a:ext cx="8650995" cy="4781999"/>
            <a:chOff x="1828800" y="1447800"/>
            <a:chExt cx="8650995" cy="4781999"/>
          </a:xfrm>
        </p:grpSpPr>
        <p:pic>
          <p:nvPicPr>
            <p:cNvPr id="4" name="Picture 5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886200"/>
              <a:ext cx="3469395" cy="2267399"/>
            </a:xfrm>
            <a:prstGeom prst="rect">
              <a:avLst/>
            </a:prstGeom>
          </p:spPr>
        </p:pic>
        <p:pic>
          <p:nvPicPr>
            <p:cNvPr id="5" name="Picture 5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1447800"/>
              <a:ext cx="3469395" cy="2267399"/>
            </a:xfrm>
            <a:prstGeom prst="rect">
              <a:avLst/>
            </a:prstGeom>
          </p:spPr>
        </p:pic>
        <p:pic>
          <p:nvPicPr>
            <p:cNvPr id="6" name="Picture 5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3962400"/>
              <a:ext cx="3469395" cy="2267399"/>
            </a:xfrm>
            <a:prstGeom prst="rect">
              <a:avLst/>
            </a:prstGeom>
          </p:spPr>
        </p:pic>
        <p:pic>
          <p:nvPicPr>
            <p:cNvPr id="7" name="Picture 5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1600200"/>
              <a:ext cx="3469395" cy="22673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57400" y="609601"/>
            <a:ext cx="7772400" cy="533400"/>
          </a:xfrm>
          <a:prstGeom prst="rect">
            <a:avLst/>
          </a:prstGeom>
          <a:solidFill>
            <a:srgbClr val="CCFECC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৫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জন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শিক্ষার্থী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কাগজ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পায়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১৫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টি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7400" y="1371600"/>
            <a:ext cx="8462789" cy="4419600"/>
            <a:chOff x="452611" y="1676400"/>
            <a:chExt cx="8462789" cy="4419600"/>
          </a:xfrm>
        </p:grpSpPr>
        <p:pic>
          <p:nvPicPr>
            <p:cNvPr id="5" name="Picture 3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11" y="1676400"/>
              <a:ext cx="2823990" cy="1845600"/>
            </a:xfrm>
            <a:prstGeom prst="rect">
              <a:avLst/>
            </a:prstGeom>
          </p:spPr>
        </p:pic>
        <p:pic>
          <p:nvPicPr>
            <p:cNvPr id="6" name="Picture 4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4267200"/>
              <a:ext cx="2667001" cy="1828800"/>
            </a:xfrm>
            <a:prstGeom prst="rect">
              <a:avLst/>
            </a:prstGeom>
          </p:spPr>
        </p:pic>
        <p:pic>
          <p:nvPicPr>
            <p:cNvPr id="7" name="Picture 5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1676401"/>
              <a:ext cx="2590800" cy="1752600"/>
            </a:xfrm>
            <a:prstGeom prst="rect">
              <a:avLst/>
            </a:prstGeom>
          </p:spPr>
        </p:pic>
        <p:pic>
          <p:nvPicPr>
            <p:cNvPr id="8" name="Picture 6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4303200"/>
              <a:ext cx="2514600" cy="1792800"/>
            </a:xfrm>
            <a:prstGeom prst="rect">
              <a:avLst/>
            </a:prstGeom>
          </p:spPr>
        </p:pic>
        <p:pic>
          <p:nvPicPr>
            <p:cNvPr id="9" name="Picture 7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0" y="2895600"/>
              <a:ext cx="2514600" cy="1792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05000" y="685800"/>
            <a:ext cx="7772400" cy="533399"/>
          </a:xfrm>
          <a:prstGeom prst="rect">
            <a:avLst/>
          </a:prstGeom>
          <a:solidFill>
            <a:srgbClr val="CCFECC"/>
          </a:solidFill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১০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জন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শিক্ষার্থী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কাগজ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পায়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৩০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টি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8800" y="1600200"/>
            <a:ext cx="8467378" cy="4343400"/>
            <a:chOff x="376411" y="1676399"/>
            <a:chExt cx="8467378" cy="4495802"/>
          </a:xfrm>
        </p:grpSpPr>
        <p:pic>
          <p:nvPicPr>
            <p:cNvPr id="5" name="Picture 3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676399"/>
              <a:ext cx="1909589" cy="1295401"/>
            </a:xfrm>
            <a:prstGeom prst="rect">
              <a:avLst/>
            </a:prstGeom>
          </p:spPr>
        </p:pic>
        <p:pic>
          <p:nvPicPr>
            <p:cNvPr id="6" name="Picture 8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0" y="1676400"/>
              <a:ext cx="1909589" cy="1295401"/>
            </a:xfrm>
            <a:prstGeom prst="rect">
              <a:avLst/>
            </a:prstGeom>
          </p:spPr>
        </p:pic>
        <p:pic>
          <p:nvPicPr>
            <p:cNvPr id="7" name="Picture 9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1676400"/>
              <a:ext cx="1909589" cy="1295401"/>
            </a:xfrm>
            <a:prstGeom prst="rect">
              <a:avLst/>
            </a:prstGeom>
          </p:spPr>
        </p:pic>
        <p:pic>
          <p:nvPicPr>
            <p:cNvPr id="8" name="Picture 10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200" y="1676400"/>
              <a:ext cx="1909589" cy="1295401"/>
            </a:xfrm>
            <a:prstGeom prst="rect">
              <a:avLst/>
            </a:prstGeom>
          </p:spPr>
        </p:pic>
        <p:pic>
          <p:nvPicPr>
            <p:cNvPr id="9" name="Picture 11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411" y="3200400"/>
              <a:ext cx="1909589" cy="1295401"/>
            </a:xfrm>
            <a:prstGeom prst="rect">
              <a:avLst/>
            </a:prstGeom>
          </p:spPr>
        </p:pic>
        <p:pic>
          <p:nvPicPr>
            <p:cNvPr id="10" name="Picture 12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2589" y="3276601"/>
              <a:ext cx="1909589" cy="1295401"/>
            </a:xfrm>
            <a:prstGeom prst="rect">
              <a:avLst/>
            </a:prstGeom>
          </p:spPr>
        </p:pic>
        <p:pic>
          <p:nvPicPr>
            <p:cNvPr id="11" name="Picture 14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2613" y="3254478"/>
              <a:ext cx="1909589" cy="1295401"/>
            </a:xfrm>
            <a:prstGeom prst="rect">
              <a:avLst/>
            </a:prstGeom>
          </p:spPr>
        </p:pic>
        <p:pic>
          <p:nvPicPr>
            <p:cNvPr id="12" name="Picture 16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0" y="3276600"/>
              <a:ext cx="1909589" cy="1295401"/>
            </a:xfrm>
            <a:prstGeom prst="rect">
              <a:avLst/>
            </a:prstGeom>
          </p:spPr>
        </p:pic>
        <p:pic>
          <p:nvPicPr>
            <p:cNvPr id="13" name="Picture 20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7560" y="4876800"/>
              <a:ext cx="1909589" cy="1295401"/>
            </a:xfrm>
            <a:prstGeom prst="rect">
              <a:avLst/>
            </a:prstGeom>
          </p:spPr>
        </p:pic>
        <p:pic>
          <p:nvPicPr>
            <p:cNvPr id="14" name="Picture 22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4876800"/>
              <a:ext cx="1909589" cy="12954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52600" y="762000"/>
            <a:ext cx="7772400" cy="533399"/>
          </a:xfrm>
          <a:prstGeom prst="rect">
            <a:avLst/>
          </a:prstGeom>
          <a:solidFill>
            <a:srgbClr val="99CCFF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২০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জন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শিক্ষার্থী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কাগজ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পায়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৬০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টি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28800" y="1752600"/>
            <a:ext cx="8398417" cy="4191001"/>
            <a:chOff x="1828800" y="1752600"/>
            <a:chExt cx="8398417" cy="4191001"/>
          </a:xfrm>
        </p:grpSpPr>
        <p:grpSp>
          <p:nvGrpSpPr>
            <p:cNvPr id="5" name="Group 4"/>
            <p:cNvGrpSpPr/>
            <p:nvPr/>
          </p:nvGrpSpPr>
          <p:grpSpPr>
            <a:xfrm>
              <a:off x="1828800" y="1752600"/>
              <a:ext cx="8398417" cy="4191001"/>
              <a:chOff x="304800" y="1676400"/>
              <a:chExt cx="8398417" cy="4191001"/>
            </a:xfrm>
          </p:grpSpPr>
          <p:pic>
            <p:nvPicPr>
              <p:cNvPr id="6" name="Picture 17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6400" y="16764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7" name="Picture 18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0" y="16764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8" name="Picture 23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6764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9" name="Picture 24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943600" y="16764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10" name="Picture 25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91400" y="16764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11" name="Picture 29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28194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12" name="Picture 30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6400" y="28194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13" name="Picture 31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0" y="28194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14" name="Picture 32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28194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15" name="Picture 33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943600" y="28194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16" name="Picture 34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91400" y="28194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17" name="Picture 35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" y="38862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18" name="Picture 36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52600" y="38862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19" name="Picture 37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124200" y="38862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20" name="Picture 38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72000" y="38862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21" name="Picture 39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19800" y="38862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22" name="Picture 40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467600" y="38862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23" name="Picture 41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0" y="5029200"/>
                <a:ext cx="1235617" cy="838201"/>
              </a:xfrm>
              <a:prstGeom prst="rect">
                <a:avLst/>
              </a:prstGeom>
            </p:spPr>
          </p:pic>
          <p:pic>
            <p:nvPicPr>
              <p:cNvPr id="24" name="Picture 42" descr="CCCCCCCCCCCCCC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72000" y="5029200"/>
                <a:ext cx="1235617" cy="838201"/>
              </a:xfrm>
              <a:prstGeom prst="rect">
                <a:avLst/>
              </a:prstGeom>
            </p:spPr>
          </p:pic>
        </p:grpSp>
        <p:pic>
          <p:nvPicPr>
            <p:cNvPr id="25" name="Picture 17" descr="CCCCCCCCCCCCCC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1828800"/>
              <a:ext cx="1235617" cy="8382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1143000" y="762000"/>
            <a:ext cx="9753600" cy="606559"/>
          </a:xfrm>
          <a:prstGeom prst="rect">
            <a:avLst/>
          </a:prstGeom>
          <a:solidFill>
            <a:srgbClr val="FFCC99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৩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এর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গুণিতক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বের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করার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মাধ্যমে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নিচের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ছকটি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পূরণ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করি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।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1676400"/>
          <a:ext cx="9296402" cy="1763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2634"/>
                <a:gridCol w="404191"/>
                <a:gridCol w="485030"/>
                <a:gridCol w="727545"/>
                <a:gridCol w="808383"/>
                <a:gridCol w="808383"/>
                <a:gridCol w="646706"/>
                <a:gridCol w="808383"/>
                <a:gridCol w="808383"/>
                <a:gridCol w="808383"/>
                <a:gridCol w="808381"/>
              </a:tblGrid>
              <a:tr h="9404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dorshoLipi" pitchFamily="1" charset="0"/>
                          <a:cs typeface="AdorshoLipi" pitchFamily="1" charset="0"/>
                        </a:rPr>
                        <a:t>শিক্ষার্থীর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dorshoLipi" pitchFamily="1" charset="0"/>
                          <a:cs typeface="AdorshoLipi" pitchFamily="1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dorshoLipi" pitchFamily="1" charset="0"/>
                          <a:cs typeface="AdorshoLipi" pitchFamily="1" charset="0"/>
                        </a:rPr>
                        <a:t>সংখ্যা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dorshoLipi" pitchFamily="1" charset="0"/>
                          <a:cs typeface="AdorshoLipi" pitchFamily="1" charset="0"/>
                        </a:rPr>
                        <a:t>১</a:t>
                      </a:r>
                      <a:endParaRPr lang="en-US" sz="2400" dirty="0">
                        <a:solidFill>
                          <a:srgbClr val="FF0000"/>
                        </a:solidFill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dorshoLipi" pitchFamily="1" charset="0"/>
                          <a:cs typeface="AdorshoLipi" pitchFamily="1" charset="0"/>
                        </a:rPr>
                        <a:t>২</a:t>
                      </a:r>
                      <a:endParaRPr lang="en-US" sz="2400" dirty="0">
                        <a:solidFill>
                          <a:srgbClr val="FF0000"/>
                        </a:solidFill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dorshoLipi" pitchFamily="1" charset="0"/>
                          <a:cs typeface="AdorshoLipi" pitchFamily="1" charset="0"/>
                        </a:rPr>
                        <a:t>৩</a:t>
                      </a:r>
                      <a:endParaRPr lang="en-US" sz="2400" dirty="0">
                        <a:solidFill>
                          <a:srgbClr val="FF0000"/>
                        </a:solidFill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dorshoLipi" pitchFamily="1" charset="0"/>
                          <a:cs typeface="AdorshoLipi" pitchFamily="1" charset="0"/>
                        </a:rPr>
                        <a:t>৪</a:t>
                      </a:r>
                      <a:endParaRPr lang="en-US" sz="2400" dirty="0">
                        <a:solidFill>
                          <a:srgbClr val="FF0000"/>
                        </a:solidFill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dorshoLipi" pitchFamily="1" charset="0"/>
                          <a:cs typeface="AdorshoLipi" pitchFamily="1" charset="0"/>
                        </a:rPr>
                        <a:t>৫</a:t>
                      </a:r>
                      <a:endParaRPr lang="en-US" sz="2400" dirty="0">
                        <a:solidFill>
                          <a:srgbClr val="FF0000"/>
                        </a:solidFill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dorshoLipi" pitchFamily="1" charset="0"/>
                          <a:cs typeface="AdorshoLipi" pitchFamily="1" charset="0"/>
                        </a:rPr>
                        <a:t>১০</a:t>
                      </a:r>
                      <a:endParaRPr lang="en-US" sz="2400" dirty="0">
                        <a:solidFill>
                          <a:srgbClr val="FF0000"/>
                        </a:solidFill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dorshoLipi" pitchFamily="1" charset="0"/>
                          <a:cs typeface="AdorshoLipi" pitchFamily="1" charset="0"/>
                        </a:rPr>
                        <a:t>২০</a:t>
                      </a:r>
                      <a:endParaRPr lang="en-US" sz="2400" dirty="0">
                        <a:solidFill>
                          <a:srgbClr val="FF0000"/>
                        </a:solidFill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dorshoLipi" pitchFamily="1" charset="0"/>
                          <a:cs typeface="AdorshoLipi" pitchFamily="1" charset="0"/>
                        </a:rPr>
                        <a:t>৩০</a:t>
                      </a:r>
                      <a:endParaRPr lang="en-US" sz="2400" dirty="0">
                        <a:solidFill>
                          <a:srgbClr val="FF0000"/>
                        </a:solidFill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dorshoLipi" pitchFamily="1" charset="0"/>
                          <a:cs typeface="AdorshoLipi" pitchFamily="1" charset="0"/>
                        </a:rPr>
                        <a:t>৪০</a:t>
                      </a:r>
                      <a:endParaRPr lang="en-US" sz="2400" dirty="0">
                        <a:solidFill>
                          <a:srgbClr val="FF0000"/>
                        </a:solidFill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dorshoLipi" pitchFamily="1" charset="0"/>
                          <a:cs typeface="AdorshoLipi" pitchFamily="1" charset="0"/>
                        </a:rPr>
                        <a:t>৫০</a:t>
                      </a:r>
                      <a:endParaRPr lang="en-US" sz="2400" dirty="0">
                        <a:solidFill>
                          <a:srgbClr val="FF0000"/>
                        </a:solidFill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81218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dorshoLipi" pitchFamily="1" charset="0"/>
                          <a:cs typeface="AdorshoLipi" pitchFamily="1" charset="0"/>
                        </a:rPr>
                        <a:t>কাগজের</a:t>
                      </a:r>
                      <a:r>
                        <a:rPr lang="en-US" sz="2400" dirty="0" smtClean="0">
                          <a:latin typeface="AdorshoLipi" pitchFamily="1" charset="0"/>
                          <a:cs typeface="AdorshoLipi" pitchFamily="1" charset="0"/>
                        </a:rPr>
                        <a:t> </a:t>
                      </a:r>
                      <a:r>
                        <a:rPr lang="en-US" sz="2400" dirty="0" err="1" smtClean="0">
                          <a:latin typeface="AdorshoLipi" pitchFamily="1" charset="0"/>
                          <a:cs typeface="AdorshoLipi" pitchFamily="1" charset="0"/>
                        </a:rPr>
                        <a:t>সংখ্যা</a:t>
                      </a:r>
                      <a:endParaRPr lang="en-US" sz="24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rshoLipi" pitchFamily="1" charset="0"/>
                          <a:cs typeface="AdorshoLipi" pitchFamily="1" charset="0"/>
                        </a:rPr>
                        <a:t>৩</a:t>
                      </a:r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rshoLipi" pitchFamily="1" charset="0"/>
                          <a:cs typeface="AdorshoLipi" pitchFamily="1" charset="0"/>
                        </a:rPr>
                        <a:t>৬</a:t>
                      </a:r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800600" y="2590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৯</a:t>
            </a:r>
            <a:endParaRPr lang="en-US" dirty="0"/>
          </a:p>
        </p:txBody>
      </p:sp>
      <p:sp>
        <p:nvSpPr>
          <p:cNvPr id="6" name="Oval 6"/>
          <p:cNvSpPr/>
          <p:nvPr/>
        </p:nvSpPr>
        <p:spPr>
          <a:xfrm>
            <a:off x="5486400" y="2590800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7"/>
          <p:cNvSpPr/>
          <p:nvPr/>
        </p:nvSpPr>
        <p:spPr>
          <a:xfrm>
            <a:off x="6248400" y="2590800"/>
            <a:ext cx="6858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১৫</a:t>
            </a:r>
            <a:endParaRPr lang="en-US" b="1" dirty="0"/>
          </a:p>
        </p:txBody>
      </p:sp>
      <p:sp>
        <p:nvSpPr>
          <p:cNvPr id="8" name="Oval 8"/>
          <p:cNvSpPr/>
          <p:nvPr/>
        </p:nvSpPr>
        <p:spPr>
          <a:xfrm>
            <a:off x="7010400" y="2667000"/>
            <a:ext cx="6858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৩০</a:t>
            </a:r>
            <a:endParaRPr lang="en-US" sz="1600" b="1" dirty="0"/>
          </a:p>
        </p:txBody>
      </p:sp>
      <p:sp>
        <p:nvSpPr>
          <p:cNvPr id="9" name="Oval 9"/>
          <p:cNvSpPr/>
          <p:nvPr/>
        </p:nvSpPr>
        <p:spPr>
          <a:xfrm>
            <a:off x="7696200" y="2667000"/>
            <a:ext cx="6858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৬০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Oval 10"/>
          <p:cNvSpPr/>
          <p:nvPr/>
        </p:nvSpPr>
        <p:spPr>
          <a:xfrm>
            <a:off x="8610600" y="2667000"/>
            <a:ext cx="7620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৯০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Oval 11"/>
          <p:cNvSpPr/>
          <p:nvPr/>
        </p:nvSpPr>
        <p:spPr>
          <a:xfrm>
            <a:off x="9372600" y="2590800"/>
            <a:ext cx="838200" cy="685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১২০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Oval 12"/>
          <p:cNvSpPr/>
          <p:nvPr/>
        </p:nvSpPr>
        <p:spPr>
          <a:xfrm>
            <a:off x="10058400" y="2667000"/>
            <a:ext cx="9144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১৫০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3352800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৫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এর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প্রথম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১০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টি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গুণিতক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>নির্ণয়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  <a:t/>
            </a:r>
            <a:br>
              <a:rPr lang="en-US" sz="3200" b="1" dirty="0" smtClean="0">
                <a:ln>
                  <a:solidFill>
                    <a:srgbClr val="FF0000"/>
                  </a:solidFill>
                </a:ln>
                <a:latin typeface="AdorshoLipi" pitchFamily="1" charset="0"/>
                <a:cs typeface="AdorshoLipi" pitchFamily="1" charset="0"/>
              </a:rPr>
            </a:br>
            <a:endParaRPr lang="en-US" sz="2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4267200"/>
            <a:ext cx="1447800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dorshoLipi" pitchFamily="1" charset="0"/>
                <a:cs typeface="AdorshoLipi" pitchFamily="1" charset="0"/>
              </a:rPr>
              <a:t>৫×১=৫</a:t>
            </a:r>
          </a:p>
          <a:p>
            <a:r>
              <a:rPr lang="en-US" b="1" dirty="0" smtClean="0">
                <a:latin typeface="AdorshoLipi" pitchFamily="1" charset="0"/>
                <a:cs typeface="AdorshoLipi" pitchFamily="1" charset="0"/>
              </a:rPr>
              <a:t>৫×২=১০</a:t>
            </a:r>
          </a:p>
          <a:p>
            <a:r>
              <a:rPr lang="en-US" b="1" dirty="0" smtClean="0">
                <a:latin typeface="AdorshoLipi" pitchFamily="1" charset="0"/>
                <a:cs typeface="AdorshoLipi" pitchFamily="1" charset="0"/>
              </a:rPr>
              <a:t>৫×৩=১৫</a:t>
            </a:r>
          </a:p>
          <a:p>
            <a:r>
              <a:rPr lang="en-US" b="1" dirty="0" smtClean="0">
                <a:latin typeface="AdorshoLipi" pitchFamily="1" charset="0"/>
                <a:cs typeface="AdorshoLipi" pitchFamily="1" charset="0"/>
              </a:rPr>
              <a:t>৫×৪=২০</a:t>
            </a:r>
          </a:p>
          <a:p>
            <a:r>
              <a:rPr lang="en-US" b="1" dirty="0" smtClean="0">
                <a:latin typeface="AdorshoLipi" pitchFamily="1" charset="0"/>
                <a:cs typeface="AdorshoLipi" pitchFamily="1" charset="0"/>
              </a:rPr>
              <a:t>৫×৫=২৫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48200" y="4267200"/>
            <a:ext cx="1524000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dorshoLipi" pitchFamily="1" charset="0"/>
                <a:cs typeface="AdorshoLipi" pitchFamily="1" charset="0"/>
              </a:rPr>
              <a:t>৫×৬=৩০</a:t>
            </a:r>
          </a:p>
          <a:p>
            <a:r>
              <a:rPr lang="en-US" b="1" dirty="0" smtClean="0">
                <a:latin typeface="AdorshoLipi" pitchFamily="1" charset="0"/>
                <a:cs typeface="AdorshoLipi" pitchFamily="1" charset="0"/>
              </a:rPr>
              <a:t>৫×৭=৩৫</a:t>
            </a:r>
          </a:p>
          <a:p>
            <a:r>
              <a:rPr lang="en-US" b="1" dirty="0" smtClean="0">
                <a:latin typeface="AdorshoLipi" pitchFamily="1" charset="0"/>
                <a:cs typeface="AdorshoLipi" pitchFamily="1" charset="0"/>
              </a:rPr>
              <a:t>৫×৮=৪০</a:t>
            </a:r>
          </a:p>
          <a:p>
            <a:r>
              <a:rPr lang="en-US" b="1" dirty="0" smtClean="0">
                <a:latin typeface="AdorshoLipi" pitchFamily="1" charset="0"/>
                <a:cs typeface="AdorshoLipi" pitchFamily="1" charset="0"/>
              </a:rPr>
              <a:t>৫×৯=৪৫</a:t>
            </a:r>
          </a:p>
          <a:p>
            <a:r>
              <a:rPr lang="en-US" b="1" dirty="0" smtClean="0">
                <a:latin typeface="AdorshoLipi" pitchFamily="1" charset="0"/>
                <a:cs typeface="AdorshoLipi" pitchFamily="1" charset="0"/>
              </a:rPr>
              <a:t>৫×১০=৫০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00800" y="4343400"/>
            <a:ext cx="4800600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dorshoLipi" pitchFamily="1" charset="0"/>
                <a:cs typeface="AdorshoLipi" pitchFamily="1" charset="0"/>
              </a:rPr>
              <a:t>সুতরাং</a:t>
            </a:r>
            <a:r>
              <a:rPr lang="en-US" sz="2400" b="1" dirty="0" smtClean="0">
                <a:latin typeface="AdorshoLipi" pitchFamily="1" charset="0"/>
                <a:cs typeface="AdorshoLipi" pitchFamily="1" charset="0"/>
              </a:rPr>
              <a:t> ৫ </a:t>
            </a:r>
            <a:r>
              <a:rPr lang="en-US" sz="2400" b="1" dirty="0" err="1" smtClean="0">
                <a:latin typeface="AdorshoLipi" pitchFamily="1" charset="0"/>
                <a:cs typeface="AdorshoLipi" pitchFamily="1" charset="0"/>
              </a:rPr>
              <a:t>এর</a:t>
            </a:r>
            <a:r>
              <a:rPr lang="en-US" sz="24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400" b="1" dirty="0" err="1" smtClean="0">
                <a:latin typeface="AdorshoLipi" pitchFamily="1" charset="0"/>
                <a:cs typeface="AdorshoLipi" pitchFamily="1" charset="0"/>
              </a:rPr>
              <a:t>প্রথম</a:t>
            </a:r>
            <a:r>
              <a:rPr lang="en-US" sz="2400" b="1" dirty="0" smtClean="0">
                <a:latin typeface="AdorshoLipi" pitchFamily="1" charset="0"/>
                <a:cs typeface="AdorshoLipi" pitchFamily="1" charset="0"/>
              </a:rPr>
              <a:t> ১০ </a:t>
            </a:r>
            <a:r>
              <a:rPr lang="en-US" sz="2400" b="1" dirty="0" err="1" smtClean="0">
                <a:latin typeface="AdorshoLipi" pitchFamily="1" charset="0"/>
                <a:cs typeface="AdorshoLipi" pitchFamily="1" charset="0"/>
              </a:rPr>
              <a:t>টি</a:t>
            </a:r>
            <a:r>
              <a:rPr lang="en-US" sz="24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400" b="1" dirty="0" err="1" smtClean="0">
                <a:latin typeface="AdorshoLipi" pitchFamily="1" charset="0"/>
                <a:cs typeface="AdorshoLipi" pitchFamily="1" charset="0"/>
              </a:rPr>
              <a:t>গুণিতক</a:t>
            </a:r>
            <a:r>
              <a:rPr lang="en-US" sz="24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400" b="1" dirty="0" err="1" smtClean="0">
                <a:latin typeface="AdorshoLipi" pitchFamily="1" charset="0"/>
                <a:cs typeface="AdorshoLipi" pitchFamily="1" charset="0"/>
              </a:rPr>
              <a:t>হলোঃ</a:t>
            </a:r>
            <a:r>
              <a:rPr lang="en-US" sz="24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৫,১০,১৫,২০,২৫, ৩০, ৩৫, ৪০, ৪৫, ৫০।</a:t>
            </a:r>
            <a:endParaRPr lang="en-US" sz="2400" b="1" dirty="0">
              <a:solidFill>
                <a:srgbClr val="FF0000"/>
              </a:solidFill>
              <a:latin typeface="AdorshoLipi" pitchFamily="1" charset="0"/>
              <a:cs typeface="AdorshoLip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1905000"/>
            <a:ext cx="9601200" cy="1295400"/>
          </a:xfrm>
          <a:prstGeom prst="rect">
            <a:avLst/>
          </a:prstGeom>
          <a:solidFill>
            <a:srgbClr val="FFE5E5"/>
          </a:solidFill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</a:br>
            <a:r>
              <a:rPr kumimoji="0" lang="en-US" sz="40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প্রত্যেক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দলে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২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টি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করে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সংখ্যা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দেওয়া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আছে।১০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টি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করে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গুণিতক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লিখ</a:t>
            </a:r>
            <a:r>
              <a:rPr kumimoji="0" lang="en-US" sz="4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  <p:graphicFrame>
        <p:nvGraphicFramePr>
          <p:cNvPr id="5" name="Table 3"/>
          <p:cNvGraphicFramePr>
            <a:graphicFrameLocks noGrp="1"/>
          </p:cNvGraphicFramePr>
          <p:nvPr/>
        </p:nvGraphicFramePr>
        <p:xfrm>
          <a:off x="1219202" y="3429000"/>
          <a:ext cx="9905996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666"/>
                <a:gridCol w="1608666"/>
                <a:gridCol w="1176866"/>
                <a:gridCol w="1219200"/>
                <a:gridCol w="1981200"/>
                <a:gridCol w="2057398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latin typeface="AdorshoLipi" pitchFamily="1" charset="0"/>
                          <a:cs typeface="AdorshoLipi" pitchFamily="1" charset="0"/>
                        </a:rPr>
                        <a:t>দলের</a:t>
                      </a:r>
                      <a:r>
                        <a:rPr lang="en-US" sz="2800" baseline="0" dirty="0" smtClean="0">
                          <a:latin typeface="AdorshoLipi" pitchFamily="1" charset="0"/>
                          <a:cs typeface="AdorshoLipi" pitchFamily="1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dorshoLipi" pitchFamily="1" charset="0"/>
                          <a:cs typeface="AdorshoLipi" pitchFamily="1" charset="0"/>
                        </a:rPr>
                        <a:t>নাম</a:t>
                      </a:r>
                      <a:endParaRPr lang="en-US" sz="28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dorshoLipi" pitchFamily="1" charset="0"/>
                          <a:cs typeface="AdorshoLipi" pitchFamily="1" charset="0"/>
                        </a:rPr>
                        <a:t>শাপলা</a:t>
                      </a:r>
                      <a:endParaRPr lang="en-US" sz="28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dorshoLipi" pitchFamily="1" charset="0"/>
                          <a:cs typeface="AdorshoLipi" pitchFamily="1" charset="0"/>
                        </a:rPr>
                        <a:t>বেলী</a:t>
                      </a:r>
                      <a:endParaRPr lang="en-US" sz="28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dorshoLipi" pitchFamily="1" charset="0"/>
                          <a:cs typeface="AdorshoLipi" pitchFamily="1" charset="0"/>
                        </a:rPr>
                        <a:t>জবা</a:t>
                      </a:r>
                      <a:endParaRPr lang="en-US" sz="28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dorshoLipi" pitchFamily="1" charset="0"/>
                          <a:cs typeface="AdorshoLipi" pitchFamily="1" charset="0"/>
                        </a:rPr>
                        <a:t>রজনীগন্ধা</a:t>
                      </a:r>
                      <a:endParaRPr lang="en-US" sz="28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dorshoLipi" pitchFamily="1" charset="0"/>
                          <a:cs typeface="AdorshoLipi" pitchFamily="1" charset="0"/>
                        </a:rPr>
                        <a:t>হাসনাহেনা</a:t>
                      </a:r>
                      <a:endParaRPr lang="en-US" sz="28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dorshoLipi" pitchFamily="1" charset="0"/>
                          <a:cs typeface="AdorshoLipi" pitchFamily="1" charset="0"/>
                        </a:rPr>
                        <a:t>সংখ্যা</a:t>
                      </a:r>
                      <a:endParaRPr lang="en-US" sz="36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rshoLipi" pitchFamily="1" charset="0"/>
                          <a:cs typeface="AdorshoLipi" pitchFamily="1" charset="0"/>
                        </a:rPr>
                        <a:t>৪ </a:t>
                      </a:r>
                      <a:r>
                        <a:rPr lang="en-US" sz="3600" baseline="0" dirty="0" smtClean="0">
                          <a:latin typeface="AdorshoLipi" pitchFamily="1" charset="0"/>
                          <a:cs typeface="AdorshoLipi" pitchFamily="1" charset="0"/>
                        </a:rPr>
                        <a:t>, ৯</a:t>
                      </a:r>
                      <a:endParaRPr lang="en-US" sz="36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rshoLipi" pitchFamily="1" charset="0"/>
                          <a:cs typeface="AdorshoLipi" pitchFamily="1" charset="0"/>
                        </a:rPr>
                        <a:t>৫,</a:t>
                      </a:r>
                      <a:r>
                        <a:rPr lang="en-US" sz="3600" baseline="0" dirty="0" smtClean="0">
                          <a:latin typeface="AdorshoLipi" pitchFamily="1" charset="0"/>
                          <a:cs typeface="AdorshoLipi" pitchFamily="1" charset="0"/>
                        </a:rPr>
                        <a:t> ৮</a:t>
                      </a:r>
                      <a:endParaRPr lang="en-US" sz="36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rshoLipi" pitchFamily="1" charset="0"/>
                          <a:cs typeface="AdorshoLipi" pitchFamily="1" charset="0"/>
                        </a:rPr>
                        <a:t>৩, ৭</a:t>
                      </a:r>
                      <a:endParaRPr lang="en-US" sz="36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rshoLipi" pitchFamily="1" charset="0"/>
                          <a:cs typeface="AdorshoLipi" pitchFamily="1" charset="0"/>
                        </a:rPr>
                        <a:t>২, ৬</a:t>
                      </a:r>
                      <a:endParaRPr lang="en-US" sz="36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rshoLipi" pitchFamily="1" charset="0"/>
                          <a:cs typeface="AdorshoLipi" pitchFamily="1" charset="0"/>
                        </a:rPr>
                        <a:t>১০,</a:t>
                      </a:r>
                      <a:r>
                        <a:rPr lang="en-US" sz="3600" baseline="0" dirty="0" smtClean="0">
                          <a:latin typeface="AdorshoLipi" pitchFamily="1" charset="0"/>
                          <a:cs typeface="AdorshoLipi" pitchFamily="1" charset="0"/>
                        </a:rPr>
                        <a:t> ১</a:t>
                      </a:r>
                      <a:endParaRPr lang="en-US" sz="3600" dirty="0">
                        <a:latin typeface="AdorshoLipi" pitchFamily="1" charset="0"/>
                        <a:cs typeface="AdorshoLipi" pitchFamily="1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838200"/>
            <a:ext cx="3886199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IN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7" name="Picture 6" descr="247483322_558840255198848_430905517626449499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81990"/>
            <a:ext cx="2895600" cy="137541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/>
          <p:cNvSpPr/>
          <p:nvPr/>
        </p:nvSpPr>
        <p:spPr>
          <a:xfrm>
            <a:off x="1143000" y="1295400"/>
            <a:ext cx="1013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AdorshoLipi" pitchFamily="1" charset="0"/>
                <a:cs typeface="AdorshoLipi" pitchFamily="1" charset="0"/>
              </a:rPr>
              <a:t>তোমাদের</a:t>
            </a:r>
            <a:r>
              <a:rPr lang="en-US" sz="20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000" b="1" dirty="0" err="1" smtClean="0">
                <a:latin typeface="AdorshoLipi" pitchFamily="1" charset="0"/>
                <a:cs typeface="AdorshoLipi" pitchFamily="1" charset="0"/>
              </a:rPr>
              <a:t>পাঠ্য</a:t>
            </a:r>
            <a:r>
              <a:rPr lang="en-US" sz="20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000" b="1" dirty="0" err="1" smtClean="0">
                <a:latin typeface="AdorshoLipi" pitchFamily="1" charset="0"/>
                <a:cs typeface="AdorshoLipi" pitchFamily="1" charset="0"/>
              </a:rPr>
              <a:t>বইয়ের</a:t>
            </a:r>
            <a:r>
              <a:rPr lang="en-US" sz="20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২৬ </a:t>
            </a:r>
            <a:r>
              <a:rPr lang="en-US" sz="2000" b="1" dirty="0" err="1" smtClean="0">
                <a:latin typeface="AdorshoLipi" pitchFamily="1" charset="0"/>
                <a:cs typeface="AdorshoLipi" pitchFamily="1" charset="0"/>
              </a:rPr>
              <a:t>পৃষ্ঠা</a:t>
            </a:r>
            <a:r>
              <a:rPr lang="en-US" sz="20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000" b="1" dirty="0" err="1" smtClean="0">
                <a:latin typeface="AdorshoLipi" pitchFamily="1" charset="0"/>
                <a:cs typeface="AdorshoLipi" pitchFamily="1" charset="0"/>
              </a:rPr>
              <a:t>বের</a:t>
            </a:r>
            <a:r>
              <a:rPr lang="en-US" sz="20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000" b="1" dirty="0" err="1" smtClean="0">
                <a:latin typeface="AdorshoLipi" pitchFamily="1" charset="0"/>
                <a:cs typeface="AdorshoLipi" pitchFamily="1" charset="0"/>
              </a:rPr>
              <a:t>করে</a:t>
            </a:r>
            <a:r>
              <a:rPr lang="en-US" sz="20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000" b="1" dirty="0" err="1" smtClean="0">
                <a:latin typeface="AdorshoLipi" pitchFamily="1" charset="0"/>
                <a:cs typeface="AdorshoLipi" pitchFamily="1" charset="0"/>
              </a:rPr>
              <a:t>নিচের</a:t>
            </a:r>
            <a:r>
              <a:rPr lang="en-US" sz="2000" b="1" dirty="0" smtClean="0">
                <a:latin typeface="AdorshoLipi" pitchFamily="1" charset="0"/>
                <a:cs typeface="AdorshoLipi" pitchFamily="1" charset="0"/>
              </a:rPr>
              <a:t> ৩ ও ৪ </a:t>
            </a:r>
            <a:r>
              <a:rPr lang="en-US" sz="2000" b="1" dirty="0" err="1" smtClean="0">
                <a:latin typeface="AdorshoLipi" pitchFamily="1" charset="0"/>
                <a:cs typeface="AdorshoLipi" pitchFamily="1" charset="0"/>
              </a:rPr>
              <a:t>নং</a:t>
            </a:r>
            <a:r>
              <a:rPr lang="en-US" sz="20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000" b="1" dirty="0" err="1" smtClean="0">
                <a:latin typeface="AdorshoLipi" pitchFamily="1" charset="0"/>
                <a:cs typeface="AdorshoLipi" pitchFamily="1" charset="0"/>
              </a:rPr>
              <a:t>সমস্যা</a:t>
            </a:r>
            <a:r>
              <a:rPr lang="en-US" sz="20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000" b="1" dirty="0" err="1" smtClean="0">
                <a:latin typeface="AdorshoLipi" pitchFamily="1" charset="0"/>
                <a:cs typeface="AdorshoLipi" pitchFamily="1" charset="0"/>
              </a:rPr>
              <a:t>দুটির</a:t>
            </a:r>
            <a:r>
              <a:rPr lang="en-US" sz="20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000" b="1" dirty="0" err="1" smtClean="0">
                <a:latin typeface="AdorshoLipi" pitchFamily="1" charset="0"/>
                <a:cs typeface="AdorshoLipi" pitchFamily="1" charset="0"/>
              </a:rPr>
              <a:t>সমাধান</a:t>
            </a:r>
            <a:r>
              <a:rPr lang="en-US" sz="2000" b="1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000" b="1" dirty="0" err="1" smtClean="0">
                <a:latin typeface="AdorshoLipi" pitchFamily="1" charset="0"/>
                <a:cs typeface="AdorshoLipi" pitchFamily="1" charset="0"/>
              </a:rPr>
              <a:t>কর</a:t>
            </a:r>
            <a:r>
              <a:rPr lang="en-US" sz="2000" b="1" dirty="0" smtClean="0">
                <a:latin typeface="AdorshoLipi" pitchFamily="1" charset="0"/>
                <a:cs typeface="AdorshoLipi" pitchFamily="1" charset="0"/>
              </a:rPr>
              <a:t>। </a:t>
            </a:r>
            <a:endParaRPr lang="en-US" sz="2000" b="1" dirty="0">
              <a:latin typeface="AdorshoLipi" pitchFamily="1" charset="0"/>
              <a:cs typeface="AdorshoLipi" pitchFamily="1" charset="0"/>
            </a:endParaRPr>
          </a:p>
        </p:txBody>
      </p:sp>
      <p:pic>
        <p:nvPicPr>
          <p:cNvPr id="5" name="Picture 2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752600"/>
            <a:ext cx="4267199" cy="4419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52800" y="685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এসো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খাতায়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চেষ্টা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করি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752600" y="1676400"/>
            <a:ext cx="8694923" cy="4632960"/>
            <a:chOff x="1752600" y="1676400"/>
            <a:chExt cx="8694923" cy="46329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1601" y="1676400"/>
              <a:ext cx="1455922" cy="4572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1676400"/>
              <a:ext cx="1511919" cy="46329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bstract Wallpaper Desktop Design, Abstract, Background, Geometric  Background Image for Free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A379E4-08AE-4735-8CBF-01642934B4DC}"/>
              </a:ext>
            </a:extLst>
          </p:cNvPr>
          <p:cNvSpPr txBox="1"/>
          <p:nvPr/>
        </p:nvSpPr>
        <p:spPr>
          <a:xfrm>
            <a:off x="2358106" y="0"/>
            <a:ext cx="813702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7200" b="1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F:\PDF Primary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2286000"/>
            <a:ext cx="3276601" cy="432480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479CD5-8C10-6948-8DDC-B04A7454F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30" b="33558"/>
          <a:stretch>
            <a:fillRect/>
          </a:stretch>
        </p:blipFill>
        <p:spPr>
          <a:xfrm>
            <a:off x="154460" y="2667000"/>
            <a:ext cx="8303739" cy="32004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C02105EA-2D29-B144-9C86-0CF39801E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762000"/>
            <a:ext cx="49530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0" y="1295400"/>
            <a:ext cx="4419600" cy="415498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উদাহরণসমুহ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ভালোভাবে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খেয়াল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করে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নিচের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সমস্যাগুলি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সামাধান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করতে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চেষ্টা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করঃ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 </a:t>
            </a:r>
            <a:endParaRPr lang="en-US" sz="4400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7EDDFC97-427F-2F49-B1EF-43FF20D22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762000"/>
            <a:ext cx="100584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A7DFBB8B-9CD2-BE42-9E09-E607109EB6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295400"/>
            <a:ext cx="10287000" cy="472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685800"/>
            <a:ext cx="5029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rgbClr val="FF0000"/>
                  </a:solidFill>
                </a:ln>
              </a:rPr>
              <a:t>এসো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</a:rPr>
              <a:t>অনুশীলন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</a:rPr>
              <a:t>করি</a:t>
            </a:r>
            <a:endParaRPr lang="en-US" sz="4000" b="1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4FBDD-1122-489D-90D3-1F8631E97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47DD39-B66B-406F-9B70-C990E71F7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3417561" cy="391248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295400" y="685800"/>
            <a:ext cx="9570861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88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0" y="2209800"/>
          <a:ext cx="6705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971550">
                <a:tc gridSpan="4">
                  <a:txBody>
                    <a:bodyPr/>
                    <a:lstStyle/>
                    <a:p>
                      <a:r>
                        <a:rPr lang="en-US" sz="2800" dirty="0" err="1" smtClean="0"/>
                        <a:t>নিচের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সংখ্যাগুলির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গুণিতক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লিখ</a:t>
                      </a:r>
                      <a:r>
                        <a:rPr lang="en-US" sz="2800" baseline="0" dirty="0" smtClean="0"/>
                        <a:t> (৫টি) 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ক)  ৫</a:t>
                      </a:r>
                      <a:endParaRPr lang="en-US" sz="3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খ)</a:t>
                      </a:r>
                      <a:r>
                        <a:rPr lang="en-US" sz="3600" baseline="0" dirty="0" smtClean="0"/>
                        <a:t> ৭ </a:t>
                      </a:r>
                      <a:endParaRPr lang="en-US" sz="3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গ) ৮ </a:t>
                      </a:r>
                      <a:endParaRPr lang="en-US" sz="3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ঘ)</a:t>
                      </a:r>
                      <a:r>
                        <a:rPr lang="en-US" sz="3600" baseline="0" dirty="0" smtClean="0"/>
                        <a:t> ১২ </a:t>
                      </a:r>
                      <a:endParaRPr lang="en-US" sz="3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71550">
                <a:tc gridSpan="4"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নিচের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সংখ্যাগুলির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গুণনীয়কগুলি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লিখে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আনবে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ক) ৬</a:t>
                      </a:r>
                      <a:endParaRPr 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খ) ৮</a:t>
                      </a:r>
                      <a:endParaRPr 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গ) ১৫</a:t>
                      </a:r>
                      <a:endParaRPr 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ঘ)</a:t>
                      </a:r>
                      <a:r>
                        <a:rPr lang="en-US" sz="3600" baseline="0" dirty="0" smtClean="0"/>
                        <a:t> ২৪ </a:t>
                      </a:r>
                      <a:endParaRPr 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aselMukta\Downloads\wallpapertip_beautiful-colour-wallpaper_388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56" y="0"/>
            <a:ext cx="12207756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152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</a:rPr>
              <a:t>সকলকে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অফুরন্ত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ধন্যবাদ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88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AA4DB0E-5A36-7148-8553-F9183333B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9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allpaper abstract, 3D, colorful, 8k, OS #21242 | Abstract wallpaper,  Abstract, Samsung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64776" y="163773"/>
            <a:ext cx="9539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আজকের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পাঠ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শেষে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যা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</a:rPr>
              <a:t>শিখবে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</a:rPr>
              <a:t> ----------</a:t>
            </a:r>
            <a:endParaRPr lang="en-US" sz="44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1295400"/>
            <a:ext cx="11734800" cy="391650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১।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গুণিতকের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সংজ্ঞা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বলতে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পারবে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।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২।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যে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কোন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সংখ্যার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গুণিতক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বের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করতে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  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পারবে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।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9181D9C-1D89-964F-A70C-01D25C804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3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EE5484E-DAE3-5C47-89A0-474C0892C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786"/>
            <a:ext cx="12192000" cy="681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59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E898340-4D10-394A-BE7A-1413A8601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0"/>
            <a:ext cx="46482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04800"/>
            <a:ext cx="6781800" cy="5943600"/>
          </a:xfrm>
          <a:prstGeom prst="rect">
            <a:avLst/>
          </a:prstGeom>
          <a:solidFill>
            <a:srgbClr val="FFE5E5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গুণিতক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</a:b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/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</a:b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তাহলে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শিক্ষার্থী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বন্ধুরা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শুরু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করা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যাক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আজকের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পাঠ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।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</a:b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গুণিতক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শব্দটির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সাথে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তোমরা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অবশ্যই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পরিচিত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আছ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।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কারন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৪র্থ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শ্রেণিতে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তোমরা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অবশ্যই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এই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শব্দটির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সাথে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পরিচিত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ছিলে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।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rshoLipi" pitchFamily="1" charset="0"/>
              <a:ea typeface="+mj-ea"/>
              <a:cs typeface="AdorshoLipi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2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eautiful powerpoint presentations - Gestan Proje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6771918" cy="11371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গুণিতক</a:t>
            </a:r>
            <a:r>
              <a:rPr kumimoji="0" lang="en-U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5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কাকে</a:t>
            </a:r>
            <a:r>
              <a:rPr kumimoji="0" lang="en-U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 </a:t>
            </a:r>
            <a:r>
              <a:rPr kumimoji="0" lang="en-US" sz="5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বলে</a:t>
            </a:r>
            <a:r>
              <a:rPr kumimoji="0" lang="en-U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rshoLipi" pitchFamily="1" charset="0"/>
                <a:ea typeface="+mj-ea"/>
                <a:cs typeface="AdorshoLipi" pitchFamily="1" charset="0"/>
              </a:rPr>
              <a:t>?</a:t>
            </a:r>
            <a:endParaRPr kumimoji="0" lang="en-US" sz="5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11734800" cy="29718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কোনো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একটি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সংখ্যাকে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শূণ্য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বাদে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বিভিন্ন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পূর্ণ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সংখ্যা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দ্বারা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করে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যে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গুণফলগুলো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পাওয়া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যায়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সেই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সংখ্যাগুলোকে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ঐ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সংখ্যার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গুণিতক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বলা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হয়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>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dorshoLipi" pitchFamily="1" charset="0"/>
                <a:ea typeface="+mn-ea"/>
                <a:cs typeface="AdorshoLipi" pitchFamily="1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dorshoLipi" pitchFamily="1" charset="0"/>
              <a:ea typeface="+mn-ea"/>
              <a:cs typeface="AdorshoLip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762</Words>
  <Application>Microsoft Office PowerPoint</Application>
  <PresentationFormat>Custom</PresentationFormat>
  <Paragraphs>170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SHAHABUDDIN</dc:creator>
  <cp:lastModifiedBy>D</cp:lastModifiedBy>
  <cp:revision>23</cp:revision>
  <dcterms:created xsi:type="dcterms:W3CDTF">2021-07-07T04:45:14Z</dcterms:created>
  <dcterms:modified xsi:type="dcterms:W3CDTF">2021-10-24T05:08:13Z</dcterms:modified>
</cp:coreProperties>
</file>