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274" r:id="rId3"/>
    <p:sldId id="275" r:id="rId4"/>
    <p:sldId id="276" r:id="rId5"/>
    <p:sldId id="277" r:id="rId6"/>
    <p:sldId id="288" r:id="rId7"/>
    <p:sldId id="302" r:id="rId8"/>
    <p:sldId id="301" r:id="rId9"/>
    <p:sldId id="289" r:id="rId10"/>
    <p:sldId id="290" r:id="rId11"/>
    <p:sldId id="280" r:id="rId12"/>
    <p:sldId id="284" r:id="rId13"/>
    <p:sldId id="281" r:id="rId14"/>
    <p:sldId id="297" r:id="rId15"/>
    <p:sldId id="291" r:id="rId16"/>
    <p:sldId id="282" r:id="rId17"/>
    <p:sldId id="298" r:id="rId18"/>
    <p:sldId id="292" r:id="rId19"/>
    <p:sldId id="283" r:id="rId20"/>
    <p:sldId id="299" r:id="rId21"/>
    <p:sldId id="296" r:id="rId22"/>
    <p:sldId id="300" r:id="rId23"/>
    <p:sldId id="303" r:id="rId24"/>
    <p:sldId id="304" r:id="rId25"/>
    <p:sldId id="293" r:id="rId26"/>
    <p:sldId id="29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D11AC-59EB-424F-80FE-04376DAD7D43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200400" y="762000"/>
            <a:ext cx="3124200" cy="20574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3352800"/>
            <a:ext cx="7162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        সময়ঃ ২ মিনিট            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5181600"/>
            <a:ext cx="73914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মাছের রোগের কারন কি কি ?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67200" y="4419600"/>
            <a:ext cx="609600" cy="60960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90600" y="838200"/>
            <a:ext cx="2133600" cy="2514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build="p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133600" cy="1371600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ফুলকা পচা রোগের লক্ষণ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762000"/>
            <a:ext cx="30480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0" y="685800"/>
            <a:ext cx="2971800" cy="2362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0" y="3657600"/>
            <a:ext cx="3048000" cy="2438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486400" y="3505200"/>
            <a:ext cx="2819400" cy="24384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667000"/>
            <a:ext cx="28194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ফুলকা ফুলে ওঠে এবং রক্ত জমাট হয়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667000"/>
            <a:ext cx="2667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মাছ পানির উপর ভেসে ওঠে , শ্বাসরুদ্ধ হয়ে মারা যায়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5410200"/>
            <a:ext cx="30480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মাছের মাথা  কালচে বর্ণ ধারন করে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638800"/>
            <a:ext cx="2819400" cy="685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মারাত্মক অবস্থায় মাছ মারা যায়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6" grpId="0" animBg="1"/>
      <p:bldP spid="7" grpId="0" build="allAtOnce" animBg="1"/>
      <p:bldP spid="10" grpId="0" build="allAtOnce" animBg="1"/>
      <p:bldP spid="11" grpId="0" build="allAtOnce" animBg="1"/>
      <p:bldP spid="12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429000" y="838200"/>
            <a:ext cx="2590800" cy="99060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ফুলকা পচা রোগ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 rot="5400000">
            <a:off x="5999557" y="1239443"/>
            <a:ext cx="484035" cy="4435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914400"/>
            <a:ext cx="16764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রোগের কারন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>
            <a:off x="6515605" y="2018795"/>
            <a:ext cx="782895" cy="555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343400" y="2743200"/>
            <a:ext cx="4038600" cy="3276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6200000">
            <a:off x="2851875" y="1034327"/>
            <a:ext cx="533400" cy="598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685800"/>
            <a:ext cx="1905000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প্রতিরোধের ও প্রতিকারের  উপায়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838200" y="2362200"/>
            <a:ext cx="3352800" cy="3733800"/>
          </a:xfrm>
          <a:prstGeom prst="roundRect">
            <a:avLst/>
          </a:prstGeom>
          <a:solidFill>
            <a:schemeClr val="accent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২.৫% সাধারণ লবণ পানিতে রোগাক্রান্ত মাছকে ডুবিয়ে ছেড়ে দিতে হবে । </a:t>
            </a:r>
          </a:p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খ)৫পিপিএম পটাশিয়াম পারম্যাঙ্গানেট দ্রবনে ১ঘন্টা ধরে গোসল করাতে হবে । </a:t>
            </a:r>
          </a:p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পুকুরে নিয়মিত জাল টেনে বিষাক্ত গ্যাস সরিয়ে ফেলতে হবে । </a:t>
            </a: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5" grpId="0" animBg="1"/>
      <p:bldP spid="6" grpId="0" animBg="1"/>
      <p:bldP spid="7" grpId="0" animBg="1"/>
      <p:bldP spid="8" grpId="0" build="p" animBg="1"/>
      <p:bldP spid="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133600" cy="1371600"/>
          </a:xfrm>
          <a:prstGeom prst="ellipse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লেজ ও পাখনা পচা   রোগের লক্ষণ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762000"/>
            <a:ext cx="30480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0" y="685800"/>
            <a:ext cx="2971800" cy="2362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0" y="3657600"/>
            <a:ext cx="3048000" cy="24384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486400" y="3505200"/>
            <a:ext cx="2819400" cy="24384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667000"/>
            <a:ext cx="28194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আক্রান্ত স্থানে তুলার মত ছত্রক জন্মায়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667000"/>
            <a:ext cx="2667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লেজ ও পাখনার পর্দা ছিড়ে যায়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5410200"/>
            <a:ext cx="30480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তীব্র আক্রমণে পাখনার গোড়া ভেঙ্গে যায়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638800"/>
            <a:ext cx="2819400" cy="685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শরীরের রক্ত কমে গিয়ে ফ্যাকাশে হয়ে যায়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6" grpId="0" animBg="1"/>
      <p:bldP spid="7" grpId="0" build="allAtOnce" animBg="1"/>
      <p:bldP spid="10" grpId="0" build="allAtOnce" animBg="1"/>
      <p:bldP spid="11" grpId="0" build="allAtOnce" animBg="1"/>
      <p:bldP spid="12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429000" y="838200"/>
            <a:ext cx="2590800" cy="99060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লেজ ও পাখনা পচা   রোগ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 rot="5400000">
            <a:off x="5999557" y="1239443"/>
            <a:ext cx="484035" cy="4435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914400"/>
            <a:ext cx="16764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রোগের কারন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>
            <a:off x="6515605" y="2018795"/>
            <a:ext cx="782895" cy="555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6200000">
            <a:off x="2851875" y="1034327"/>
            <a:ext cx="533400" cy="598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685800"/>
            <a:ext cx="1905000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প্রতিরোধের ও প্রতিকারের  উপায়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838200" y="2362200"/>
            <a:ext cx="3124200" cy="3733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ক)আক্রান্ত অংশ কেটে ফেলে ২%সিলভার নাইট্রেট বা ২.৫% লবণ পানিতে গোসল করাতে হবে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খ)প্রতি কেজি খাবারে ২৫মিগ্রা টেট্রাসাইক্লিন মিশিয়ে পরপর ৭দিন খাওয়াতে হবে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গ)জোইব সারের ব্যবহার বন্ধ করে, প্রতি শতাংশে ১কেজি হারে চুন প্রয়োগ করতে হবে </a:t>
            </a: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9600" y="2667000"/>
            <a:ext cx="4038600" cy="2438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14800" y="2667000"/>
            <a:ext cx="1981200" cy="2438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191000" y="5181600"/>
            <a:ext cx="426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অ্যারোমোনাস ও মিক্সো ব্যাকটেরিয়া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5" grpId="0" animBg="1"/>
      <p:bldP spid="7" grpId="0" animBg="1"/>
      <p:bldP spid="8" grpId="0" build="allAtOnce" animBg="1"/>
      <p:bldP spid="9" grpId="0" build="p" animBg="1"/>
      <p:bldP spid="11" grpId="0" animBg="1"/>
      <p:bldP spid="12" grpId="0" animBg="1"/>
      <p:bldP spid="13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276600" y="609600"/>
            <a:ext cx="2971800" cy="2133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2743200"/>
            <a:ext cx="7086600" cy="6858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জোড়ায় জোড়ায় কাজ            সময়ঃ ৩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3962400"/>
            <a:ext cx="7162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/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গ্রুপ-কঃ ফুলকা পচা রোগের কারন ও লক্ষণ লিখ ।  </a:t>
            </a:r>
          </a:p>
          <a:p>
            <a:pPr marL="514350" indent="-514350" algn="just"/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গ্রুপ-খঃ লেজ ও পাখনা পচা রোগের কারন ও লক্ষণ লিখ । 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267200" y="3429000"/>
            <a:ext cx="533400" cy="4572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066800" y="685800"/>
            <a:ext cx="2133600" cy="20574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133600" cy="1371600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ক্ষত রোগ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762000"/>
            <a:ext cx="30480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0" y="685800"/>
            <a:ext cx="2971800" cy="2362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0" y="3657600"/>
            <a:ext cx="3048000" cy="2438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486400" y="3505200"/>
            <a:ext cx="2819400" cy="24384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667000"/>
            <a:ext cx="28194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মাছের দেহে ছোট ছোট লাল দাগের আবির্ভাব হয়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667000"/>
            <a:ext cx="2667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লাল দাগের স্থানে গভীর ক্ষত হয়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5410200"/>
            <a:ext cx="30480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মাছের চোখ নষ্ট হয়ে যায়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638800"/>
            <a:ext cx="2819400" cy="685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লেজ ও পাখনা খসে পড়ে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6" grpId="0" animBg="1"/>
      <p:bldP spid="7" grpId="0" build="allAtOnce" animBg="1"/>
      <p:bldP spid="10" grpId="0" build="allAtOnce" animBg="1"/>
      <p:bldP spid="11" grpId="0" build="allAtOnce" animBg="1"/>
      <p:bldP spid="12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429000" y="838200"/>
            <a:ext cx="2590800" cy="99060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ক্ষত রোগ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 rot="5400000">
            <a:off x="5999557" y="1239443"/>
            <a:ext cx="484035" cy="4435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914400"/>
            <a:ext cx="16764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রোগের কারন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>
            <a:off x="6515605" y="2018795"/>
            <a:ext cx="782895" cy="555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267200" y="2743200"/>
            <a:ext cx="4114800" cy="2667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6200000">
            <a:off x="2851875" y="1034327"/>
            <a:ext cx="533400" cy="598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685800"/>
            <a:ext cx="1905000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প্রতিরোধের ও প্রতিকারের  উপায়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838200" y="2362200"/>
            <a:ext cx="3124200" cy="37338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ক) প্রতি কেজি খাবারে ১০০মিগ্রা. টেরামাইসিন ওষুধ ৭-১০ দিন দিতে হবে </a:t>
            </a:r>
          </a:p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খ) প্রতি শতাংশে ১কেজি চুন ও ৩.৫ কেজি লবণ একত্রে প্রয়োগ করতে হবে </a:t>
            </a:r>
          </a:p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গ) আক্রান্ত মাছকে ৫পিপিএম পারম্যাঙ্গানেট দ্রবণে ১ ঘন্টা গোসল করাতে হবে । 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91000" y="5562600"/>
            <a:ext cx="4191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অ্যাফানোমাইসিস ছত্রাক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5" grpId="0" animBg="1"/>
      <p:bldP spid="6" grpId="0" animBg="1"/>
      <p:bldP spid="7" grpId="0" animBg="1"/>
      <p:bldP spid="8" grpId="0" build="p" animBg="1"/>
      <p:bldP spid="9" grpId="0" build="p" animBg="1"/>
      <p:bldP spid="10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4114800"/>
            <a:ext cx="7543800" cy="1828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গ্রুপ-কঃ ফুলকা পচা রোগের প্রতিরোধী কার্যক্রমের পোস্টার তৈরি করে উপস্থাপন কর  । 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গ্রুপ-খঃ মাছের ক্ষত রোগের প্রতিরোধী কার্যক্রমের পোস্টার তৈরি করে উপস্থাপন কর  । </a:t>
            </a:r>
          </a:p>
        </p:txBody>
      </p:sp>
      <p:sp>
        <p:nvSpPr>
          <p:cNvPr id="7" name="Down Arrow 6"/>
          <p:cNvSpPr/>
          <p:nvPr/>
        </p:nvSpPr>
        <p:spPr>
          <a:xfrm>
            <a:off x="3429000" y="685800"/>
            <a:ext cx="3200400" cy="19812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4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 </a:t>
            </a:r>
            <a:endParaRPr lang="en-US" sz="4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2743200"/>
            <a:ext cx="74676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              সময়ঃ ১০  মিনিট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419600" y="3352800"/>
            <a:ext cx="685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143000" y="533400"/>
            <a:ext cx="2286000" cy="2133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allAtOnce" animBg="1"/>
      <p:bldP spid="8" grpId="0" build="p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133600" cy="1371600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উদর ফোলা বা ড্রপসি রোগ </a:t>
            </a:r>
            <a:endParaRPr lang="en-US" sz="2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762000"/>
            <a:ext cx="30480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0" y="685800"/>
            <a:ext cx="2971800" cy="2362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0" y="3657600"/>
            <a:ext cx="3048000" cy="2438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486400" y="3505200"/>
            <a:ext cx="2819400" cy="24384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667000"/>
            <a:ext cx="28194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মাছের পেট অস্বাভাবিক আকারে ফুলে ওঠে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667000"/>
            <a:ext cx="2667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 কিছুর সাথে গা ঘষতে থাকে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5410200"/>
            <a:ext cx="30480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 দীর্ঘ সময় ধরে ভেষে থাকে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638800"/>
            <a:ext cx="28194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দেহের অভ্যন্তরে হলুদ বা সবুজ তরল জমা হয়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6" grpId="0" animBg="1"/>
      <p:bldP spid="7" grpId="0" build="allAtOnce" animBg="1"/>
      <p:bldP spid="10" grpId="0" build="allAtOnce" animBg="1"/>
      <p:bldP spid="11" grpId="0" build="allAtOnce" animBg="1"/>
      <p:bldP spid="1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752299" y="3572301"/>
            <a:ext cx="5468203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6019800" y="685800"/>
            <a:ext cx="2209799" cy="60960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1752600" y="609600"/>
            <a:ext cx="2971800" cy="762000"/>
          </a:xfrm>
          <a:prstGeom prst="round2Same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3886200"/>
            <a:ext cx="19812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38200" y="1447800"/>
            <a:ext cx="4495800" cy="2362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কৃষিবিদ বিধান চন্দ্র সাহা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প্রভাষক(ইনডেক্সঃ৩০৯১৩০৪),কৃষিশিক্ষা বিভাগ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মুক্তিযোদ্ধা মেমোরিয়াল ডিগ্রি কলেজ, থানা সদর মহিপুর,পটুয়াখালী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দূরালাপনীঃ ০১৭২৫৩৭৭৭৮৭ </a:t>
            </a:r>
          </a:p>
          <a:p>
            <a:pPr algn="just"/>
            <a:r>
              <a:rPr lang="bn-BD" sz="1600" dirty="0" smtClean="0"/>
              <a:t>ইমেইল ঃ </a:t>
            </a:r>
            <a:r>
              <a:rPr lang="en-US" sz="1600" dirty="0" smtClean="0"/>
              <a:t>bidhansahapstu07@gmail.com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5562600" y="1447800"/>
            <a:ext cx="2667000" cy="4495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শ্রেণিঃ দ্বাদশ 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বিষয়ঃ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কৃষিশিক্ষা ২য় পত্র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অধ্যায়ঃ ১ম 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পরিচ্ছেদঃ ১ম </a:t>
            </a:r>
          </a:p>
          <a:p>
            <a:pPr algn="just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 ৬০ মিনিট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4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p" animBg="1"/>
      <p:bldP spid="12" grpId="0" animBg="1"/>
      <p:bldP spid="15" grpId="0" build="allAtOnce" animBg="1"/>
      <p:bldP spid="17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429000" y="838200"/>
            <a:ext cx="2590800" cy="990600"/>
          </a:xfrm>
          <a:prstGeom prst="beve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উদর ফোলা বা ড্রপসি রোগ 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 rot="5400000">
            <a:off x="5999557" y="1239443"/>
            <a:ext cx="484035" cy="4435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914400"/>
            <a:ext cx="16764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রোগের কারন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>
            <a:off x="6515605" y="2018795"/>
            <a:ext cx="782895" cy="555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91000" y="2743200"/>
            <a:ext cx="4191000" cy="2971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6200000">
            <a:off x="2851875" y="1034327"/>
            <a:ext cx="533400" cy="598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685800"/>
            <a:ext cx="1905000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প্রতিরোধের ও প্রতিকারের  উপায়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685800" y="2286000"/>
            <a:ext cx="3352800" cy="38100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ক) মাছের পেটে চাপ দিয়ে তরল পদার্থ বের করে দিতে হবে </a:t>
            </a:r>
          </a:p>
          <a:p>
            <a:pPr algn="just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খ)৩মাস পর পর শতাংশ প্রতি ২৫০গ্রাম চুন প্রয়োগ করতে হবে </a:t>
            </a:r>
          </a:p>
          <a:p>
            <a:pPr algn="just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গ)প্রতি কেজি খাবারে ১০০মিগ্রা. স্ট্রেপটোমাইসিন মিশিয়ে পরপর ৭দিন প্রয়োগ করতে হবে ।  </a:t>
            </a: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91000" y="5715000"/>
            <a:ext cx="4267200" cy="53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অ্যারোমোনাস ব্যাকটেরিয়া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5" grpId="0" animBg="1"/>
      <p:bldP spid="6" grpId="0" animBg="1"/>
      <p:bldP spid="7" grpId="0" animBg="1"/>
      <p:bldP spid="8" grpId="0" build="allAtOnce" animBg="1"/>
      <p:bldP spid="9" grpId="0" build="p" animBg="1"/>
      <p:bldP spid="10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133600" cy="1371600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মাছের উকুন </a:t>
            </a:r>
            <a:endParaRPr lang="en-US" sz="2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762000"/>
            <a:ext cx="30480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334000" y="685800"/>
            <a:ext cx="2971800" cy="2362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38200" y="3657600"/>
            <a:ext cx="3048000" cy="2438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486400" y="3505200"/>
            <a:ext cx="2819400" cy="24384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667000"/>
            <a:ext cx="28194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মাছের দেহপৃষ্ঠে ও পাখনায় উকুন লেগে থাকে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667000"/>
            <a:ext cx="2667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মাছে ছোট ছোট ক্ষতের সৃষ্টি হয়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5410200"/>
            <a:ext cx="3048000" cy="685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মাছ অস্থির হয়ে লাফালাফি করে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638800"/>
            <a:ext cx="2819400" cy="685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আক্রান্ত স্থানের আশে পাশে লাল হয়ে যায়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  <p:bldP spid="6" grpId="0" animBg="1"/>
      <p:bldP spid="7" grpId="0" build="allAtOnce" animBg="1"/>
      <p:bldP spid="10" grpId="0" build="allAtOnce" animBg="1"/>
      <p:bldP spid="11" grpId="0" build="allAtOnce" animBg="1"/>
      <p:bldP spid="1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429000" y="838200"/>
            <a:ext cx="2590800" cy="990600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মাছের উকুন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Up Arrow 2"/>
          <p:cNvSpPr/>
          <p:nvPr/>
        </p:nvSpPr>
        <p:spPr>
          <a:xfrm rot="5400000">
            <a:off x="5999557" y="1239443"/>
            <a:ext cx="484035" cy="4435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914400"/>
            <a:ext cx="16764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রোগের কারন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>
            <a:off x="6515605" y="2018795"/>
            <a:ext cx="782895" cy="555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343400" y="2743200"/>
            <a:ext cx="4038600" cy="32766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6200000">
            <a:off x="2851875" y="1034327"/>
            <a:ext cx="533400" cy="5983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8200" y="685800"/>
            <a:ext cx="1905000" cy="1524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প্রতিরোধের ও প্রতিকারের  উপায়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838200" y="2362200"/>
            <a:ext cx="3124200" cy="3733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ক) ০.৫ পিপিএম ডিপটারেক্স ১৫দিন পর পর দুই বার প্রয়োগ করতে হবে </a:t>
            </a:r>
          </a:p>
          <a:p>
            <a:pPr algn="just"/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খ)শতাংশ প্রতি ১কেজি চুন দিতে হবে </a:t>
            </a:r>
          </a:p>
          <a:p>
            <a:pPr algn="just"/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গ) জৈব সার ব্যবহার কমাতে হবে । </a:t>
            </a:r>
          </a:p>
          <a:p>
            <a:pPr algn="just"/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5" grpId="0" animBg="1"/>
      <p:bldP spid="6" grpId="0" animBg="1"/>
      <p:bldP spid="7" grpId="0" animBg="1"/>
      <p:bldP spid="8" grpId="0" build="p" animBg="1"/>
      <p:bldP spid="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444105"/>
            <a:ext cx="2286000" cy="8512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371602"/>
            <a:ext cx="72390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১)</a:t>
            </a:r>
            <a:r>
              <a:rPr lang="en-US" sz="32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ক্ষত রোগের কারন কোনটি ? </a:t>
            </a:r>
            <a:endParaRPr lang="en-US" sz="32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1999" y="1981200"/>
            <a:ext cx="3688557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ক)ব্যাকটেরিয়া </a:t>
            </a:r>
            <a:endParaRPr lang="en-US" sz="28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1999" y="2514600"/>
            <a:ext cx="3688557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গ)ভাইরাস </a:t>
            </a:r>
            <a:endParaRPr lang="en-US" sz="28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93444" y="2514600"/>
            <a:ext cx="3383756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ঘ)পরজীবী </a:t>
            </a:r>
            <a:endParaRPr lang="en-US" sz="24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93444" y="1981200"/>
            <a:ext cx="3383756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খ)ছত্রাক </a:t>
            </a:r>
            <a:endParaRPr lang="en-US" sz="24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154322"/>
            <a:ext cx="7391400" cy="584775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2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উদর ফোলা রোগের অপর নাম কোনটি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3886200"/>
            <a:ext cx="3688558" cy="38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28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লেজ পচা </a:t>
            </a:r>
            <a:endParaRPr lang="en-US" sz="28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4419600"/>
            <a:ext cx="3688558" cy="38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28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ক্ষত রোগ </a:t>
            </a:r>
            <a:endParaRPr lang="en-US" sz="28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96005" y="3880904"/>
            <a:ext cx="3603769" cy="38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খ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bn-BD" sz="24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পাখনা পচা </a:t>
            </a:r>
            <a:endParaRPr lang="en-US" sz="24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2973" y="4419600"/>
            <a:ext cx="3603769" cy="38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ড্রপসি </a:t>
            </a:r>
            <a:endParaRPr lang="en-US" sz="28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548+4515.png"/>
          <p:cNvPicPr>
            <a:picLocks noChangeAspect="1"/>
          </p:cNvPicPr>
          <p:nvPr/>
        </p:nvPicPr>
        <p:blipFill>
          <a:blip r:embed="rId4"/>
          <a:srcRect t="4401" r="1333" b="6893"/>
          <a:stretch>
            <a:fillRect/>
          </a:stretch>
        </p:blipFill>
        <p:spPr>
          <a:xfrm>
            <a:off x="2914650" y="5181600"/>
            <a:ext cx="3314700" cy="1219200"/>
          </a:xfrm>
          <a:prstGeom prst="roundRect">
            <a:avLst/>
          </a:prstGeom>
        </p:spPr>
      </p:pic>
      <p:pic>
        <p:nvPicPr>
          <p:cNvPr id="14" name="Picture 13" descr="15151511.png"/>
          <p:cNvPicPr>
            <a:picLocks noChangeAspect="1"/>
          </p:cNvPicPr>
          <p:nvPr/>
        </p:nvPicPr>
        <p:blipFill>
          <a:blip r:embed="rId5"/>
          <a:srcRect l="-656" t="-3463" r="-1728" b="-1280"/>
          <a:stretch>
            <a:fillRect/>
          </a:stretch>
        </p:blipFill>
        <p:spPr>
          <a:xfrm>
            <a:off x="2743200" y="5105400"/>
            <a:ext cx="3543300" cy="12954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4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1850" y="306350"/>
            <a:ext cx="22860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199273"/>
            <a:ext cx="7487992" cy="58477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মাছে উকুন দেখা দিলে কি করতে হবে ? 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199" y="1808872"/>
            <a:ext cx="3612357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)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জৈব সার বেশি করে দিতে হবে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342272"/>
            <a:ext cx="3688556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জোইব সারে গোসল করাতে হবে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8200" y="1828800"/>
            <a:ext cx="3632747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জৈব সার প্রয়োগ বন্ধ করতে হবে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8200" y="2286000"/>
            <a:ext cx="3632747" cy="381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 চুনের পানিতে গোসল করাতে হবে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2895600"/>
            <a:ext cx="7467600" cy="584775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মাছ অস্থির হয়ে লাফালাফি করে কি রোগ হলে ? </a:t>
            </a:r>
            <a:endParaRPr lang="bn-IN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3581400"/>
            <a:ext cx="3639890" cy="4633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ক) উকুন হলে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4191000"/>
            <a:ext cx="3612358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ঘ) ফুলকা পচা হলে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4247272"/>
            <a:ext cx="3688558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গ) উদর ফোলা হলে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0" y="3657600"/>
            <a:ext cx="3632746" cy="381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ক্ষত রোগ হলে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548+4515.png"/>
          <p:cNvPicPr>
            <a:picLocks noChangeAspect="1"/>
          </p:cNvPicPr>
          <p:nvPr/>
        </p:nvPicPr>
        <p:blipFill>
          <a:blip r:embed="rId4"/>
          <a:srcRect t="4401" r="1333" b="6893"/>
          <a:stretch>
            <a:fillRect/>
          </a:stretch>
        </p:blipFill>
        <p:spPr>
          <a:xfrm>
            <a:off x="2895600" y="5257800"/>
            <a:ext cx="3314700" cy="1219200"/>
          </a:xfrm>
          <a:prstGeom prst="roundRect">
            <a:avLst/>
          </a:prstGeom>
        </p:spPr>
      </p:pic>
      <p:pic>
        <p:nvPicPr>
          <p:cNvPr id="14" name="Picture 13" descr="151515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5257800"/>
            <a:ext cx="3429000" cy="122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352800" y="609600"/>
            <a:ext cx="2819400" cy="175260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  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2438400"/>
            <a:ext cx="7467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0" y="3733800"/>
            <a:ext cx="7543800" cy="1905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লাভজনক মাছ চাষে রোগবালাই ব্যবস্থাপনার গুরুত্ব অপরিসীম- উদ্ধৃতির যথার্থতা যাচাই কর ।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114800" y="32004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38200" y="609600"/>
            <a:ext cx="2133600" cy="18288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524000" y="457200"/>
            <a:ext cx="5943600" cy="59436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সকলকে ধন্যবাদ </a:t>
            </a:r>
            <a:endParaRPr lang="en-US" sz="8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609600"/>
            <a:ext cx="73914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ছবিগুলো মনযোগ সহকারে দেখে চেনার চেষ্টা করি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724400" y="3886200"/>
            <a:ext cx="3505200" cy="2209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838200" y="3886200"/>
            <a:ext cx="3657600" cy="22098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724400" y="1371600"/>
            <a:ext cx="3505200" cy="22098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38200" y="1371600"/>
            <a:ext cx="3581400" cy="22098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38200" y="3429000"/>
            <a:ext cx="3657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আইশ ওঠা রোগ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00600" y="3429000"/>
            <a:ext cx="3657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ফুলকা পচা রোগ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90600" y="5715000"/>
            <a:ext cx="3429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রক্ত জমাট রোগ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00600" y="5791200"/>
            <a:ext cx="3429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লেজ পচা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রোগ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17" grpId="0" animBg="1"/>
      <p:bldP spid="18" grpId="0" animBg="1"/>
      <p:bldP spid="19" grpId="0" animBg="1"/>
      <p:bldP spid="20" grpId="0" animBg="1"/>
      <p:bldP spid="21" grpId="0" build="p" animBg="1"/>
      <p:bldP spid="22" grpId="0" build="p" animBg="1"/>
      <p:bldP spid="23" grpId="0" build="p" animBg="1"/>
      <p:bldP spid="2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609600"/>
            <a:ext cx="7391400" cy="8675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এখন আজকের পাঠের বিষয়বস্তু কি হতে পারে অনুমান কর !!!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1524000"/>
            <a:ext cx="7391400" cy="44958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762000"/>
            <a:ext cx="6781800" cy="685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90600" y="5334000"/>
            <a:ext cx="7086600" cy="762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মাছের রোগবালাই ব্যবস্থাপনা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1524000"/>
            <a:ext cx="70104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75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9" grpId="0" build="allAtOnce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6705600" cy="792162"/>
          </a:xfrm>
          <a:solidFill>
            <a:schemeClr val="tx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219200" y="1524000"/>
            <a:ext cx="6934200" cy="4724400"/>
          </a:xfrm>
          <a:prstGeom prst="verticalScroll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১) মাছের রোগের কারনসমূহ চিহ্নিত করতে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২) লক্ষণ দেখে মাছের রোগ নির্ণয় করতে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৩) মাছের বিভিন্ন রোগের প্রতিরোধ ও প্রতিকারের উপায় বর্ণনা করতে পারবে ।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685800"/>
            <a:ext cx="6400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নিচের ছবিটিতে কি দেখতে পাচ্ছ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1600200"/>
            <a:ext cx="6781800" cy="350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5334000"/>
            <a:ext cx="6172200" cy="6858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ছবিটিতে কতগুলো অণুজীব(ছত্রাক,ভাইরাস,ব্যাকটেরিয়া) রয়েছে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581400" y="2667000"/>
            <a:ext cx="2057400" cy="1752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 কি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কারনে মাছের রোগ হতে পারে ?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8400" y="1524000"/>
            <a:ext cx="19812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90600" y="1524000"/>
            <a:ext cx="1981200" cy="21336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33800" y="533400"/>
            <a:ext cx="1752600" cy="198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400" y="3962400"/>
            <a:ext cx="1981200" cy="21336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84252" y="4036255"/>
            <a:ext cx="1981200" cy="1983545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609600"/>
            <a:ext cx="64770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এসো নামের সাথে ছবি মিল করি !!!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7400" y="3657600"/>
            <a:ext cx="2286000" cy="2438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3505200" y="3733800"/>
            <a:ext cx="2133600" cy="2362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/>
          <p:cNvSpPr/>
          <p:nvPr/>
        </p:nvSpPr>
        <p:spPr>
          <a:xfrm>
            <a:off x="838200" y="3657600"/>
            <a:ext cx="2286000" cy="24384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" name="Rectangle 8"/>
          <p:cNvSpPr/>
          <p:nvPr/>
        </p:nvSpPr>
        <p:spPr>
          <a:xfrm>
            <a:off x="914400" y="1295400"/>
            <a:ext cx="21336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লেজ পচা  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1295400"/>
            <a:ext cx="2286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ফুলকা পচা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1295400"/>
            <a:ext cx="24384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আইশ ওঠা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8881 L -0.275 -0.249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284E-6 L 0.53333 -0.25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00" y="-1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05551 L -0.29167 -0.244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2113</TotalTime>
  <Words>719</Words>
  <Application>Microsoft Office PowerPoint</Application>
  <PresentationFormat>On-screen Show (4:3)</PresentationFormat>
  <Paragraphs>131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bidhan</dc:creator>
  <cp:lastModifiedBy>AMCS_KP</cp:lastModifiedBy>
  <cp:revision>125</cp:revision>
  <dcterms:created xsi:type="dcterms:W3CDTF">2015-09-13T01:14:48Z</dcterms:created>
  <dcterms:modified xsi:type="dcterms:W3CDTF">2020-11-10T02:34:38Z</dcterms:modified>
</cp:coreProperties>
</file>