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77" r:id="rId11"/>
    <p:sldId id="267" r:id="rId12"/>
    <p:sldId id="268" r:id="rId13"/>
    <p:sldId id="269" r:id="rId14"/>
    <p:sldId id="270" r:id="rId15"/>
    <p:sldId id="261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AF8-0FB6-40DE-8E76-0624785B8D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999-AFB4-4EC6-9F0B-BC85909266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6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0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AF8-0FB6-40DE-8E76-0624785B8D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999-AFB4-4EC6-9F0B-BC859092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AF8-0FB6-40DE-8E76-0624785B8D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999-AFB4-4EC6-9F0B-BC859092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2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AF8-0FB6-40DE-8E76-0624785B8D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999-AFB4-4EC6-9F0B-BC859092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AF8-0FB6-40DE-8E76-0624785B8D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999-AFB4-4EC6-9F0B-BC859092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1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AF8-0FB6-40DE-8E76-0624785B8D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999-AFB4-4EC6-9F0B-BC859092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0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AF8-0FB6-40DE-8E76-0624785B8D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999-AFB4-4EC6-9F0B-BC859092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AF8-0FB6-40DE-8E76-0624785B8D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999-AFB4-4EC6-9F0B-BC859092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1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AF8-0FB6-40DE-8E76-0624785B8D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999-AFB4-4EC6-9F0B-BC859092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4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AF8-0FB6-40DE-8E76-0624785B8D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999-AFB4-4EC6-9F0B-BC859092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AAF8-0FB6-40DE-8E76-0624785B8D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999-AFB4-4EC6-9F0B-BC859092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0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AAF8-0FB6-40DE-8E76-0624785B8D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8999-AFB4-4EC6-9F0B-BC85909266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6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4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Nikosh" pitchFamily="2" charset="0"/>
          <a:ea typeface="+mj-ea"/>
          <a:cs typeface="Nikosh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5563" y="0"/>
            <a:ext cx="56388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</a:rPr>
              <a:t>স্বাগতম</a:t>
            </a:r>
            <a:endParaRPr lang="en-US" sz="115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7247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34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পার্শবর্তী</a:t>
            </a:r>
            <a:r>
              <a:rPr lang="en-US" dirty="0"/>
              <a:t> </a:t>
            </a:r>
            <a:r>
              <a:rPr lang="en-US" dirty="0" err="1"/>
              <a:t>বিদ্যালয়ের</a:t>
            </a:r>
            <a:r>
              <a:rPr lang="en-US" dirty="0"/>
              <a:t> </a:t>
            </a:r>
            <a:r>
              <a:rPr lang="en-US" dirty="0" err="1"/>
              <a:t>শিক্ষকদের</a:t>
            </a:r>
            <a:r>
              <a:rPr lang="en-US" dirty="0"/>
              <a:t> </a:t>
            </a:r>
            <a:r>
              <a:rPr lang="en-US" dirty="0" err="1"/>
              <a:t>প্রশিক্ষণ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7482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/>
              <a:t>অনলান</a:t>
            </a:r>
            <a:r>
              <a:rPr lang="en-US" dirty="0"/>
              <a:t> </a:t>
            </a:r>
            <a:r>
              <a:rPr lang="en-US" dirty="0" err="1"/>
              <a:t>পেজে</a:t>
            </a:r>
            <a:r>
              <a:rPr lang="en-US" dirty="0"/>
              <a:t> </a:t>
            </a:r>
            <a:r>
              <a:rPr lang="en-US" dirty="0" err="1"/>
              <a:t>ক্লাস</a:t>
            </a:r>
            <a:r>
              <a:rPr lang="en-US" dirty="0"/>
              <a:t> </a:t>
            </a:r>
            <a:r>
              <a:rPr lang="en-US" dirty="0" err="1"/>
              <a:t>নেওয়া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93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5486400"/>
            <a:ext cx="4191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অনলা</a:t>
            </a:r>
            <a:r>
              <a:rPr lang="as-IN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পে</a:t>
            </a:r>
            <a:r>
              <a:rPr lang="as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9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0" indent="0"/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উপস্থিত</a:t>
            </a:r>
            <a:r>
              <a:rPr lang="en-US" dirty="0"/>
              <a:t> </a:t>
            </a:r>
            <a:r>
              <a:rPr lang="en-US" dirty="0" err="1"/>
              <a:t>নিশ্চিত</a:t>
            </a:r>
            <a:r>
              <a:rPr lang="en-US" dirty="0"/>
              <a:t> </a:t>
            </a:r>
            <a:r>
              <a:rPr lang="en-US" dirty="0" err="1"/>
              <a:t>করা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620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শিক্ষার্থীদের</a:t>
            </a:r>
            <a:r>
              <a:rPr lang="en-US" dirty="0" smtClean="0"/>
              <a:t> </a:t>
            </a:r>
            <a:r>
              <a:rPr lang="en-US" dirty="0" err="1"/>
              <a:t>পুরস্কার</a:t>
            </a:r>
            <a:r>
              <a:rPr lang="en-US" dirty="0"/>
              <a:t> </a:t>
            </a:r>
            <a:r>
              <a:rPr lang="en-US" dirty="0" err="1"/>
              <a:t>ব্যাবস্থা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4502726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" y="1219200"/>
            <a:ext cx="4246418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5666509"/>
            <a:ext cx="7391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ব্লেন্ডেড </a:t>
            </a:r>
            <a:r>
              <a:rPr lang="as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শিক্ষার্থীদের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পুরস্কার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2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ব্লেন্ডেড </a:t>
            </a:r>
            <a:r>
              <a:rPr lang="as-IN" dirty="0" smtClean="0"/>
              <a:t>শিক্ষা</a:t>
            </a:r>
            <a:r>
              <a:rPr lang="en-US" dirty="0" smtClean="0"/>
              <a:t>য় </a:t>
            </a: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বাতায়ন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229599" cy="490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9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 smtClean="0"/>
              <a:t>ব্লেন্ডেড শিক্ষা</a:t>
            </a:r>
            <a:r>
              <a:rPr lang="en-US" dirty="0" smtClean="0"/>
              <a:t>র </a:t>
            </a:r>
            <a:r>
              <a:rPr lang="en-US" dirty="0" err="1" smtClean="0"/>
              <a:t>বাড়ি</a:t>
            </a:r>
            <a:r>
              <a:rPr lang="en-US" dirty="0" smtClean="0"/>
              <a:t> </a:t>
            </a:r>
            <a:r>
              <a:rPr lang="en-US" dirty="0" err="1" smtClean="0"/>
              <a:t>বাড়ি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/>
          <a:stretch/>
        </p:blipFill>
        <p:spPr>
          <a:xfrm>
            <a:off x="1295400" y="1600200"/>
            <a:ext cx="6678035" cy="4525963"/>
          </a:xfrm>
        </p:spPr>
      </p:pic>
    </p:spTree>
    <p:extLst>
      <p:ext uri="{BB962C8B-B14F-4D97-AF65-F5344CB8AC3E}">
        <p14:creationId xmlns:p14="http://schemas.microsoft.com/office/powerpoint/2010/main" val="299599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s-IN" dirty="0" smtClean="0"/>
              <a:t>ব্লেন্ডে</a:t>
            </a:r>
            <a:r>
              <a:rPr lang="en-US" dirty="0"/>
              <a:t>ড</a:t>
            </a:r>
            <a:r>
              <a:rPr lang="as-IN" dirty="0" smtClean="0"/>
              <a:t> শিক্ষা</a:t>
            </a:r>
            <a:r>
              <a:rPr lang="en-US" dirty="0"/>
              <a:t>য়</a:t>
            </a:r>
            <a:r>
              <a:rPr lang="as-IN" dirty="0" smtClean="0"/>
              <a:t> কৌশল </a:t>
            </a:r>
            <a:r>
              <a:rPr lang="as-IN" dirty="0"/>
              <a:t>বাস্তবায়নে শিক্ষকদের </a:t>
            </a:r>
            <a:r>
              <a:rPr lang="as-IN" dirty="0" smtClean="0"/>
              <a:t> </a:t>
            </a:r>
            <a:r>
              <a:rPr lang="as-IN" dirty="0"/>
              <a:t>সহযোগিতা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উন্নত</a:t>
            </a:r>
            <a:r>
              <a:rPr lang="en-US" dirty="0" smtClean="0"/>
              <a:t> </a:t>
            </a:r>
            <a:r>
              <a:rPr lang="en-US" dirty="0" err="1" smtClean="0"/>
              <a:t>প্রশিক্ষন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dirty="0" smtClean="0"/>
              <a:t> </a:t>
            </a:r>
            <a:r>
              <a:rPr lang="en-US" dirty="0" err="1" smtClean="0"/>
              <a:t>ডিভাস</a:t>
            </a:r>
            <a:r>
              <a:rPr lang="en-US" dirty="0" smtClean="0"/>
              <a:t> </a:t>
            </a:r>
            <a:r>
              <a:rPr lang="en-US" dirty="0" err="1" smtClean="0"/>
              <a:t>সরবরাহ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শিক্ষকদের</a:t>
            </a:r>
            <a:r>
              <a:rPr lang="en-US" dirty="0" smtClean="0"/>
              <a:t> </a:t>
            </a:r>
            <a:r>
              <a:rPr lang="en-US" dirty="0" err="1" smtClean="0"/>
              <a:t>আর্থিক</a:t>
            </a:r>
            <a:r>
              <a:rPr lang="en-US" dirty="0" smtClean="0"/>
              <a:t> </a:t>
            </a:r>
            <a:r>
              <a:rPr lang="en-US" dirty="0" err="1" smtClean="0"/>
              <a:t>সচ্ছলতা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অনলান</a:t>
            </a:r>
            <a:r>
              <a:rPr lang="en-US" dirty="0" smtClean="0"/>
              <a:t> </a:t>
            </a:r>
            <a:r>
              <a:rPr lang="en-US" dirty="0" err="1" smtClean="0"/>
              <a:t>ক্লাশ</a:t>
            </a:r>
            <a:r>
              <a:rPr lang="en-US" dirty="0" smtClean="0"/>
              <a:t> </a:t>
            </a:r>
            <a:r>
              <a:rPr lang="en-US" dirty="0" err="1" smtClean="0"/>
              <a:t>বাধ্যতামূলক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স্মীকৃতি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উন্নত</a:t>
            </a:r>
            <a:r>
              <a:rPr lang="en-US" dirty="0" smtClean="0"/>
              <a:t> </a:t>
            </a:r>
            <a:r>
              <a:rPr lang="en-US" dirty="0" err="1"/>
              <a:t>প্রশিক্ষন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086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4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মাঝে</a:t>
            </a:r>
            <a:r>
              <a:rPr lang="en-US" dirty="0"/>
              <a:t> </a:t>
            </a:r>
            <a:r>
              <a:rPr lang="en-US" dirty="0" err="1"/>
              <a:t>ডিভাস</a:t>
            </a:r>
            <a:r>
              <a:rPr lang="en-US" dirty="0"/>
              <a:t> </a:t>
            </a:r>
            <a:r>
              <a:rPr lang="en-US" dirty="0" err="1"/>
              <a:t>সরবরাহ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/>
        </p:blipFill>
        <p:spPr>
          <a:xfrm>
            <a:off x="4724400" y="1374000"/>
            <a:ext cx="4343400" cy="3522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4000"/>
            <a:ext cx="441960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77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অনলান</a:t>
            </a:r>
            <a:r>
              <a:rPr lang="en-US" dirty="0" smtClean="0"/>
              <a:t> </a:t>
            </a:r>
            <a:r>
              <a:rPr lang="en-US" dirty="0" err="1"/>
              <a:t>ক্লাশ</a:t>
            </a:r>
            <a:r>
              <a:rPr lang="en-US" dirty="0"/>
              <a:t> </a:t>
            </a:r>
            <a:r>
              <a:rPr lang="en-US" dirty="0" err="1"/>
              <a:t>বাধ্যতামূলক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6667500" cy="3810000"/>
          </a:xfrm>
        </p:spPr>
      </p:pic>
    </p:spTree>
    <p:extLst>
      <p:ext uri="{BB962C8B-B14F-4D97-AF65-F5344CB8AC3E}">
        <p14:creationId xmlns:p14="http://schemas.microsoft.com/office/powerpoint/2010/main" val="410532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3820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মনির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হোসেন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হাওলাদার</a:t>
            </a:r>
            <a:endParaRPr lang="en-US" sz="4400" dirty="0" smtClean="0">
              <a:solidFill>
                <a:schemeClr val="tx1"/>
              </a:solidFill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সহকারী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শিক্ষক</a:t>
            </a:r>
            <a:endParaRPr lang="en-US" sz="4400" dirty="0" smtClean="0">
              <a:solidFill>
                <a:schemeClr val="tx1"/>
              </a:solidFill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জুলিও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কুরী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উচ্চ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বিদ্যালয়</a:t>
            </a:r>
            <a:endParaRPr lang="en-US" sz="4400" dirty="0" smtClean="0">
              <a:solidFill>
                <a:schemeClr val="tx1"/>
              </a:solidFill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পাকদী,চরমুগরিয়া,মাদারীপুর</a:t>
            </a:r>
            <a:r>
              <a:rPr lang="en-US" sz="4400" dirty="0" smtClean="0">
                <a:solidFill>
                  <a:schemeClr val="tx1"/>
                </a:solidFill>
              </a:rPr>
              <a:t>।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8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/>
              <a:t>স্মীকৃতি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674908" cy="3886200"/>
          </a:xfrm>
        </p:spPr>
      </p:pic>
    </p:spTree>
    <p:extLst>
      <p:ext uri="{BB962C8B-B14F-4D97-AF65-F5344CB8AC3E}">
        <p14:creationId xmlns:p14="http://schemas.microsoft.com/office/powerpoint/2010/main" val="1061935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শিক্ষকদের</a:t>
            </a:r>
            <a:r>
              <a:rPr lang="en-US" dirty="0" smtClean="0"/>
              <a:t> </a:t>
            </a:r>
            <a:r>
              <a:rPr lang="en-US" dirty="0" err="1"/>
              <a:t>আর্থিক</a:t>
            </a:r>
            <a:r>
              <a:rPr lang="en-US" dirty="0"/>
              <a:t> </a:t>
            </a:r>
            <a:r>
              <a:rPr lang="en-US" dirty="0" err="1"/>
              <a:t>সচ্ছলতা</a:t>
            </a:r>
            <a:r>
              <a:rPr lang="en-US" dirty="0"/>
              <a:t> </a:t>
            </a:r>
            <a:r>
              <a:rPr lang="en-US" dirty="0" err="1"/>
              <a:t>বৃদ্ধি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11" y="1600200"/>
            <a:ext cx="6697378" cy="4525963"/>
          </a:xfrm>
        </p:spPr>
      </p:pic>
    </p:spTree>
    <p:extLst>
      <p:ext uri="{BB962C8B-B14F-4D97-AF65-F5344CB8AC3E}">
        <p14:creationId xmlns:p14="http://schemas.microsoft.com/office/powerpoint/2010/main" val="339017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                          “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স্লোগান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হোক</a:t>
            </a:r>
            <a:r>
              <a:rPr lang="en-US" dirty="0">
                <a:latin typeface="Nikosh" pitchFamily="2" charset="0"/>
                <a:cs typeface="Nikosh" pitchFamily="2" charset="0"/>
              </a:rPr>
              <a:t>“</a:t>
            </a:r>
          </a:p>
          <a:p>
            <a:pPr marL="0" indent="0">
              <a:buNone/>
            </a:pPr>
            <a:r>
              <a:rPr lang="en-US" dirty="0">
                <a:latin typeface="Nikosh" pitchFamily="2" charset="0"/>
                <a:cs typeface="Nikosh" pitchFamily="2" charset="0"/>
              </a:rPr>
              <a:t> 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গড়ব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দেশ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,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ব্লেন্ডে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ড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 শিক্ষা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য়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    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জাতি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দেশ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. 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ব্লেন্ডে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ড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 শিক্ষা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য়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গড়ব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দেশ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  <a:r>
              <a:rPr lang="en-US" dirty="0" smtClean="0"/>
              <a:t>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                      </a:t>
            </a:r>
            <a:r>
              <a:rPr lang="en-US" sz="4400" dirty="0" err="1" smtClean="0"/>
              <a:t>ধন্যবাদ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4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42109" y="2057400"/>
            <a:ext cx="4572000" cy="36576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2057400"/>
            <a:ext cx="4572000" cy="3657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32018" y="2209800"/>
            <a:ext cx="2078182" cy="3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4343400"/>
            <a:ext cx="2036618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Room Learning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3830782"/>
            <a:ext cx="2036618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Blended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3886200"/>
            <a:ext cx="2036618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Learning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71" y="3257550"/>
            <a:ext cx="1133475" cy="1085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59" y="2665268"/>
            <a:ext cx="1257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34" y="2774373"/>
            <a:ext cx="12763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71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ব্লেন্ডেড </a:t>
            </a:r>
            <a:r>
              <a:rPr lang="as-IN" dirty="0" smtClean="0"/>
              <a:t>শিক্ষা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সহজ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গেলে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সশরীরে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ভার্চুয়াল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সংমিশ্রনে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পরিচালনাকে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ব্লেন্ডেড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>
              <a:buNone/>
            </a:pPr>
            <a:r>
              <a:rPr lang="as-IN" dirty="0">
                <a:latin typeface="Nikosh" pitchFamily="2" charset="0"/>
                <a:cs typeface="Nikosh" pitchFamily="2" charset="0"/>
              </a:rPr>
              <a:t>অন্য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ভাবে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s-IN" dirty="0">
                <a:latin typeface="Nikosh" pitchFamily="2" charset="0"/>
                <a:cs typeface="Nikosh" pitchFamily="2" charset="0"/>
              </a:rPr>
              <a:t>একইসঙ্গে সশরীরে শ্রেণিকক্ষে উপস্থিতি ও অনলাইনের বা অনসাইটের শিক্ষাসংক্রান্ত বিষয়বস্তু শিক্ষার্থীদের মাঝে বোঝানো ও প্রদর্শন করার মাধ্যমে পাঠদান করার পদ্ধতি হচ্ছে ব্লেন্ডেড 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9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ব্লেন্ডেড </a:t>
            </a:r>
            <a:r>
              <a:rPr lang="as-IN" dirty="0" smtClean="0"/>
              <a:t>শিক্ষা</a:t>
            </a:r>
            <a:r>
              <a:rPr lang="en-US" dirty="0" smtClean="0"/>
              <a:t>য় </a:t>
            </a:r>
            <a:r>
              <a:rPr lang="en-US" dirty="0" err="1" smtClean="0"/>
              <a:t>আমার</a:t>
            </a:r>
            <a:r>
              <a:rPr lang="en-US" dirty="0" smtClean="0"/>
              <a:t> </a:t>
            </a:r>
            <a:r>
              <a:rPr lang="en-US" dirty="0" err="1" smtClean="0"/>
              <a:t>অবদান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সুরক্ষা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অভিভাবক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সমাবেশ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অনলান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অফলা</a:t>
            </a:r>
            <a:r>
              <a:rPr lang="as-IN" dirty="0">
                <a:latin typeface="Nikosh" pitchFamily="2" charset="0"/>
                <a:cs typeface="Nikosh" pitchFamily="2" charset="0"/>
              </a:rPr>
              <a:t>ই</a:t>
            </a:r>
            <a:r>
              <a:rPr lang="en-US" dirty="0">
                <a:latin typeface="Nikosh" pitchFamily="2" charset="0"/>
                <a:cs typeface="Nikosh" pitchFamily="2" charset="0"/>
              </a:rPr>
              <a:t>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ক্লাস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স্বশরীরে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ক্লাস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পার্শবর্তী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শিক্ষকদের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প্রশিক্ষণ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অনলান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পেজে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ক্লাস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নেওয়া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শিক্ষার্থীদের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উপস্থিত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নিশ্চিত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করা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শিক্ষার্থীদের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পুরস্কার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ব্যাবস্থা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as-IN" dirty="0">
                <a:latin typeface="Nikosh" pitchFamily="2" charset="0"/>
                <a:cs typeface="Nikosh" pitchFamily="2" charset="0"/>
              </a:rPr>
              <a:t>ব্লেন্ডেড শিক্ষা</a:t>
            </a:r>
            <a:r>
              <a:rPr lang="en-US" dirty="0">
                <a:latin typeface="Nikosh" pitchFamily="2" charset="0"/>
                <a:cs typeface="Nikosh" pitchFamily="2" charset="0"/>
              </a:rPr>
              <a:t>য়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বাতায়ন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বাড়ি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বাড়ি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গিয়ে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শিক্ষা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6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স্বাস্থ্য</a:t>
            </a:r>
            <a:r>
              <a:rPr lang="en-US" dirty="0" smtClean="0"/>
              <a:t> </a:t>
            </a:r>
            <a:r>
              <a:rPr lang="en-US" dirty="0" err="1"/>
              <a:t>সুরক্ষা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>
          <a:xfrm>
            <a:off x="457200" y="1447800"/>
            <a:ext cx="8153400" cy="373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029200"/>
            <a:ext cx="8382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নিয়ম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মেনে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চলুন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সুস্থ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থাকুন</a:t>
            </a:r>
            <a:r>
              <a:rPr lang="en-US" sz="2800" dirty="0" smtClean="0">
                <a:solidFill>
                  <a:schemeClr val="tx1"/>
                </a:solidFill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</a:rPr>
              <a:t>নিজ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বাঁচুন</a:t>
            </a:r>
            <a:r>
              <a:rPr lang="en-US" sz="2800" dirty="0" smtClean="0">
                <a:solidFill>
                  <a:schemeClr val="tx1"/>
                </a:solidFill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</a:rPr>
              <a:t>দেশ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বাঁচান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573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অভিভাবক</a:t>
            </a:r>
            <a:r>
              <a:rPr lang="en-US" sz="4400" dirty="0" smtClean="0"/>
              <a:t> </a:t>
            </a:r>
            <a:r>
              <a:rPr lang="en-US" sz="4400" dirty="0" err="1"/>
              <a:t>সমাবেশ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77200" cy="358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5334000"/>
            <a:ext cx="7391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>
                <a:solidFill>
                  <a:schemeClr val="tx1"/>
                </a:solidFill>
              </a:rPr>
              <a:t>ব্লেন্ডেড শিক্ষা</a:t>
            </a:r>
            <a:r>
              <a:rPr lang="en-US" dirty="0" smtClean="0">
                <a:solidFill>
                  <a:schemeClr val="tx1"/>
                </a:solidFill>
              </a:rPr>
              <a:t>য় </a:t>
            </a:r>
            <a:r>
              <a:rPr lang="en-US" dirty="0" err="1" smtClean="0">
                <a:solidFill>
                  <a:schemeClr val="tx1"/>
                </a:solidFill>
              </a:rPr>
              <a:t>অভিভাবক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সমাবেশ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3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অনলা</a:t>
            </a:r>
            <a:r>
              <a:rPr lang="as-IN" dirty="0"/>
              <a:t>ই</a:t>
            </a:r>
            <a:r>
              <a:rPr lang="en-US" dirty="0" smtClean="0"/>
              <a:t>ন/</a:t>
            </a:r>
            <a:r>
              <a:rPr lang="en-US" dirty="0"/>
              <a:t> </a:t>
            </a:r>
            <a:r>
              <a:rPr lang="en-US" dirty="0" err="1"/>
              <a:t>অফলা</a:t>
            </a:r>
            <a:r>
              <a:rPr lang="as-IN" dirty="0"/>
              <a:t>ই</a:t>
            </a:r>
            <a:r>
              <a:rPr lang="en-US" dirty="0"/>
              <a:t>ন</a:t>
            </a:r>
            <a:r>
              <a:rPr lang="en-US" dirty="0" smtClean="0"/>
              <a:t> </a:t>
            </a:r>
            <a:r>
              <a:rPr lang="en-US" dirty="0" err="1" smtClean="0"/>
              <a:t>ক্লাস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4114800" cy="324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0"/>
            <a:ext cx="3886200" cy="32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1382" y="4876800"/>
            <a:ext cx="2514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অনলা</a:t>
            </a:r>
            <a:r>
              <a:rPr lang="as-IN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</a:t>
            </a:r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ক্লাস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87291" y="4876800"/>
            <a:ext cx="2514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অফলা</a:t>
            </a:r>
            <a:r>
              <a:rPr lang="as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ক্লাস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7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7" y="1371600"/>
            <a:ext cx="7848600" cy="358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6627" y="5247409"/>
            <a:ext cx="6477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স্বশরীরে</a:t>
            </a: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ক্লাস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03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236</Words>
  <Application>Microsoft Office PowerPoint</Application>
  <PresentationFormat>On-screen Show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পরিচিতি</vt:lpstr>
      <vt:lpstr>PowerPoint Presentation</vt:lpstr>
      <vt:lpstr>ব্লেন্ডেড শিক্ষা</vt:lpstr>
      <vt:lpstr>ব্লেন্ডেড শিক্ষায় আমার অবদান</vt:lpstr>
      <vt:lpstr> স্বাস্থ্য সুরক্ষা </vt:lpstr>
      <vt:lpstr> অভিভাবক সমাবেশ </vt:lpstr>
      <vt:lpstr>অনলাইন/ অফলাইন ক্লাস  </vt:lpstr>
      <vt:lpstr>PowerPoint Presentation</vt:lpstr>
      <vt:lpstr>পার্শবর্তী বিদ্যালয়ের শিক্ষকদের প্রশিক্ষণ </vt:lpstr>
      <vt:lpstr>  বিভিন্ন অনলান পেজে ক্লাস নেওয়া  </vt:lpstr>
      <vt:lpstr>শিক্ষার্থীদের উপস্থিত নিশ্চিত করা</vt:lpstr>
      <vt:lpstr> শিক্ষার্থীদের পুরস্কার ব্যাবস্থা করা </vt:lpstr>
      <vt:lpstr>ব্লেন্ডেড শিক্ষায় শিক্ষক বাতায়ন</vt:lpstr>
      <vt:lpstr>ব্লেন্ডেড শিক্ষার বাড়ি বাড়ি</vt:lpstr>
      <vt:lpstr>ব্লেন্ডেড শিক্ষায় কৌশল বাস্তবায়নে শিক্ষকদের  সহযোগিতা </vt:lpstr>
      <vt:lpstr> উন্নত প্রশিক্ষন </vt:lpstr>
      <vt:lpstr>শিক্ষক শিক্ষার্থীদের মাঝে ডিভাস সরবরাহ </vt:lpstr>
      <vt:lpstr> অনলান ক্লাশ বাধ্যতামূলক </vt:lpstr>
      <vt:lpstr> কাজের স্মীকৃতি </vt:lpstr>
      <vt:lpstr> শিক্ষকদের আর্থিক সচ্ছলতা বৃদ্ধি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Monir</dc:creator>
  <cp:lastModifiedBy>Monir</cp:lastModifiedBy>
  <cp:revision>27</cp:revision>
  <dcterms:created xsi:type="dcterms:W3CDTF">2021-10-19T10:15:26Z</dcterms:created>
  <dcterms:modified xsi:type="dcterms:W3CDTF">2021-10-23T21:50:20Z</dcterms:modified>
</cp:coreProperties>
</file>