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0687" y="533400"/>
            <a:ext cx="2398713" cy="596900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2" pitchFamily="2" charset="0"/>
                <a:cs typeface="Nikosh2" pitchFamily="2" charset="0"/>
              </a:rPr>
              <a:t>পরিচিতি</a:t>
            </a:r>
            <a:endParaRPr lang="en-US" sz="3600" dirty="0">
              <a:solidFill>
                <a:srgbClr val="0070C0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3074" name="Picture 2" descr="C:\Users\Doel-1612i3\Desktop\Utpal_\Picture\flower03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00600" y="1219200"/>
            <a:ext cx="4114800" cy="51054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061447" cy="2209800"/>
          </a:xfr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মোঃ</a:t>
            </a:r>
            <a:r>
              <a:rPr lang="en-US" sz="2800" b="1" dirty="0" smtClean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রেজাউল</a:t>
            </a:r>
            <a:r>
              <a:rPr lang="en-US" sz="2800" b="1" dirty="0" smtClean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করিম</a:t>
            </a:r>
            <a:r>
              <a:rPr lang="en-US" sz="2800" b="1" dirty="0" smtClean="0">
                <a:solidFill>
                  <a:srgbClr val="FFFF00"/>
                </a:solidFill>
                <a:latin typeface="Nikosh2" pitchFamily="2" charset="0"/>
                <a:cs typeface="Nikosh2" pitchFamily="2" charset="0"/>
              </a:rPr>
              <a:t> </a:t>
            </a:r>
            <a:endParaRPr lang="en-US" sz="2800" b="1" i="0" dirty="0" smtClean="0">
              <a:solidFill>
                <a:srgbClr val="FFFF00"/>
              </a:solidFill>
              <a:latin typeface="Nikosh2" pitchFamily="2" charset="0"/>
              <a:cs typeface="Nikosh2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bn-BD" sz="2000" b="1" i="0" dirty="0" smtClean="0">
                <a:solidFill>
                  <a:srgbClr val="00B050"/>
                </a:solidFill>
                <a:latin typeface="Nikosh2" pitchFamily="2" charset="0"/>
                <a:cs typeface="Nikosh2" pitchFamily="2" charset="0"/>
              </a:rPr>
              <a:t>সহকারী শিক্ষক</a:t>
            </a:r>
            <a:endParaRPr lang="en-US" sz="2000" b="1" dirty="0" smtClean="0">
              <a:solidFill>
                <a:srgbClr val="00B050"/>
              </a:solidFill>
              <a:latin typeface="Nikosh2" pitchFamily="2" charset="0"/>
              <a:cs typeface="Nikosh2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i="0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ইত্যা</a:t>
            </a:r>
            <a:r>
              <a:rPr lang="en-US" sz="2400" b="1" i="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400" b="1" i="0" dirty="0" err="1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আদর্শ</a:t>
            </a:r>
            <a:r>
              <a:rPr lang="bn-BD" sz="2400" b="1" i="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মাধ্যমিক বিদ্যালয়</a:t>
            </a:r>
          </a:p>
          <a:p>
            <a:pPr algn="ctr">
              <a:lnSpc>
                <a:spcPct val="100000"/>
              </a:lnSpc>
            </a:pPr>
            <a:r>
              <a:rPr lang="bn-BD" sz="2400" b="1" i="0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মণিরামপুর, যশোর।</a:t>
            </a:r>
            <a:endParaRPr lang="en-US" sz="2400" b="1" i="0" dirty="0" smtClean="0">
              <a:solidFill>
                <a:srgbClr val="002060"/>
              </a:solidFill>
              <a:latin typeface="Nikosh2" pitchFamily="2" charset="0"/>
              <a:cs typeface="Nikosh2" pitchFamily="2" charset="0"/>
            </a:endParaRPr>
          </a:p>
          <a:p>
            <a:pPr algn="ctr">
              <a:lnSpc>
                <a:spcPct val="100000"/>
              </a:lnSpc>
            </a:pPr>
            <a:endParaRPr lang="bn-BD" sz="1800" i="0" dirty="0" smtClean="0">
              <a:solidFill>
                <a:srgbClr val="002060"/>
              </a:solidFill>
              <a:latin typeface="Nikosh2" pitchFamily="2" charset="0"/>
              <a:cs typeface="Nikosh2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304800"/>
            <a:ext cx="365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2" pitchFamily="2" charset="0"/>
                <a:cs typeface="Nikosh2" pitchFamily="2" charset="0"/>
              </a:rPr>
              <a:t>সবাইকে শুভেচ্ছা</a:t>
            </a:r>
            <a:endParaRPr lang="en-US" sz="4000" b="1" dirty="0">
              <a:latin typeface="Nikosh2" pitchFamily="2" charset="0"/>
              <a:cs typeface="Nikosh2" pitchFamily="2" charset="0"/>
            </a:endParaRPr>
          </a:p>
        </p:txBody>
      </p:sp>
      <p:pic>
        <p:nvPicPr>
          <p:cNvPr id="9" name="Picture 8" descr="dca75-h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286000"/>
            <a:ext cx="1524000" cy="213360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52400" y="3429000"/>
            <a:ext cx="3124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bn-BD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বিষয়ঃ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শারীরিক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শিক্ষা</a:t>
            </a:r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2" pitchFamily="2" charset="0"/>
              <a:cs typeface="Nikosh2" pitchFamily="2" charset="0"/>
            </a:endParaRPr>
          </a:p>
          <a:p>
            <a:pPr algn="ctr"/>
            <a:r>
              <a:rPr lang="bn-BD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শ্রেণিঃ ৯ম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-</a:t>
            </a:r>
            <a:r>
              <a:rPr lang="bn-BD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১০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ম</a:t>
            </a:r>
            <a:endParaRPr lang="bn-BD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2" pitchFamily="2" charset="0"/>
              <a:cs typeface="Nikosh2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৮ম</a:t>
            </a:r>
            <a:r>
              <a:rPr lang="bn-BD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 অধ্যায়ঃ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দলগত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খেলা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2" pitchFamily="2" charset="0"/>
              <a:cs typeface="Nikosh2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পাঠ-২:</a:t>
            </a:r>
            <a:r>
              <a:rPr lang="bn-BD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ক্রিকেটের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আউট</a:t>
            </a:r>
            <a:endParaRPr lang="bn-BD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2" pitchFamily="2" charset="0"/>
              <a:cs typeface="Nikosh2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bn-BD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সময়ঃ ৫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০</a:t>
            </a:r>
            <a:r>
              <a:rPr lang="bn-BD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2" pitchFamily="2" charset="0"/>
                <a:cs typeface="Nikosh2" pitchFamily="2" charset="0"/>
              </a:rPr>
              <a:t> মিনিট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733800"/>
            <a:ext cx="4038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24400" y="457200"/>
            <a:ext cx="40386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24400" y="3733800"/>
            <a:ext cx="4038600" cy="2743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685800"/>
            <a:ext cx="2895600" cy="2209800"/>
          </a:xfrm>
          <a:prstGeom prst="wedgeRoundRectCallout">
            <a:avLst>
              <a:gd name="adj1" fmla="val 81200"/>
              <a:gd name="adj2" fmla="val 689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হিট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উইকেট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আউট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33400"/>
            <a:ext cx="4038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48200" y="533400"/>
            <a:ext cx="40386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143000" y="4648200"/>
            <a:ext cx="6858000" cy="1600200"/>
          </a:xfrm>
          <a:prstGeom prst="wedgeRoundRectCallout">
            <a:avLst>
              <a:gd name="adj1" fmla="val -1309"/>
              <a:gd name="adj2" fmla="val -1306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ব্যাটসম্যানের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ব্যাটে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বা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শরীরে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বল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একবার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লাগার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পর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উইকেট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রক্ষায়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২য়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বার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আঘাত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করলে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সেটি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হিট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দ্য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বল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টোয়াইস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400" dirty="0" err="1" smtClean="0">
                <a:latin typeface="Nikosh2" pitchFamily="2" charset="0"/>
                <a:cs typeface="Nikosh2" pitchFamily="2" charset="0"/>
              </a:rPr>
              <a:t>হবে</a:t>
            </a:r>
            <a:r>
              <a:rPr lang="en-US" sz="2400" dirty="0" smtClean="0">
                <a:latin typeface="Nikosh2" pitchFamily="2" charset="0"/>
                <a:cs typeface="Nikosh2" pitchFamily="2" charset="0"/>
              </a:rPr>
              <a:t>।</a:t>
            </a:r>
            <a:endParaRPr lang="en-US" sz="2400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457200"/>
            <a:ext cx="2667000" cy="2362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টাইমড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আউট</a:t>
            </a:r>
            <a:endParaRPr lang="en-US" sz="3200" b="1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457200"/>
            <a:ext cx="2667000" cy="2286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ইচ্ছাকৃত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ভাবে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হাত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দিয়ে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বল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ধরা</a:t>
            </a:r>
            <a:endParaRPr lang="en-US" sz="3200" b="1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3733800"/>
            <a:ext cx="2895600" cy="1752600"/>
          </a:xfrm>
          <a:prstGeom prst="wedgeRoundRectCallout">
            <a:avLst>
              <a:gd name="adj1" fmla="val -4814"/>
              <a:gd name="adj2" fmla="val -1066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নতুন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ব্যাটসম্যান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মাঠে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আসতে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৩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মিনিটের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বেশি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লাগলে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টাইম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আউটের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আওতায়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পড়বে</a:t>
            </a:r>
            <a:r>
              <a:rPr lang="en-US" sz="2000" dirty="0" smtClean="0">
                <a:solidFill>
                  <a:schemeClr val="tx1"/>
                </a:solidFill>
                <a:latin typeface="Nikosh2" pitchFamily="2" charset="0"/>
                <a:cs typeface="Nikosh2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2" pitchFamily="2" charset="0"/>
              <a:cs typeface="Nikosh2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352800" y="3733800"/>
            <a:ext cx="2743200" cy="1752600"/>
          </a:xfrm>
          <a:prstGeom prst="wedgeRoundRectCallout">
            <a:avLst>
              <a:gd name="adj1" fmla="val -10086"/>
              <a:gd name="adj2" fmla="val -10554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কোন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ব্যাটসম্যান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ইচ্ছাকৃতভাবে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হাত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দিয়ে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বল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ধরলে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বা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খেললে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বা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বাধা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প্রদান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করলে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হবে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2" pitchFamily="2" charset="0"/>
                <a:cs typeface="Nikosh2" pitchFamily="2" charset="0"/>
              </a:rPr>
              <a:t>।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Nikosh2" pitchFamily="2" charset="0"/>
              <a:cs typeface="Nikosh2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3657600"/>
            <a:ext cx="2514600" cy="1828800"/>
          </a:xfrm>
          <a:prstGeom prst="wedgeRoundRectCallout">
            <a:avLst>
              <a:gd name="adj1" fmla="val -2828"/>
              <a:gd name="adj2" fmla="val -10283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ব্যাটসম্যান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ইচ্ছাকৃত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ভাবে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ফিল্ডারদের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বল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ধরতে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বাধা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প্রদান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করলে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2000" dirty="0" err="1" smtClean="0">
                <a:latin typeface="Nikosh2" pitchFamily="2" charset="0"/>
                <a:cs typeface="Nikosh2" pitchFamily="2" charset="0"/>
              </a:rPr>
              <a:t>হবে</a:t>
            </a:r>
            <a:r>
              <a:rPr lang="en-US" sz="2000" dirty="0" smtClean="0">
                <a:latin typeface="Nikosh2" pitchFamily="2" charset="0"/>
                <a:cs typeface="Nikosh2" pitchFamily="2" charset="0"/>
              </a:rPr>
              <a:t>।</a:t>
            </a:r>
            <a:endParaRPr lang="en-US" sz="2000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48400" y="533400"/>
            <a:ext cx="26670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ফিল্ডারদের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বল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ধরতে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বাধা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প্রদান</a:t>
            </a:r>
            <a:endParaRPr lang="en-US" sz="3200" b="1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5257800" cy="1143000"/>
          </a:xfrm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sz="54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2" pitchFamily="2" charset="0"/>
                <a:cs typeface="Nikosh2" pitchFamily="2" charset="0"/>
              </a:rPr>
              <a:t>দলীয় কাজ</a:t>
            </a:r>
            <a:endParaRPr lang="en-U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2" pitchFamily="2" charset="0"/>
              <a:cs typeface="Nikosh2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3352800"/>
            <a:ext cx="6705600" cy="1600200"/>
          </a:xfrm>
          <a:ln>
            <a:solidFill>
              <a:srgbClr val="0070C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কী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কী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কারণে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একজন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ব্যাটসম্যান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ক্রিকেট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খেলায়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হতে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পারে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?</a:t>
            </a:r>
            <a:endParaRPr lang="en-US" sz="4000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62000"/>
            <a:ext cx="358140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>
              <a:rot lat="0" lon="0" rev="2100000"/>
            </a:lightRig>
          </a:scene3d>
          <a:sp3d>
            <a:bevelT prst="angle"/>
          </a:sp3d>
        </p:spPr>
        <p:txBody>
          <a:bodyPr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sz="5400" smtClean="0">
                <a:latin typeface="Nikosh2" pitchFamily="2" charset="0"/>
                <a:cs typeface="Nikosh2" pitchFamily="2" charset="0"/>
              </a:rPr>
              <a:t>মূল্যায়ন</a:t>
            </a:r>
            <a:endParaRPr lang="en-US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514600"/>
            <a:ext cx="8382000" cy="2438400"/>
          </a:xfrm>
        </p:spPr>
        <p:txBody>
          <a:bodyPr>
            <a:normAutofit fontScale="92500"/>
          </a:bodyPr>
          <a:lstStyle/>
          <a:p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কত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প্রকার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?</a:t>
            </a:r>
          </a:p>
          <a:p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টাইমড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কী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?</a:t>
            </a:r>
          </a:p>
          <a:p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আউটের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সিগন্যাল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দেখাও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।</a:t>
            </a:r>
          </a:p>
          <a:p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ইচ্ছাকৃতভাবে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হাত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দিয়ে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বল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ধরলে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কী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হবে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5334000" cy="11430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sz="5400" smtClean="0">
                <a:latin typeface="Nikosh2" pitchFamily="2" charset="0"/>
                <a:cs typeface="Nikosh2" pitchFamily="2" charset="0"/>
              </a:rPr>
              <a:t>বাড়ির কাজ</a:t>
            </a:r>
            <a:endParaRPr lang="en-US" sz="5400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1219200"/>
          </a:xfrm>
          <a:blipFill>
            <a:blip r:embed="rId3"/>
            <a:tile tx="0" ty="0" sx="100000" sy="100000" flip="none" algn="tl"/>
          </a:blipFill>
          <a:scene3d>
            <a:camera prst="isometricOffAxis1Right"/>
            <a:lightRig rig="threePt" dir="t"/>
          </a:scene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ক্রিকেট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খেলায়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ব্যাটসম্যানের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গুলো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বর্ণনা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000" dirty="0" err="1" smtClean="0">
                <a:latin typeface="Nikosh2" pitchFamily="2" charset="0"/>
                <a:cs typeface="Nikosh2" pitchFamily="2" charset="0"/>
              </a:rPr>
              <a:t>কর</a:t>
            </a:r>
            <a:r>
              <a:rPr lang="en-US" sz="4000" dirty="0" smtClean="0">
                <a:latin typeface="Nikosh2" pitchFamily="2" charset="0"/>
                <a:cs typeface="Nikosh2" pitchFamily="2" charset="0"/>
              </a:rPr>
              <a:t>।</a:t>
            </a:r>
            <a:endParaRPr lang="en-US" sz="4000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905000"/>
            <a:ext cx="7086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2" pitchFamily="2" charset="0"/>
                <a:cs typeface="Nikosh2" pitchFamily="2" charset="0"/>
              </a:rPr>
              <a:t>ধন্যবাদ</a:t>
            </a:r>
            <a:endParaRPr lang="en-US" sz="1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sz="5400" smtClean="0">
                <a:latin typeface="Nikosh2" pitchFamily="2" charset="0"/>
                <a:cs typeface="Nikosh2" pitchFamily="2" charset="0"/>
              </a:rPr>
              <a:t>শিখনফল</a:t>
            </a:r>
            <a:endParaRPr lang="en-US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362200"/>
            <a:ext cx="7696200" cy="31242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ক্রিকেট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খেলার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আউট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কী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বলতে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।</a:t>
            </a:r>
          </a:p>
          <a:p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ক্রিকেট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খেলার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আউটের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প্রকারভেদ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করতে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।</a:t>
            </a:r>
          </a:p>
          <a:p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বিভিন্ন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প্রকার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আউটের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বর্ণনা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করতে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609600"/>
            <a:ext cx="3810000" cy="2590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0" y="533400"/>
            <a:ext cx="3810000" cy="2590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3733800"/>
            <a:ext cx="3810000" cy="2590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76800" y="3733800"/>
            <a:ext cx="3810000" cy="2590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sz="6000" smtClean="0">
                <a:ln/>
                <a:solidFill>
                  <a:schemeClr val="accent3"/>
                </a:solidFill>
                <a:effectLst/>
                <a:latin typeface="Nikosh2" pitchFamily="2" charset="0"/>
                <a:cs typeface="Nikosh2" pitchFamily="2" charset="0"/>
              </a:rPr>
              <a:t>ক্রিকেট খেলার আউট</a:t>
            </a:r>
            <a:endParaRPr lang="en-US" sz="6000" dirty="0">
              <a:ln/>
              <a:solidFill>
                <a:schemeClr val="accent3"/>
              </a:solidFill>
              <a:effectLst/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24_114298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4057778" cy="3048000"/>
          </a:xfrm>
          <a:prstGeom prst="roundRect">
            <a:avLst/>
          </a:prstGeom>
        </p:spPr>
      </p:pic>
      <p:pic>
        <p:nvPicPr>
          <p:cNvPr id="7" name="Content Placeholder 5" descr="c24_114298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26918"/>
            <a:ext cx="4057778" cy="2926282"/>
          </a:xfrm>
          <a:prstGeom prst="round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33400" y="4267200"/>
            <a:ext cx="3124200" cy="1828800"/>
          </a:xfrm>
          <a:prstGeom prst="wedgeRoundRectCallout">
            <a:avLst>
              <a:gd name="adj1" fmla="val 77126"/>
              <a:gd name="adj2" fmla="val -8315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রান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আউট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  <p:pic>
        <p:nvPicPr>
          <p:cNvPr id="9" name="Content Placeholder 5" descr="c24_114298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038" y="304800"/>
            <a:ext cx="4088162" cy="2971800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40732954_lbw_2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3886200" cy="320371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" name="Content Placeholder 3" descr="_40732954_lbw_2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608"/>
            <a:ext cx="3902782" cy="310239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6" name="Content Placeholder 3" descr="_40732954_lbw_2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4038600" cy="28956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410200" y="3733800"/>
            <a:ext cx="2895600" cy="2819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এল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ডব্লিউ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04800"/>
            <a:ext cx="3429000" cy="4191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43400" y="381000"/>
            <a:ext cx="4191000" cy="2971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43400" y="3657600"/>
            <a:ext cx="4191000" cy="2971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4876800"/>
            <a:ext cx="320040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বোল্ড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আউট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304800"/>
            <a:ext cx="4038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304800"/>
            <a:ext cx="39624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3505200"/>
            <a:ext cx="4038600" cy="2743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334000" y="3886200"/>
            <a:ext cx="3124200" cy="2514600"/>
          </a:xfrm>
          <a:prstGeom prst="wedgeEllipseCallout">
            <a:avLst>
              <a:gd name="adj1" fmla="val -72800"/>
              <a:gd name="adj2" fmla="val -706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কট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আউট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304800"/>
            <a:ext cx="4038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381000"/>
            <a:ext cx="40386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24400" y="3581400"/>
            <a:ext cx="4038600" cy="2743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3400" y="3962400"/>
            <a:ext cx="2819400" cy="2209800"/>
          </a:xfrm>
          <a:prstGeom prst="wedgeEllipseCallout">
            <a:avLst>
              <a:gd name="adj1" fmla="val 83489"/>
              <a:gd name="adj2" fmla="val -658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স্ট্যাম্প</a:t>
            </a:r>
            <a:r>
              <a:rPr lang="en-US" sz="32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200" b="1" dirty="0" err="1" smtClean="0">
                <a:latin typeface="Nikosh2" pitchFamily="2" charset="0"/>
                <a:cs typeface="Nikosh2" pitchFamily="2" charset="0"/>
              </a:rPr>
              <a:t>আউট</a:t>
            </a:r>
            <a:endParaRPr lang="en-US" sz="3200" b="1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414</TotalTime>
  <Words>199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Human</vt:lpstr>
      <vt:lpstr>পরিচিতি</vt:lpstr>
      <vt:lpstr>শিখনফল</vt:lpstr>
      <vt:lpstr>PowerPoint Presentation</vt:lpstr>
      <vt:lpstr>ক্রিকেট খেলার আউট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PK</cp:lastModifiedBy>
  <cp:revision>96</cp:revision>
  <dcterms:created xsi:type="dcterms:W3CDTF">2006-08-16T00:00:00Z</dcterms:created>
  <dcterms:modified xsi:type="dcterms:W3CDTF">2020-08-18T00:07:54Z</dcterms:modified>
</cp:coreProperties>
</file>