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9" r:id="rId2"/>
    <p:sldId id="266" r:id="rId3"/>
    <p:sldId id="271" r:id="rId4"/>
    <p:sldId id="279" r:id="rId5"/>
    <p:sldId id="285" r:id="rId6"/>
    <p:sldId id="292" r:id="rId7"/>
    <p:sldId id="267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82" r:id="rId17"/>
    <p:sldId id="283" r:id="rId18"/>
    <p:sldId id="286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273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 descr="Group of several flowers across the bottom of the slide"/>
          <p:cNvGrpSpPr/>
          <p:nvPr/>
        </p:nvGrpSpPr>
        <p:grpSpPr bwMode="gray"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 descr="Group of flowers on the left side of slide"/>
          <p:cNvGrpSpPr/>
          <p:nvPr/>
        </p:nvGrpSpPr>
        <p:grpSpPr bwMode="gray"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83" name="Group 82" descr="Group of flowers on the right side of slide"/>
          <p:cNvGrpSpPr/>
          <p:nvPr/>
        </p:nvGrpSpPr>
        <p:grpSpPr bwMode="gray"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en-US" smtClean="0"/>
              <a:t>10/28/2021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en-US" smtClean="0"/>
              <a:t>10/28/2021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en-US" smtClean="0"/>
              <a:t>10/28/2021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en-US" smtClean="0"/>
              <a:t>10/28/2021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en-US" smtClean="0"/>
              <a:t>10/28/2021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 descr="Single flower on the right side of slide"/>
          <p:cNvGrpSpPr/>
          <p:nvPr userDrawn="1"/>
        </p:nvGrpSpPr>
        <p:grpSpPr bwMode="gray"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 descr="Group of flowers on the left side of slide"/>
          <p:cNvGrpSpPr/>
          <p:nvPr userDrawn="1"/>
        </p:nvGrpSpPr>
        <p:grpSpPr bwMode="gray"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image" Target="../media/image36.png"/><Relationship Id="rId21" Type="http://schemas.openxmlformats.org/officeDocument/2006/relationships/image" Target="../media/image54.sv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sv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C11DF9-F680-4D76-B8C4-FF5D4C52C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6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168C00-E65A-4AB1-B693-301396BACBE5}"/>
              </a:ext>
            </a:extLst>
          </p:cNvPr>
          <p:cNvSpPr txBox="1"/>
          <p:nvPr/>
        </p:nvSpPr>
        <p:spPr>
          <a:xfrm>
            <a:off x="443884" y="3111871"/>
            <a:ext cx="1146995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ভিনন্দন</a:t>
            </a: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9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89919-9F51-46F3-A9B9-D9528A04A1C8}"/>
              </a:ext>
            </a:extLst>
          </p:cNvPr>
          <p:cNvSpPr txBox="1"/>
          <p:nvPr/>
        </p:nvSpPr>
        <p:spPr>
          <a:xfrm>
            <a:off x="3766656" y="477741"/>
            <a:ext cx="3791823" cy="52322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বিভক্তিকরণ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B5D0B5-3BDA-4192-BF31-83F65461A2D1}"/>
                  </a:ext>
                </a:extLst>
              </p:cNvPr>
              <p:cNvSpPr txBox="1"/>
              <p:nvPr/>
            </p:nvSpPr>
            <p:spPr>
              <a:xfrm>
                <a:off x="2560041" y="1565693"/>
                <a:ext cx="7071918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ূ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</m:d>
                    <m:d>
                      <m:d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</m:d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B5D0B5-3BDA-4192-BF31-83F65461A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041" y="1565693"/>
                <a:ext cx="7071918" cy="470000"/>
              </a:xfrm>
              <a:prstGeom prst="rect">
                <a:avLst/>
              </a:prstGeom>
              <a:blipFill>
                <a:blip r:embed="rId2"/>
                <a:stretch>
                  <a:fillRect l="-1379" t="-779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9E0BF-D6B6-44C4-9E19-D6BFC63A0C73}"/>
                  </a:ext>
                </a:extLst>
              </p:cNvPr>
              <p:cNvSpPr txBox="1"/>
              <p:nvPr/>
            </p:nvSpPr>
            <p:spPr>
              <a:xfrm>
                <a:off x="2785146" y="2633603"/>
                <a:ext cx="51172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13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40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D9E0BF-D6B6-44C4-9E19-D6BFC63A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146" y="2633603"/>
                <a:ext cx="5117284" cy="461665"/>
              </a:xfrm>
              <a:prstGeom prst="rect">
                <a:avLst/>
              </a:prstGeom>
              <a:blipFill>
                <a:blip r:embed="rId3"/>
                <a:stretch>
                  <a:fillRect l="-1907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ECB3EE-8E82-4778-91DE-72324BA5EA50}"/>
                  </a:ext>
                </a:extLst>
              </p:cNvPr>
              <p:cNvSpPr txBox="1"/>
              <p:nvPr/>
            </p:nvSpPr>
            <p:spPr>
              <a:xfrm>
                <a:off x="2248250" y="3556933"/>
                <a:ext cx="832187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13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40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ECB3EE-8E82-4778-91DE-72324BA5E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250" y="3556933"/>
                <a:ext cx="8321879" cy="2308324"/>
              </a:xfrm>
              <a:prstGeom prst="rect">
                <a:avLst/>
              </a:prstGeom>
              <a:blipFill>
                <a:blip r:embed="rId4"/>
                <a:stretch>
                  <a:fillRect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3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A92AD9-D499-4FBA-8C37-CD4E043B78F2}"/>
              </a:ext>
            </a:extLst>
          </p:cNvPr>
          <p:cNvSpPr txBox="1"/>
          <p:nvPr/>
        </p:nvSpPr>
        <p:spPr>
          <a:xfrm>
            <a:off x="3993159" y="484338"/>
            <a:ext cx="362404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A21261-FD7D-4B9D-A990-1FBF9C5729E8}"/>
                  </a:ext>
                </a:extLst>
              </p:cNvPr>
              <p:cNvSpPr txBox="1"/>
              <p:nvPr/>
            </p:nvSpPr>
            <p:spPr>
              <a:xfrm>
                <a:off x="2676088" y="1415731"/>
                <a:ext cx="904333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ৌ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 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 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্লেষণ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ax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bx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c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অথা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ৎ,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সহগ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বর্জিত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গুনফলকে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এমন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উৎপাদকে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হবে,যাদের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বীজগাণিতিক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সমষ্ঠি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সহগ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এর সমান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A21261-FD7D-4B9D-A990-1FBF9C572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88" y="1415731"/>
                <a:ext cx="9043332" cy="1200329"/>
              </a:xfrm>
              <a:prstGeom prst="rect">
                <a:avLst/>
              </a:prstGeom>
              <a:blipFill>
                <a:blip r:embed="rId2"/>
                <a:stretch>
                  <a:fillRect l="-1079" t="-4061" b="-1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C4C4CB-FDDB-41AE-AF22-78BEAE3BB5B3}"/>
                  </a:ext>
                </a:extLst>
              </p:cNvPr>
              <p:cNvSpPr txBox="1"/>
              <p:nvPr/>
            </p:nvSpPr>
            <p:spPr>
              <a:xfrm>
                <a:off x="2869035" y="2909187"/>
                <a:ext cx="51172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56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C4C4CB-FDDB-41AE-AF22-78BEAE3BB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035" y="2909187"/>
                <a:ext cx="5117284" cy="461665"/>
              </a:xfrm>
              <a:prstGeom prst="rect">
                <a:avLst/>
              </a:prstGeom>
              <a:blipFill>
                <a:blip r:embed="rId3"/>
                <a:stretch>
                  <a:fillRect l="-2026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0A61E0-799A-44C8-A036-8C9E527318D5}"/>
                  </a:ext>
                </a:extLst>
              </p:cNvPr>
              <p:cNvSpPr txBox="1"/>
              <p:nvPr/>
            </p:nvSpPr>
            <p:spPr>
              <a:xfrm>
                <a:off x="2312565" y="3663979"/>
                <a:ext cx="832187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56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</a:t>
                </a: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56</m:t>
                    </m:r>
                  </m:oMath>
                </a14:m>
                <a:endParaRPr lang="en-US" sz="240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2400" b="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0A61E0-799A-44C8-A036-8C9E5273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565" y="3663979"/>
                <a:ext cx="8321879" cy="1938992"/>
              </a:xfrm>
              <a:prstGeom prst="rect">
                <a:avLst/>
              </a:prstGeom>
              <a:blipFill>
                <a:blip r:embed="rId4"/>
                <a:stretch>
                  <a:fillRect t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8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D65608-E347-4C82-84D0-A7428AB7DA23}"/>
              </a:ext>
            </a:extLst>
          </p:cNvPr>
          <p:cNvSpPr txBox="1"/>
          <p:nvPr/>
        </p:nvSpPr>
        <p:spPr>
          <a:xfrm>
            <a:off x="4504887" y="706754"/>
            <a:ext cx="241602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AD887-0767-4C88-8CAE-DEAECF42A5F6}"/>
              </a:ext>
            </a:extLst>
          </p:cNvPr>
          <p:cNvSpPr txBox="1"/>
          <p:nvPr/>
        </p:nvSpPr>
        <p:spPr>
          <a:xfrm>
            <a:off x="2667699" y="1390564"/>
            <a:ext cx="828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করেও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FD3158-3981-4590-9201-2A793E441BA8}"/>
                  </a:ext>
                </a:extLst>
              </p:cNvPr>
              <p:cNvSpPr txBox="1"/>
              <p:nvPr/>
            </p:nvSpPr>
            <p:spPr>
              <a:xfrm>
                <a:off x="2768366" y="2025510"/>
                <a:ext cx="61071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27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0FD3158-3981-4590-9201-2A793E441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366" y="2025510"/>
                <a:ext cx="6107185" cy="461665"/>
              </a:xfrm>
              <a:prstGeom prst="rect">
                <a:avLst/>
              </a:prstGeom>
              <a:blipFill>
                <a:blip r:embed="rId2"/>
                <a:stretch>
                  <a:fillRect l="-1597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2F516A-1B9A-4AA6-8F75-C39537254F3A}"/>
                  </a:ext>
                </a:extLst>
              </p:cNvPr>
              <p:cNvSpPr txBox="1"/>
              <p:nvPr/>
            </p:nvSpPr>
            <p:spPr>
              <a:xfrm>
                <a:off x="2759977" y="2696629"/>
                <a:ext cx="768431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27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36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.(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2F516A-1B9A-4AA6-8F75-C39537254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977" y="2696629"/>
                <a:ext cx="7684317" cy="1938992"/>
              </a:xfrm>
              <a:prstGeom prst="rect">
                <a:avLst/>
              </a:prstGeom>
              <a:blipFill>
                <a:blip r:embed="rId3"/>
                <a:stretch>
                  <a:fillRect l="-1349" t="-2201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1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5CF53-A4C6-41EC-AC66-0EAD67874F7F}"/>
              </a:ext>
            </a:extLst>
          </p:cNvPr>
          <p:cNvSpPr txBox="1"/>
          <p:nvPr/>
        </p:nvSpPr>
        <p:spPr>
          <a:xfrm>
            <a:off x="2910980" y="709329"/>
            <a:ext cx="423644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োগফল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21F8C1-C5FA-43C9-8350-39EEB0334927}"/>
                  </a:ext>
                </a:extLst>
              </p:cNvPr>
              <p:cNvSpPr txBox="1"/>
              <p:nvPr/>
            </p:nvSpPr>
            <p:spPr>
              <a:xfrm>
                <a:off x="2072079" y="1331627"/>
                <a:ext cx="7868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 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োগফল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𝐛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𝐚𝐛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421F8C1-C5FA-43C9-8350-39EEB0334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079" y="1331627"/>
                <a:ext cx="7868876" cy="523220"/>
              </a:xfrm>
              <a:prstGeom prst="rect">
                <a:avLst/>
              </a:prstGeom>
              <a:blipFill>
                <a:blip r:embed="rId2"/>
                <a:stretch>
                  <a:fillRect l="-23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C9DF8C-3E67-458A-9B32-6A14EC1712E9}"/>
                  </a:ext>
                </a:extLst>
              </p:cNvPr>
              <p:cNvSpPr txBox="1"/>
              <p:nvPr/>
            </p:nvSpPr>
            <p:spPr>
              <a:xfrm>
                <a:off x="2650919" y="1900527"/>
                <a:ext cx="30787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C9DF8C-3E67-458A-9B32-6A14EC171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919" y="1900527"/>
                <a:ext cx="3078761" cy="523220"/>
              </a:xfrm>
              <a:prstGeom prst="rect">
                <a:avLst/>
              </a:prstGeom>
              <a:blipFill>
                <a:blip r:embed="rId3"/>
                <a:stretch>
                  <a:fillRect l="-594" t="-116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FC3434-B56B-4866-825D-92CE5B4A2731}"/>
                  </a:ext>
                </a:extLst>
              </p:cNvPr>
              <p:cNvSpPr txBox="1"/>
              <p:nvPr/>
            </p:nvSpPr>
            <p:spPr>
              <a:xfrm>
                <a:off x="2334934" y="2477145"/>
                <a:ext cx="6789491" cy="2312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400" b="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endParaRPr lang="en-US" sz="240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{(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d>
                      <m:dPr>
                        <m:endChr m:val="}"/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𝑥</m:t>
                            </m:r>
                            <m:r>
                              <a:rPr lang="en-US" sz="2800" b="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>
                                    <a:solidFill>
                                      <a:schemeClr val="tx2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800" b="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FC3434-B56B-4866-825D-92CE5B4A2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934" y="2477145"/>
                <a:ext cx="6789491" cy="2312493"/>
              </a:xfrm>
              <a:prstGeom prst="rect">
                <a:avLst/>
              </a:prstGeom>
              <a:blipFill>
                <a:blip r:embed="rId4"/>
                <a:stretch>
                  <a:fillRect l="-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0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CF8CD-709F-4187-A0F1-A95741E2024A}"/>
              </a:ext>
            </a:extLst>
          </p:cNvPr>
          <p:cNvSpPr txBox="1"/>
          <p:nvPr/>
        </p:nvSpPr>
        <p:spPr>
          <a:xfrm>
            <a:off x="3355596" y="843308"/>
            <a:ext cx="472300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20B224-AF95-4B32-B264-2210470CF36C}"/>
                  </a:ext>
                </a:extLst>
              </p:cNvPr>
              <p:cNvSpPr txBox="1"/>
              <p:nvPr/>
            </p:nvSpPr>
            <p:spPr>
              <a:xfrm>
                <a:off x="2072079" y="1700742"/>
                <a:ext cx="7868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ঘন 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বিয়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ফ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লের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</m:e>
                      <m:sup>
                        <m:r>
                          <a:rPr lang="en-US" sz="2400" b="1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𝐛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𝐚𝐛</m:t>
                    </m:r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𝐛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20B224-AF95-4B32-B264-2210470CF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079" y="1700742"/>
                <a:ext cx="7868876" cy="523220"/>
              </a:xfrm>
              <a:prstGeom prst="rect">
                <a:avLst/>
              </a:prstGeom>
              <a:blipFill>
                <a:blip r:embed="rId2"/>
                <a:stretch>
                  <a:fillRect l="-232" t="-116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CE4730-3674-4604-981F-5E2F9BA8B8EC}"/>
                  </a:ext>
                </a:extLst>
              </p:cNvPr>
              <p:cNvSpPr txBox="1"/>
              <p:nvPr/>
            </p:nvSpPr>
            <p:spPr>
              <a:xfrm>
                <a:off x="2495723" y="3341376"/>
                <a:ext cx="658536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াধান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CE4730-3674-4604-981F-5E2F9BA8B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723" y="3341376"/>
                <a:ext cx="6585360" cy="1815882"/>
              </a:xfrm>
              <a:prstGeom prst="rect">
                <a:avLst/>
              </a:prstGeom>
              <a:blipFill>
                <a:blip r:embed="rId3"/>
                <a:stretch>
                  <a:fillRect l="-185" t="-336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984AC4-5F8D-4ED9-8802-7484796F717C}"/>
                  </a:ext>
                </a:extLst>
              </p:cNvPr>
              <p:cNvSpPr txBox="1"/>
              <p:nvPr/>
            </p:nvSpPr>
            <p:spPr>
              <a:xfrm>
                <a:off x="2495723" y="2676927"/>
                <a:ext cx="3322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স্যা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</m:oMath>
                </a14:m>
                <a:endParaRPr lang="en-US" sz="2800" b="1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C984AC4-5F8D-4ED9-8802-7484796F7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723" y="2676927"/>
                <a:ext cx="3322043" cy="523220"/>
              </a:xfrm>
              <a:prstGeom prst="rect">
                <a:avLst/>
              </a:prstGeom>
              <a:blipFill>
                <a:blip r:embed="rId4"/>
                <a:stretch>
                  <a:fillRect l="-367" t="-1163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75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48343A-3011-45AB-BD67-0864B7DFF3B4}"/>
              </a:ext>
            </a:extLst>
          </p:cNvPr>
          <p:cNvSpPr txBox="1"/>
          <p:nvPr/>
        </p:nvSpPr>
        <p:spPr>
          <a:xfrm>
            <a:off x="3926048" y="533400"/>
            <a:ext cx="2576352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9A64CB-4D12-43E6-BF1F-BD31CEC06379}"/>
                  </a:ext>
                </a:extLst>
              </p:cNvPr>
              <p:cNvSpPr txBox="1"/>
              <p:nvPr/>
            </p:nvSpPr>
            <p:spPr>
              <a:xfrm>
                <a:off x="2260600" y="1600200"/>
                <a:ext cx="5041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9A64CB-4D12-43E6-BF1F-BD31CEC06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600" y="1600200"/>
                <a:ext cx="5041900" cy="523220"/>
              </a:xfrm>
              <a:prstGeom prst="rect">
                <a:avLst/>
              </a:prstGeom>
              <a:blipFill>
                <a:blip r:embed="rId2"/>
                <a:stretch>
                  <a:fillRect l="-2660" t="-11765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5504BC-26FB-49A8-AD8F-6931DAC19908}"/>
                  </a:ext>
                </a:extLst>
              </p:cNvPr>
              <p:cNvSpPr txBox="1"/>
              <p:nvPr/>
            </p:nvSpPr>
            <p:spPr>
              <a:xfrm>
                <a:off x="2260599" y="2476500"/>
                <a:ext cx="750418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মাধান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{(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{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 −(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)}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{(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)+(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)}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−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5504BC-26FB-49A8-AD8F-6931DAC19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599" y="2476500"/>
                <a:ext cx="7504185" cy="2308324"/>
              </a:xfrm>
              <a:prstGeom prst="rect">
                <a:avLst/>
              </a:prstGeom>
              <a:blipFill>
                <a:blip r:embed="rId3"/>
                <a:stretch>
                  <a:fillRect l="-1381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3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B99E39-4D7C-4A58-963F-15B6B3E6047E}"/>
              </a:ext>
            </a:extLst>
          </p:cNvPr>
          <p:cNvSpPr txBox="1"/>
          <p:nvPr/>
        </p:nvSpPr>
        <p:spPr>
          <a:xfrm>
            <a:off x="3926048" y="533400"/>
            <a:ext cx="257635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CA0D0E-C4E3-43DB-BE0A-DA12A7D8B52B}"/>
                  </a:ext>
                </a:extLst>
              </p:cNvPr>
              <p:cNvSpPr txBox="1"/>
              <p:nvPr/>
            </p:nvSpPr>
            <p:spPr>
              <a:xfrm>
                <a:off x="2268989" y="1474365"/>
                <a:ext cx="63800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800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2800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abxy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CA0D0E-C4E3-43DB-BE0A-DA12A7D8B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989" y="1474365"/>
                <a:ext cx="6380061" cy="523220"/>
              </a:xfrm>
              <a:prstGeom prst="rect">
                <a:avLst/>
              </a:prstGeom>
              <a:blipFill>
                <a:blip r:embed="rId2"/>
                <a:stretch>
                  <a:fillRect l="-2006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EC2CE0-AD69-4B1F-A42A-CEF4C93ADB22}"/>
                  </a:ext>
                </a:extLst>
              </p:cNvPr>
              <p:cNvSpPr txBox="1"/>
              <p:nvPr/>
            </p:nvSpPr>
            <p:spPr>
              <a:xfrm>
                <a:off x="2260599" y="2476500"/>
                <a:ext cx="8989038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মাধান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)+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abxy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abxy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abxy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abxy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abxy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abxy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𝑏𝑦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abxy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by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−(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abxy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by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y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𝑏𝑦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)−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ay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bx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)}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𝑏𝑦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ay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bx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)}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𝑏𝑦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ay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bx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𝑏𝑦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ay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bx</m:t>
                    </m:r>
                    <m:r>
                      <a:rPr lang="en-US" sz="240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)}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solidFill>
                    <a:schemeClr val="tx2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EC2CE0-AD69-4B1F-A42A-CEF4C93AD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599" y="2476500"/>
                <a:ext cx="8989038" cy="3785652"/>
              </a:xfrm>
              <a:prstGeom prst="rect">
                <a:avLst/>
              </a:prstGeom>
              <a:blipFill>
                <a:blip r:embed="rId3"/>
                <a:stretch>
                  <a:fillRect l="-1153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8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299337-D880-4B35-A339-4C7CDD26420D}"/>
              </a:ext>
            </a:extLst>
          </p:cNvPr>
          <p:cNvSpPr txBox="1"/>
          <p:nvPr/>
        </p:nvSpPr>
        <p:spPr>
          <a:xfrm>
            <a:off x="3867325" y="1271631"/>
            <a:ext cx="2576352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4BC16-2379-4556-AA41-1D2A9DF6512A}"/>
                  </a:ext>
                </a:extLst>
              </p:cNvPr>
              <p:cNvSpPr txBox="1"/>
              <p:nvPr/>
            </p:nvSpPr>
            <p:spPr>
              <a:xfrm>
                <a:off x="2621325" y="2644252"/>
                <a:ext cx="6380061" cy="1170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:1)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2)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9</m:t>
                            </m:r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2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4BC16-2379-4556-AA41-1D2A9DF65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1325" y="2644252"/>
                <a:ext cx="6380061" cy="1170641"/>
              </a:xfrm>
              <a:prstGeom prst="rect">
                <a:avLst/>
              </a:prstGeom>
              <a:blipFill>
                <a:blip r:embed="rId2"/>
                <a:stretch>
                  <a:fillRect l="-2006" t="-520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D7A0B26-5C41-4D6B-969B-F8927D05335F}"/>
              </a:ext>
            </a:extLst>
          </p:cNvPr>
          <p:cNvGrpSpPr/>
          <p:nvPr/>
        </p:nvGrpSpPr>
        <p:grpSpPr>
          <a:xfrm>
            <a:off x="3407443" y="397608"/>
            <a:ext cx="3647118" cy="2246644"/>
            <a:chOff x="7467600" y="1727025"/>
            <a:chExt cx="3647118" cy="2246644"/>
          </a:xfrm>
        </p:grpSpPr>
        <p:pic>
          <p:nvPicPr>
            <p:cNvPr id="7" name="Graphic 6" descr="Questions RTL">
              <a:extLst>
                <a:ext uri="{FF2B5EF4-FFF2-40B4-BE49-F238E27FC236}">
                  <a16:creationId xmlns:a16="http://schemas.microsoft.com/office/drawing/2014/main" id="{C1B39B85-BACE-45D0-BFAB-75C3BD92C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67600" y="1727025"/>
              <a:ext cx="2178818" cy="2178818"/>
            </a:xfrm>
            <a:prstGeom prst="rect">
              <a:avLst/>
            </a:prstGeom>
          </p:spPr>
        </p:pic>
        <p:pic>
          <p:nvPicPr>
            <p:cNvPr id="8" name="Graphic 7" descr="Questions RTL">
              <a:extLst>
                <a:ext uri="{FF2B5EF4-FFF2-40B4-BE49-F238E27FC236}">
                  <a16:creationId xmlns:a16="http://schemas.microsoft.com/office/drawing/2014/main" id="{818531D7-C048-4507-A09D-7A0FACB0D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35900" y="1794851"/>
              <a:ext cx="2178818" cy="2178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22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0.4332 0.0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54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CBD14E-2CCA-4CFB-8CFF-18B74F509604}"/>
                  </a:ext>
                </a:extLst>
              </p:cNvPr>
              <p:cNvSpPr txBox="1"/>
              <p:nvPr/>
            </p:nvSpPr>
            <p:spPr>
              <a:xfrm>
                <a:off x="2301073" y="1657978"/>
                <a:ext cx="800853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𝟐𝟕</m:t>
                    </m:r>
                  </m:oMath>
                </a14:m>
                <a:r>
                  <a:rPr lang="en-US" sz="2400" b="1" i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নট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5CBD14E-2CCA-4CFB-8CFF-18B74F509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73" y="1657978"/>
                <a:ext cx="8008536" cy="470000"/>
              </a:xfrm>
              <a:prstGeom prst="rect">
                <a:avLst/>
              </a:prstGeom>
              <a:blipFill>
                <a:blip r:embed="rId2"/>
                <a:stretch>
                  <a:fillRect l="-1218" t="-779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494317-4BD9-476E-ABB8-0495089097AB}"/>
                  </a:ext>
                </a:extLst>
              </p:cNvPr>
              <p:cNvSpPr txBox="1"/>
              <p:nvPr/>
            </p:nvSpPr>
            <p:spPr>
              <a:xfrm>
                <a:off x="2301073" y="3285811"/>
                <a:ext cx="8008536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নট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0494317-4BD9-476E-ABB8-049508909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73" y="3285811"/>
                <a:ext cx="8008536" cy="497637"/>
              </a:xfrm>
              <a:prstGeom prst="rect">
                <a:avLst/>
              </a:prstGeom>
              <a:blipFill>
                <a:blip r:embed="rId3"/>
                <a:stretch>
                  <a:fillRect l="-1218" t="-2439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C84228-643B-4754-8CE1-FAA31CE502A5}"/>
                  </a:ext>
                </a:extLst>
              </p:cNvPr>
              <p:cNvSpPr txBox="1"/>
              <p:nvPr/>
            </p:nvSpPr>
            <p:spPr>
              <a:xfrm>
                <a:off x="2301073" y="5094514"/>
                <a:ext cx="800853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3.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ক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নট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6C84228-643B-4754-8CE1-FAA31CE50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73" y="5094514"/>
                <a:ext cx="8008536" cy="470000"/>
              </a:xfrm>
              <a:prstGeom prst="rect">
                <a:avLst/>
              </a:prstGeom>
              <a:blipFill>
                <a:blip r:embed="rId4"/>
                <a:stretch>
                  <a:fillRect l="-1218" t="-779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B31676-91A6-4B59-8FA2-397FF92246FD}"/>
                  </a:ext>
                </a:extLst>
              </p:cNvPr>
              <p:cNvSpPr txBox="1"/>
              <p:nvPr/>
            </p:nvSpPr>
            <p:spPr>
              <a:xfrm>
                <a:off x="2371411" y="2361360"/>
                <a:ext cx="18689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BB31676-91A6-4B59-8FA2-397FF9224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411" y="2361360"/>
                <a:ext cx="1868994" cy="470000"/>
              </a:xfrm>
              <a:prstGeom prst="rect">
                <a:avLst/>
              </a:prstGeom>
              <a:blipFill>
                <a:blip r:embed="rId5"/>
                <a:stretch>
                  <a:fillRect l="-5212" t="-6494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C1159A-BFB7-4113-ACE6-B22F2EB02C80}"/>
                  </a:ext>
                </a:extLst>
              </p:cNvPr>
              <p:cNvSpPr txBox="1"/>
              <p:nvPr/>
            </p:nvSpPr>
            <p:spPr>
              <a:xfrm>
                <a:off x="4739469" y="2361360"/>
                <a:ext cx="14603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C1159A-BFB7-4113-ACE6-B22F2EB02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469" y="2361360"/>
                <a:ext cx="1460363" cy="461665"/>
              </a:xfrm>
              <a:prstGeom prst="rect">
                <a:avLst/>
              </a:prstGeom>
              <a:blipFill>
                <a:blip r:embed="rId6"/>
                <a:stretch>
                  <a:fillRect l="-6667" t="-9211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14B36E6-536A-4643-84C7-3A11DC28528E}"/>
              </a:ext>
            </a:extLst>
          </p:cNvPr>
          <p:cNvSpPr txBox="1"/>
          <p:nvPr/>
        </p:nvSpPr>
        <p:spPr>
          <a:xfrm>
            <a:off x="7141035" y="2371707"/>
            <a:ext cx="103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665C9-BDA1-42A9-B788-B03A34C708CE}"/>
              </a:ext>
            </a:extLst>
          </p:cNvPr>
          <p:cNvSpPr txBox="1"/>
          <p:nvPr/>
        </p:nvSpPr>
        <p:spPr>
          <a:xfrm>
            <a:off x="9792119" y="2356895"/>
            <a:ext cx="103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7D46DD-561A-4BDE-9446-478774EC11F8}"/>
                  </a:ext>
                </a:extLst>
              </p:cNvPr>
              <p:cNvSpPr txBox="1"/>
              <p:nvPr/>
            </p:nvSpPr>
            <p:spPr>
              <a:xfrm>
                <a:off x="2301072" y="4192395"/>
                <a:ext cx="16077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87D46DD-561A-4BDE-9446-478774EC1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072" y="4192395"/>
                <a:ext cx="1607737" cy="461665"/>
              </a:xfrm>
              <a:prstGeom prst="rect">
                <a:avLst/>
              </a:prstGeom>
              <a:blipFill>
                <a:blip r:embed="rId7"/>
                <a:stretch>
                  <a:fillRect l="-6061" t="-10667" b="-3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728D9F-DD8B-4002-BC1D-F976D3E69402}"/>
                  </a:ext>
                </a:extLst>
              </p:cNvPr>
              <p:cNvSpPr txBox="1"/>
              <p:nvPr/>
            </p:nvSpPr>
            <p:spPr>
              <a:xfrm>
                <a:off x="4669132" y="4192395"/>
                <a:ext cx="16077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728D9F-DD8B-4002-BC1D-F976D3E69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32" y="4192395"/>
                <a:ext cx="1607736" cy="461665"/>
              </a:xfrm>
              <a:prstGeom prst="rect">
                <a:avLst/>
              </a:prstGeom>
              <a:blipFill>
                <a:blip r:embed="rId8"/>
                <a:stretch>
                  <a:fillRect l="-6061" t="-10667" b="-3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FE4793-BFC5-4941-B3D4-2F227AD538CD}"/>
                  </a:ext>
                </a:extLst>
              </p:cNvPr>
              <p:cNvSpPr txBox="1"/>
              <p:nvPr/>
            </p:nvSpPr>
            <p:spPr>
              <a:xfrm>
                <a:off x="7070696" y="4192395"/>
                <a:ext cx="1339773" cy="49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FE4793-BFC5-4941-B3D4-2F227AD53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696" y="4192395"/>
                <a:ext cx="1339773" cy="497637"/>
              </a:xfrm>
              <a:prstGeom prst="rect">
                <a:avLst/>
              </a:prstGeom>
              <a:blipFill>
                <a:blip r:embed="rId9"/>
                <a:stretch>
                  <a:fillRect l="-7727" t="-2469" b="-3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184C8E-1207-4704-84CB-7E1D4146D9B2}"/>
                  </a:ext>
                </a:extLst>
              </p:cNvPr>
              <p:cNvSpPr txBox="1"/>
              <p:nvPr/>
            </p:nvSpPr>
            <p:spPr>
              <a:xfrm>
                <a:off x="9721781" y="4187930"/>
                <a:ext cx="1607736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184C8E-1207-4704-84CB-7E1D4146D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781" y="4187930"/>
                <a:ext cx="1607736" cy="470000"/>
              </a:xfrm>
              <a:prstGeom prst="rect">
                <a:avLst/>
              </a:prstGeom>
              <a:blipFill>
                <a:blip r:embed="rId10"/>
                <a:stretch>
                  <a:fillRect l="-6439" t="-7792" b="-37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DFB3F5-CAF9-4832-A9DE-7A6F4B07F636}"/>
                  </a:ext>
                </a:extLst>
              </p:cNvPr>
              <p:cNvSpPr txBox="1"/>
              <p:nvPr/>
            </p:nvSpPr>
            <p:spPr>
              <a:xfrm>
                <a:off x="2371410" y="5930760"/>
                <a:ext cx="1676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9DFB3F5-CAF9-4832-A9DE-7A6F4B07F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410" y="5930760"/>
                <a:ext cx="1676412" cy="461665"/>
              </a:xfrm>
              <a:prstGeom prst="rect">
                <a:avLst/>
              </a:prstGeom>
              <a:blipFill>
                <a:blip r:embed="rId11"/>
                <a:stretch>
                  <a:fillRect l="-5818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9FD87C-7076-4C45-9850-EB5FF3669370}"/>
                  </a:ext>
                </a:extLst>
              </p:cNvPr>
              <p:cNvSpPr txBox="1"/>
              <p:nvPr/>
            </p:nvSpPr>
            <p:spPr>
              <a:xfrm>
                <a:off x="4739469" y="5930760"/>
                <a:ext cx="17099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9FD87C-7076-4C45-9850-EB5FF3669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469" y="5930760"/>
                <a:ext cx="1709919" cy="461665"/>
              </a:xfrm>
              <a:prstGeom prst="rect">
                <a:avLst/>
              </a:prstGeom>
              <a:blipFill>
                <a:blip r:embed="rId12"/>
                <a:stretch>
                  <a:fillRect l="-5694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1A0D19-E96C-4452-8F0D-586DC15A540A}"/>
                  </a:ext>
                </a:extLst>
              </p:cNvPr>
              <p:cNvSpPr txBox="1"/>
              <p:nvPr/>
            </p:nvSpPr>
            <p:spPr>
              <a:xfrm>
                <a:off x="7141035" y="5930760"/>
                <a:ext cx="16077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1A0D19-E96C-4452-8F0D-586DC15A5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035" y="5930760"/>
                <a:ext cx="1607736" cy="461665"/>
              </a:xfrm>
              <a:prstGeom prst="rect">
                <a:avLst/>
              </a:prstGeom>
              <a:blipFill>
                <a:blip r:embed="rId13"/>
                <a:stretch>
                  <a:fillRect l="-6061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795DD2-58A9-418F-932D-AD0ED329BBEF}"/>
                  </a:ext>
                </a:extLst>
              </p:cNvPr>
              <p:cNvSpPr txBox="1"/>
              <p:nvPr/>
            </p:nvSpPr>
            <p:spPr>
              <a:xfrm>
                <a:off x="9792118" y="5926295"/>
                <a:ext cx="16077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C795DD2-58A9-418F-932D-AD0ED329BB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118" y="5926295"/>
                <a:ext cx="1607736" cy="461665"/>
              </a:xfrm>
              <a:prstGeom prst="rect">
                <a:avLst/>
              </a:prstGeom>
              <a:blipFill>
                <a:blip r:embed="rId14"/>
                <a:stretch>
                  <a:fillRect l="-6061" t="-10526" b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268A0F-9443-4253-8F27-0543C57AEA8E}"/>
                  </a:ext>
                </a:extLst>
              </p:cNvPr>
              <p:cNvSpPr txBox="1"/>
              <p:nvPr/>
            </p:nvSpPr>
            <p:spPr>
              <a:xfrm>
                <a:off x="7559722" y="2349419"/>
                <a:ext cx="18689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268A0F-9443-4253-8F27-0543C57AE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722" y="2349419"/>
                <a:ext cx="1868994" cy="47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FB78F9-D662-4195-AEF8-A0DE3177E5E7}"/>
                  </a:ext>
                </a:extLst>
              </p:cNvPr>
              <p:cNvSpPr txBox="1"/>
              <p:nvPr/>
            </p:nvSpPr>
            <p:spPr>
              <a:xfrm>
                <a:off x="10110323" y="2349419"/>
                <a:ext cx="186899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𝟗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FFB78F9-D662-4195-AEF8-A0DE3177E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0323" y="2349419"/>
                <a:ext cx="1868994" cy="470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C0B61F-8797-46FF-867D-FE4E3AB23E00}"/>
                  </a:ext>
                </a:extLst>
              </p:cNvPr>
              <p:cNvSpPr txBox="1"/>
              <p:nvPr/>
            </p:nvSpPr>
            <p:spPr>
              <a:xfrm>
                <a:off x="4179284" y="2364761"/>
                <a:ext cx="621307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0C0B61F-8797-46FF-867D-FE4E3AB23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284" y="2364761"/>
                <a:ext cx="621307" cy="48917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CA19FB-0CF8-48C3-A337-120A6CEC5E85}"/>
                  </a:ext>
                </a:extLst>
              </p:cNvPr>
              <p:cNvSpPr txBox="1"/>
              <p:nvPr/>
            </p:nvSpPr>
            <p:spPr>
              <a:xfrm>
                <a:off x="6449389" y="4230760"/>
                <a:ext cx="621307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BCA19FB-0CF8-48C3-A337-120A6CEC5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89" y="4230760"/>
                <a:ext cx="621307" cy="48917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5BE58-6472-4541-A6E4-9A03E9561BA8}"/>
                  </a:ext>
                </a:extLst>
              </p:cNvPr>
              <p:cNvSpPr txBox="1"/>
              <p:nvPr/>
            </p:nvSpPr>
            <p:spPr>
              <a:xfrm>
                <a:off x="4082992" y="5938332"/>
                <a:ext cx="621307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35BE58-6472-4541-A6E4-9A03E9561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92" y="5938332"/>
                <a:ext cx="621307" cy="48917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9B4AADCE-79B1-489D-BBA1-49F9855622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58933" y="-6969"/>
            <a:ext cx="3382102" cy="16649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18F5B60-93E9-473C-A3EA-5A5D97F2AB65}"/>
              </a:ext>
            </a:extLst>
          </p:cNvPr>
          <p:cNvSpPr txBox="1"/>
          <p:nvPr/>
        </p:nvSpPr>
        <p:spPr>
          <a:xfrm>
            <a:off x="4669132" y="685858"/>
            <a:ext cx="154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Graphic 30" descr="Customer review RTL">
            <a:extLst>
              <a:ext uri="{FF2B5EF4-FFF2-40B4-BE49-F238E27FC236}">
                <a16:creationId xmlns:a16="http://schemas.microsoft.com/office/drawing/2014/main" id="{A743FFB6-FEBB-4DB2-8842-8645D8771E4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85923" y="152893"/>
            <a:ext cx="2916372" cy="14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41915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EE80D-975E-4D92-BBF9-7C8C554189DE}"/>
              </a:ext>
            </a:extLst>
          </p:cNvPr>
          <p:cNvSpPr txBox="1"/>
          <p:nvPr/>
        </p:nvSpPr>
        <p:spPr>
          <a:xfrm>
            <a:off x="4498311" y="1700039"/>
            <a:ext cx="2327868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House">
            <a:extLst>
              <a:ext uri="{FF2B5EF4-FFF2-40B4-BE49-F238E27FC236}">
                <a16:creationId xmlns:a16="http://schemas.microsoft.com/office/drawing/2014/main" id="{1EB669A1-002E-4E4A-88B4-6A02E8033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9048" y="885012"/>
            <a:ext cx="3406393" cy="1630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31FB64-4E91-4654-B843-4814C577E86C}"/>
                  </a:ext>
                </a:extLst>
              </p:cNvPr>
              <p:cNvSpPr txBox="1"/>
              <p:nvPr/>
            </p:nvSpPr>
            <p:spPr>
              <a:xfrm>
                <a:off x="3165231" y="2776675"/>
                <a:ext cx="7455877" cy="1248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1.</a:t>
                </a:r>
                <a:r>
                  <a:rPr lang="as-IN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𝟐𝟓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𝒙𝒛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𝟏𝟎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𝒚𝒛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খ)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গ)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𝟏𝟐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𝟔𝟑</m:t>
                    </m:r>
                  </m:oMath>
                </a14:m>
                <a:endParaRPr lang="en-US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31FB64-4E91-4654-B843-4814C577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231" y="2776675"/>
                <a:ext cx="7455877" cy="1248612"/>
              </a:xfrm>
              <a:prstGeom prst="rect">
                <a:avLst/>
              </a:prstGeom>
              <a:blipFill>
                <a:blip r:embed="rId4"/>
                <a:stretch>
                  <a:fillRect l="-1308" t="-2439" b="-1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1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35912 0.00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0" nodeType="clickEffect">
                                  <p:stCondLst>
                                    <p:cond delay="7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12ED5B-BE38-4D37-9214-7BB028CA6B1A}"/>
              </a:ext>
            </a:extLst>
          </p:cNvPr>
          <p:cNvSpPr/>
          <p:nvPr/>
        </p:nvSpPr>
        <p:spPr>
          <a:xfrm>
            <a:off x="135205" y="1269420"/>
            <a:ext cx="11869444" cy="142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B430D60-88B1-49A9-A99E-13DBE43FDD38}"/>
              </a:ext>
            </a:extLst>
          </p:cNvPr>
          <p:cNvGrpSpPr/>
          <p:nvPr/>
        </p:nvGrpSpPr>
        <p:grpSpPr>
          <a:xfrm>
            <a:off x="18392881" y="950660"/>
            <a:ext cx="745630" cy="3132068"/>
            <a:chOff x="18392881" y="950660"/>
            <a:chExt cx="745630" cy="313206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A192438-3028-4FC2-9F9B-968AF2657D3F}"/>
                </a:ext>
              </a:extLst>
            </p:cNvPr>
            <p:cNvSpPr/>
            <p:nvPr/>
          </p:nvSpPr>
          <p:spPr>
            <a:xfrm rot="18630856">
              <a:off x="18469396" y="3329892"/>
              <a:ext cx="667512" cy="670719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BC6FCFA1-34BC-4323-B165-A9C92539E522}"/>
                </a:ext>
              </a:extLst>
            </p:cNvPr>
            <p:cNvGrpSpPr/>
            <p:nvPr/>
          </p:nvGrpSpPr>
          <p:grpSpPr>
            <a:xfrm>
              <a:off x="18392881" y="950660"/>
              <a:ext cx="696601" cy="3132068"/>
              <a:chOff x="18237233" y="999298"/>
              <a:chExt cx="696601" cy="313206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7AB7E2E-6B36-4A0D-BE5B-6DC25004C298}"/>
                  </a:ext>
                </a:extLst>
              </p:cNvPr>
              <p:cNvSpPr/>
              <p:nvPr/>
            </p:nvSpPr>
            <p:spPr>
              <a:xfrm>
                <a:off x="18237233" y="999298"/>
                <a:ext cx="696601" cy="701336"/>
              </a:xfrm>
              <a:custGeom>
                <a:avLst/>
                <a:gdLst>
                  <a:gd name="connsiteX0" fmla="*/ 341494 w 696601"/>
                  <a:gd name="connsiteY0" fmla="*/ 0 h 701336"/>
                  <a:gd name="connsiteX1" fmla="*/ 696601 w 696601"/>
                  <a:gd name="connsiteY1" fmla="*/ 350668 h 701336"/>
                  <a:gd name="connsiteX2" fmla="*/ 341494 w 696601"/>
                  <a:gd name="connsiteY2" fmla="*/ 701336 h 701336"/>
                  <a:gd name="connsiteX3" fmla="*/ 14293 w 696601"/>
                  <a:gd name="connsiteY3" fmla="*/ 487164 h 701336"/>
                  <a:gd name="connsiteX4" fmla="*/ 1815 w 696601"/>
                  <a:gd name="connsiteY4" fmla="*/ 426127 h 701336"/>
                  <a:gd name="connsiteX5" fmla="*/ 180834 w 696601"/>
                  <a:gd name="connsiteY5" fmla="*/ 426127 h 701336"/>
                  <a:gd name="connsiteX6" fmla="*/ 214376 w 696601"/>
                  <a:gd name="connsiteY6" fmla="*/ 474648 h 701336"/>
                  <a:gd name="connsiteX7" fmla="*/ 341494 w 696601"/>
                  <a:gd name="connsiteY7" fmla="*/ 526002 h 701336"/>
                  <a:gd name="connsiteX8" fmla="*/ 521267 w 696601"/>
                  <a:gd name="connsiteY8" fmla="*/ 350668 h 701336"/>
                  <a:gd name="connsiteX9" fmla="*/ 341494 w 696601"/>
                  <a:gd name="connsiteY9" fmla="*/ 175334 h 701336"/>
                  <a:gd name="connsiteX10" fmla="*/ 175849 w 696601"/>
                  <a:gd name="connsiteY10" fmla="*/ 282420 h 701336"/>
                  <a:gd name="connsiteX11" fmla="*/ 175504 w 696601"/>
                  <a:gd name="connsiteY11" fmla="*/ 284085 h 701336"/>
                  <a:gd name="connsiteX12" fmla="*/ 0 w 696601"/>
                  <a:gd name="connsiteY12" fmla="*/ 284085 h 701336"/>
                  <a:gd name="connsiteX13" fmla="*/ 14293 w 696601"/>
                  <a:gd name="connsiteY13" fmla="*/ 214172 h 701336"/>
                  <a:gd name="connsiteX14" fmla="*/ 341494 w 696601"/>
                  <a:gd name="connsiteY14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601" h="701336">
                    <a:moveTo>
                      <a:pt x="341494" y="0"/>
                    </a:moveTo>
                    <a:cubicBezTo>
                      <a:pt x="537614" y="0"/>
                      <a:pt x="696601" y="156999"/>
                      <a:pt x="696601" y="350668"/>
                    </a:cubicBezTo>
                    <a:cubicBezTo>
                      <a:pt x="696601" y="544337"/>
                      <a:pt x="537614" y="701336"/>
                      <a:pt x="341494" y="701336"/>
                    </a:cubicBezTo>
                    <a:cubicBezTo>
                      <a:pt x="194404" y="701336"/>
                      <a:pt x="68202" y="613024"/>
                      <a:pt x="14293" y="487164"/>
                    </a:cubicBezTo>
                    <a:lnTo>
                      <a:pt x="1815" y="426127"/>
                    </a:lnTo>
                    <a:lnTo>
                      <a:pt x="180834" y="426127"/>
                    </a:lnTo>
                    <a:lnTo>
                      <a:pt x="214376" y="474648"/>
                    </a:lnTo>
                    <a:cubicBezTo>
                      <a:pt x="246908" y="506377"/>
                      <a:pt x="291851" y="526002"/>
                      <a:pt x="341494" y="526002"/>
                    </a:cubicBezTo>
                    <a:cubicBezTo>
                      <a:pt x="440780" y="526002"/>
                      <a:pt x="521267" y="447502"/>
                      <a:pt x="521267" y="350668"/>
                    </a:cubicBezTo>
                    <a:cubicBezTo>
                      <a:pt x="521267" y="253834"/>
                      <a:pt x="440780" y="175334"/>
                      <a:pt x="341494" y="175334"/>
                    </a:cubicBezTo>
                    <a:cubicBezTo>
                      <a:pt x="267030" y="175334"/>
                      <a:pt x="203140" y="219490"/>
                      <a:pt x="175849" y="282420"/>
                    </a:cubicBezTo>
                    <a:lnTo>
                      <a:pt x="175504" y="284085"/>
                    </a:lnTo>
                    <a:lnTo>
                      <a:pt x="0" y="284085"/>
                    </a:lnTo>
                    <a:lnTo>
                      <a:pt x="14293" y="214172"/>
                    </a:lnTo>
                    <a:cubicBezTo>
                      <a:pt x="68202" y="88312"/>
                      <a:pt x="194404" y="0"/>
                      <a:pt x="341494" y="0"/>
                    </a:cubicBezTo>
                    <a:close/>
                  </a:path>
                </a:pathLst>
              </a:cu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28BA6FD-7A21-41FB-B3A2-330CC43C5BA4}"/>
                  </a:ext>
                </a:extLst>
              </p:cNvPr>
              <p:cNvSpPr/>
              <p:nvPr/>
            </p:nvSpPr>
            <p:spPr>
              <a:xfrm rot="2608470">
                <a:off x="18521567" y="1764494"/>
                <a:ext cx="137160" cy="13716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BCE976D-58D5-4565-B567-86DE9D41C77B}"/>
                  </a:ext>
                </a:extLst>
              </p:cNvPr>
              <p:cNvSpPr/>
              <p:nvPr/>
            </p:nvSpPr>
            <p:spPr>
              <a:xfrm rot="2608470">
                <a:off x="18527305" y="1979943"/>
                <a:ext cx="137160" cy="13716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9907F27-823D-4FD5-A328-27958935347F}"/>
                  </a:ext>
                </a:extLst>
              </p:cNvPr>
              <p:cNvSpPr/>
              <p:nvPr/>
            </p:nvSpPr>
            <p:spPr>
              <a:xfrm rot="2608470">
                <a:off x="18533042" y="2195393"/>
                <a:ext cx="137160" cy="13716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7EFCF60-2F34-4359-8963-C99CE72252F0}"/>
                  </a:ext>
                </a:extLst>
              </p:cNvPr>
              <p:cNvSpPr/>
              <p:nvPr/>
            </p:nvSpPr>
            <p:spPr>
              <a:xfrm rot="2608470">
                <a:off x="18538780" y="2410843"/>
                <a:ext cx="137160" cy="13716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9A93636-67CE-46C3-BFBA-963087FEB4F3}"/>
                  </a:ext>
                </a:extLst>
              </p:cNvPr>
              <p:cNvSpPr/>
              <p:nvPr/>
            </p:nvSpPr>
            <p:spPr>
              <a:xfrm rot="2608470">
                <a:off x="18544518" y="2626293"/>
                <a:ext cx="137160" cy="13716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2A0383C-69BD-43C3-9DC3-DA9EE3980471}"/>
                  </a:ext>
                </a:extLst>
              </p:cNvPr>
              <p:cNvSpPr/>
              <p:nvPr/>
            </p:nvSpPr>
            <p:spPr>
              <a:xfrm rot="2608470">
                <a:off x="18550255" y="2841743"/>
                <a:ext cx="137160" cy="13716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B4EC661-44D1-4719-88DE-6D26458624AD}"/>
                  </a:ext>
                </a:extLst>
              </p:cNvPr>
              <p:cNvSpPr/>
              <p:nvPr/>
            </p:nvSpPr>
            <p:spPr>
              <a:xfrm rot="2608470">
                <a:off x="18555993" y="3057192"/>
                <a:ext cx="137160" cy="13716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D5FCE87-9172-4EBE-9394-4E9C41BB2002}"/>
                  </a:ext>
                </a:extLst>
              </p:cNvPr>
              <p:cNvSpPr/>
              <p:nvPr/>
            </p:nvSpPr>
            <p:spPr>
              <a:xfrm rot="2608470">
                <a:off x="18557467" y="3359224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BE082F2-EE2D-4A0E-A8E2-07495914ED89}"/>
                  </a:ext>
                </a:extLst>
              </p:cNvPr>
              <p:cNvSpPr txBox="1"/>
              <p:nvPr/>
            </p:nvSpPr>
            <p:spPr>
              <a:xfrm>
                <a:off x="18397447" y="3423480"/>
                <a:ext cx="43815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7030A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6B29B2-4389-41E0-AD55-561CBA598A3E}"/>
              </a:ext>
            </a:extLst>
          </p:cNvPr>
          <p:cNvGrpSpPr/>
          <p:nvPr/>
        </p:nvGrpSpPr>
        <p:grpSpPr>
          <a:xfrm>
            <a:off x="17499180" y="970799"/>
            <a:ext cx="745630" cy="3168197"/>
            <a:chOff x="3495898" y="927069"/>
            <a:chExt cx="745630" cy="316819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1A9AE83-AB57-4909-86B5-DE4C47FB8F89}"/>
                </a:ext>
              </a:extLst>
            </p:cNvPr>
            <p:cNvGrpSpPr/>
            <p:nvPr/>
          </p:nvGrpSpPr>
          <p:grpSpPr>
            <a:xfrm>
              <a:off x="3495898" y="927069"/>
              <a:ext cx="745630" cy="3048348"/>
              <a:chOff x="3342925" y="946119"/>
              <a:chExt cx="745630" cy="3048348"/>
            </a:xfrm>
          </p:grpSpPr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B8D7ABE-0BEC-451B-8448-6BA9619847D8}"/>
                  </a:ext>
                </a:extLst>
              </p:cNvPr>
              <p:cNvSpPr/>
              <p:nvPr/>
            </p:nvSpPr>
            <p:spPr>
              <a:xfrm>
                <a:off x="3342925" y="946119"/>
                <a:ext cx="696601" cy="701336"/>
              </a:xfrm>
              <a:custGeom>
                <a:avLst/>
                <a:gdLst>
                  <a:gd name="connsiteX0" fmla="*/ 341494 w 696601"/>
                  <a:gd name="connsiteY0" fmla="*/ 0 h 701336"/>
                  <a:gd name="connsiteX1" fmla="*/ 696601 w 696601"/>
                  <a:gd name="connsiteY1" fmla="*/ 350668 h 701336"/>
                  <a:gd name="connsiteX2" fmla="*/ 341494 w 696601"/>
                  <a:gd name="connsiteY2" fmla="*/ 701336 h 701336"/>
                  <a:gd name="connsiteX3" fmla="*/ 14293 w 696601"/>
                  <a:gd name="connsiteY3" fmla="*/ 487164 h 701336"/>
                  <a:gd name="connsiteX4" fmla="*/ 1815 w 696601"/>
                  <a:gd name="connsiteY4" fmla="*/ 426127 h 701336"/>
                  <a:gd name="connsiteX5" fmla="*/ 180834 w 696601"/>
                  <a:gd name="connsiteY5" fmla="*/ 426127 h 701336"/>
                  <a:gd name="connsiteX6" fmla="*/ 214376 w 696601"/>
                  <a:gd name="connsiteY6" fmla="*/ 474648 h 701336"/>
                  <a:gd name="connsiteX7" fmla="*/ 341494 w 696601"/>
                  <a:gd name="connsiteY7" fmla="*/ 526002 h 701336"/>
                  <a:gd name="connsiteX8" fmla="*/ 521267 w 696601"/>
                  <a:gd name="connsiteY8" fmla="*/ 350668 h 701336"/>
                  <a:gd name="connsiteX9" fmla="*/ 341494 w 696601"/>
                  <a:gd name="connsiteY9" fmla="*/ 175334 h 701336"/>
                  <a:gd name="connsiteX10" fmla="*/ 175849 w 696601"/>
                  <a:gd name="connsiteY10" fmla="*/ 282420 h 701336"/>
                  <a:gd name="connsiteX11" fmla="*/ 175504 w 696601"/>
                  <a:gd name="connsiteY11" fmla="*/ 284085 h 701336"/>
                  <a:gd name="connsiteX12" fmla="*/ 0 w 696601"/>
                  <a:gd name="connsiteY12" fmla="*/ 284085 h 701336"/>
                  <a:gd name="connsiteX13" fmla="*/ 14293 w 696601"/>
                  <a:gd name="connsiteY13" fmla="*/ 214172 h 701336"/>
                  <a:gd name="connsiteX14" fmla="*/ 341494 w 696601"/>
                  <a:gd name="connsiteY14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601" h="701336">
                    <a:moveTo>
                      <a:pt x="341494" y="0"/>
                    </a:moveTo>
                    <a:cubicBezTo>
                      <a:pt x="537614" y="0"/>
                      <a:pt x="696601" y="156999"/>
                      <a:pt x="696601" y="350668"/>
                    </a:cubicBezTo>
                    <a:cubicBezTo>
                      <a:pt x="696601" y="544337"/>
                      <a:pt x="537614" y="701336"/>
                      <a:pt x="341494" y="701336"/>
                    </a:cubicBezTo>
                    <a:cubicBezTo>
                      <a:pt x="194404" y="701336"/>
                      <a:pt x="68202" y="613024"/>
                      <a:pt x="14293" y="487164"/>
                    </a:cubicBezTo>
                    <a:lnTo>
                      <a:pt x="1815" y="426127"/>
                    </a:lnTo>
                    <a:lnTo>
                      <a:pt x="180834" y="426127"/>
                    </a:lnTo>
                    <a:lnTo>
                      <a:pt x="214376" y="474648"/>
                    </a:lnTo>
                    <a:cubicBezTo>
                      <a:pt x="246908" y="506377"/>
                      <a:pt x="291851" y="526002"/>
                      <a:pt x="341494" y="526002"/>
                    </a:cubicBezTo>
                    <a:cubicBezTo>
                      <a:pt x="440780" y="526002"/>
                      <a:pt x="521267" y="447502"/>
                      <a:pt x="521267" y="350668"/>
                    </a:cubicBezTo>
                    <a:cubicBezTo>
                      <a:pt x="521267" y="253834"/>
                      <a:pt x="440780" y="175334"/>
                      <a:pt x="341494" y="175334"/>
                    </a:cubicBezTo>
                    <a:cubicBezTo>
                      <a:pt x="267030" y="175334"/>
                      <a:pt x="203140" y="219490"/>
                      <a:pt x="175849" y="282420"/>
                    </a:cubicBezTo>
                    <a:lnTo>
                      <a:pt x="175504" y="284085"/>
                    </a:lnTo>
                    <a:lnTo>
                      <a:pt x="0" y="284085"/>
                    </a:lnTo>
                    <a:lnTo>
                      <a:pt x="14293" y="214172"/>
                    </a:lnTo>
                    <a:cubicBezTo>
                      <a:pt x="68202" y="88312"/>
                      <a:pt x="194404" y="0"/>
                      <a:pt x="341494" y="0"/>
                    </a:cubicBezTo>
                    <a:close/>
                  </a:path>
                </a:pathLst>
              </a:cu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68624E9-8E82-40F2-AF16-A6A4D8B7D551}"/>
                  </a:ext>
                </a:extLst>
              </p:cNvPr>
              <p:cNvSpPr/>
              <p:nvPr/>
            </p:nvSpPr>
            <p:spPr>
              <a:xfrm rot="2608470">
                <a:off x="3627259" y="1711315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F2997D2-51C8-4D57-8DE9-25A2BD37983B}"/>
                  </a:ext>
                </a:extLst>
              </p:cNvPr>
              <p:cNvSpPr/>
              <p:nvPr/>
            </p:nvSpPr>
            <p:spPr>
              <a:xfrm rot="2608470">
                <a:off x="3632997" y="1926764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0548E99-EF9A-4C6C-8FF4-5A7786950889}"/>
                  </a:ext>
                </a:extLst>
              </p:cNvPr>
              <p:cNvSpPr/>
              <p:nvPr/>
            </p:nvSpPr>
            <p:spPr>
              <a:xfrm rot="2608470">
                <a:off x="3638734" y="2142214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EADA2B3-0D5C-4448-A9BD-78ACB719F2AF}"/>
                  </a:ext>
                </a:extLst>
              </p:cNvPr>
              <p:cNvSpPr/>
              <p:nvPr/>
            </p:nvSpPr>
            <p:spPr>
              <a:xfrm rot="2608470">
                <a:off x="3644472" y="2357664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BE01B122-E8E1-4F1C-8E76-5681478F9DEE}"/>
                  </a:ext>
                </a:extLst>
              </p:cNvPr>
              <p:cNvSpPr/>
              <p:nvPr/>
            </p:nvSpPr>
            <p:spPr>
              <a:xfrm rot="2608470">
                <a:off x="3650210" y="2573114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89B9D7E-052A-4E01-8172-FD0DB881E5F7}"/>
                  </a:ext>
                </a:extLst>
              </p:cNvPr>
              <p:cNvSpPr/>
              <p:nvPr/>
            </p:nvSpPr>
            <p:spPr>
              <a:xfrm rot="2608470">
                <a:off x="3655947" y="2788564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C0367E1-F577-40F1-BF18-F399A2B27B9A}"/>
                  </a:ext>
                </a:extLst>
              </p:cNvPr>
              <p:cNvSpPr/>
              <p:nvPr/>
            </p:nvSpPr>
            <p:spPr>
              <a:xfrm rot="2608470">
                <a:off x="3661685" y="3004013"/>
                <a:ext cx="137160" cy="13716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DF3ACC4-7083-49E7-8342-4453056932E0}"/>
                  </a:ext>
                </a:extLst>
              </p:cNvPr>
              <p:cNvSpPr/>
              <p:nvPr/>
            </p:nvSpPr>
            <p:spPr>
              <a:xfrm rot="18630856">
                <a:off x="3419440" y="3325351"/>
                <a:ext cx="667512" cy="670719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F14984C-4CDA-44BA-9096-FED7341E6C0D}"/>
                  </a:ext>
                </a:extLst>
              </p:cNvPr>
              <p:cNvSpPr/>
              <p:nvPr/>
            </p:nvSpPr>
            <p:spPr>
              <a:xfrm rot="2608470">
                <a:off x="3663159" y="3306045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4ADA87-CC51-442E-A5E9-4BE51CA0DEEE}"/>
                </a:ext>
              </a:extLst>
            </p:cNvPr>
            <p:cNvSpPr txBox="1"/>
            <p:nvPr/>
          </p:nvSpPr>
          <p:spPr>
            <a:xfrm>
              <a:off x="3622342" y="3387380"/>
              <a:ext cx="438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D4D0B31-F046-4808-B0AE-07DBBAA7763A}"/>
              </a:ext>
            </a:extLst>
          </p:cNvPr>
          <p:cNvGrpSpPr/>
          <p:nvPr/>
        </p:nvGrpSpPr>
        <p:grpSpPr>
          <a:xfrm>
            <a:off x="16578121" y="970799"/>
            <a:ext cx="745630" cy="3132068"/>
            <a:chOff x="2399950" y="927069"/>
            <a:chExt cx="745630" cy="3132068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9A530FF-2B39-4A3A-AF6B-66D1EFFA9123}"/>
                </a:ext>
              </a:extLst>
            </p:cNvPr>
            <p:cNvSpPr/>
            <p:nvPr/>
          </p:nvSpPr>
          <p:spPr>
            <a:xfrm>
              <a:off x="2399950" y="927069"/>
              <a:ext cx="696601" cy="701336"/>
            </a:xfrm>
            <a:custGeom>
              <a:avLst/>
              <a:gdLst>
                <a:gd name="connsiteX0" fmla="*/ 341494 w 696601"/>
                <a:gd name="connsiteY0" fmla="*/ 0 h 701336"/>
                <a:gd name="connsiteX1" fmla="*/ 696601 w 696601"/>
                <a:gd name="connsiteY1" fmla="*/ 350668 h 701336"/>
                <a:gd name="connsiteX2" fmla="*/ 341494 w 696601"/>
                <a:gd name="connsiteY2" fmla="*/ 701336 h 701336"/>
                <a:gd name="connsiteX3" fmla="*/ 14293 w 696601"/>
                <a:gd name="connsiteY3" fmla="*/ 487164 h 701336"/>
                <a:gd name="connsiteX4" fmla="*/ 1815 w 696601"/>
                <a:gd name="connsiteY4" fmla="*/ 426127 h 701336"/>
                <a:gd name="connsiteX5" fmla="*/ 180834 w 696601"/>
                <a:gd name="connsiteY5" fmla="*/ 426127 h 701336"/>
                <a:gd name="connsiteX6" fmla="*/ 214376 w 696601"/>
                <a:gd name="connsiteY6" fmla="*/ 474648 h 701336"/>
                <a:gd name="connsiteX7" fmla="*/ 341494 w 696601"/>
                <a:gd name="connsiteY7" fmla="*/ 526002 h 701336"/>
                <a:gd name="connsiteX8" fmla="*/ 521267 w 696601"/>
                <a:gd name="connsiteY8" fmla="*/ 350668 h 701336"/>
                <a:gd name="connsiteX9" fmla="*/ 341494 w 696601"/>
                <a:gd name="connsiteY9" fmla="*/ 175334 h 701336"/>
                <a:gd name="connsiteX10" fmla="*/ 175849 w 696601"/>
                <a:gd name="connsiteY10" fmla="*/ 282420 h 701336"/>
                <a:gd name="connsiteX11" fmla="*/ 175504 w 696601"/>
                <a:gd name="connsiteY11" fmla="*/ 284085 h 701336"/>
                <a:gd name="connsiteX12" fmla="*/ 0 w 696601"/>
                <a:gd name="connsiteY12" fmla="*/ 284085 h 701336"/>
                <a:gd name="connsiteX13" fmla="*/ 14293 w 696601"/>
                <a:gd name="connsiteY13" fmla="*/ 214172 h 701336"/>
                <a:gd name="connsiteX14" fmla="*/ 341494 w 696601"/>
                <a:gd name="connsiteY14" fmla="*/ 0 h 70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6601" h="701336">
                  <a:moveTo>
                    <a:pt x="341494" y="0"/>
                  </a:moveTo>
                  <a:cubicBezTo>
                    <a:pt x="537614" y="0"/>
                    <a:pt x="696601" y="156999"/>
                    <a:pt x="696601" y="350668"/>
                  </a:cubicBezTo>
                  <a:cubicBezTo>
                    <a:pt x="696601" y="544337"/>
                    <a:pt x="537614" y="701336"/>
                    <a:pt x="341494" y="701336"/>
                  </a:cubicBezTo>
                  <a:cubicBezTo>
                    <a:pt x="194404" y="701336"/>
                    <a:pt x="68202" y="613024"/>
                    <a:pt x="14293" y="487164"/>
                  </a:cubicBezTo>
                  <a:lnTo>
                    <a:pt x="1815" y="426127"/>
                  </a:lnTo>
                  <a:lnTo>
                    <a:pt x="180834" y="426127"/>
                  </a:lnTo>
                  <a:lnTo>
                    <a:pt x="214376" y="474648"/>
                  </a:lnTo>
                  <a:cubicBezTo>
                    <a:pt x="246908" y="506377"/>
                    <a:pt x="291851" y="526002"/>
                    <a:pt x="341494" y="526002"/>
                  </a:cubicBezTo>
                  <a:cubicBezTo>
                    <a:pt x="440780" y="526002"/>
                    <a:pt x="521267" y="447502"/>
                    <a:pt x="521267" y="350668"/>
                  </a:cubicBezTo>
                  <a:cubicBezTo>
                    <a:pt x="521267" y="253834"/>
                    <a:pt x="440780" y="175334"/>
                    <a:pt x="341494" y="175334"/>
                  </a:cubicBezTo>
                  <a:cubicBezTo>
                    <a:pt x="267030" y="175334"/>
                    <a:pt x="203140" y="219490"/>
                    <a:pt x="175849" y="282420"/>
                  </a:cubicBezTo>
                  <a:lnTo>
                    <a:pt x="175504" y="284085"/>
                  </a:lnTo>
                  <a:lnTo>
                    <a:pt x="0" y="284085"/>
                  </a:lnTo>
                  <a:lnTo>
                    <a:pt x="14293" y="214172"/>
                  </a:lnTo>
                  <a:cubicBezTo>
                    <a:pt x="68202" y="88312"/>
                    <a:pt x="194404" y="0"/>
                    <a:pt x="341494" y="0"/>
                  </a:cubicBezTo>
                  <a:close/>
                </a:path>
              </a:pathLst>
            </a:cu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E4F6D15-4549-40EB-8224-297DA008A57E}"/>
                </a:ext>
              </a:extLst>
            </p:cNvPr>
            <p:cNvSpPr/>
            <p:nvPr/>
          </p:nvSpPr>
          <p:spPr>
            <a:xfrm rot="2608470">
              <a:off x="2684284" y="1692265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326E793-8283-4222-AE50-319C520A54A3}"/>
                </a:ext>
              </a:extLst>
            </p:cNvPr>
            <p:cNvSpPr/>
            <p:nvPr/>
          </p:nvSpPr>
          <p:spPr>
            <a:xfrm rot="2608470">
              <a:off x="2690022" y="190771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93E02B8-79FB-4114-9AA1-633EB5D2D609}"/>
                </a:ext>
              </a:extLst>
            </p:cNvPr>
            <p:cNvSpPr/>
            <p:nvPr/>
          </p:nvSpPr>
          <p:spPr>
            <a:xfrm rot="2608470">
              <a:off x="2695759" y="212316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EB4167E-989C-4812-A2F6-44E94EB1D141}"/>
                </a:ext>
              </a:extLst>
            </p:cNvPr>
            <p:cNvSpPr/>
            <p:nvPr/>
          </p:nvSpPr>
          <p:spPr>
            <a:xfrm rot="2608470">
              <a:off x="2701497" y="233861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27865C-5E2C-492F-B983-1E6404004033}"/>
                </a:ext>
              </a:extLst>
            </p:cNvPr>
            <p:cNvSpPr/>
            <p:nvPr/>
          </p:nvSpPr>
          <p:spPr>
            <a:xfrm rot="2608470">
              <a:off x="2707235" y="255406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7899238-CB97-4E74-97F2-57468BE74EFE}"/>
                </a:ext>
              </a:extLst>
            </p:cNvPr>
            <p:cNvSpPr/>
            <p:nvPr/>
          </p:nvSpPr>
          <p:spPr>
            <a:xfrm rot="2608470">
              <a:off x="2712972" y="2769514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6799EDB-F900-4BE7-A724-12ED847FD29E}"/>
                </a:ext>
              </a:extLst>
            </p:cNvPr>
            <p:cNvSpPr/>
            <p:nvPr/>
          </p:nvSpPr>
          <p:spPr>
            <a:xfrm rot="2608470">
              <a:off x="2718710" y="2984963"/>
              <a:ext cx="137160" cy="13716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5B13B001-3F9D-44E9-B13A-FE811520EF70}"/>
                </a:ext>
              </a:extLst>
            </p:cNvPr>
            <p:cNvSpPr/>
            <p:nvPr/>
          </p:nvSpPr>
          <p:spPr>
            <a:xfrm rot="18630856">
              <a:off x="2476465" y="3306301"/>
              <a:ext cx="667512" cy="67071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366ADC5-54A8-44D9-9EF6-9DDAD1EAADE1}"/>
                </a:ext>
              </a:extLst>
            </p:cNvPr>
            <p:cNvSpPr/>
            <p:nvPr/>
          </p:nvSpPr>
          <p:spPr>
            <a:xfrm rot="2608470">
              <a:off x="2720184" y="328699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85643A-BF3B-4D6C-90F3-802C0D8F8C83}"/>
                </a:ext>
              </a:extLst>
            </p:cNvPr>
            <p:cNvSpPr txBox="1"/>
            <p:nvPr/>
          </p:nvSpPr>
          <p:spPr>
            <a:xfrm>
              <a:off x="2493489" y="3351251"/>
              <a:ext cx="438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CF09DEC-9AC0-4A1F-B508-8AE2241F07A5}"/>
              </a:ext>
            </a:extLst>
          </p:cNvPr>
          <p:cNvGrpSpPr/>
          <p:nvPr/>
        </p:nvGrpSpPr>
        <p:grpSpPr>
          <a:xfrm>
            <a:off x="15709033" y="977606"/>
            <a:ext cx="735997" cy="3145803"/>
            <a:chOff x="15709033" y="977606"/>
            <a:chExt cx="735997" cy="3145803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6BFD5A5C-562C-4C64-9C89-F766C2618AEA}"/>
                </a:ext>
              </a:extLst>
            </p:cNvPr>
            <p:cNvSpPr/>
            <p:nvPr/>
          </p:nvSpPr>
          <p:spPr>
            <a:xfrm rot="18630856">
              <a:off x="15775915" y="3356701"/>
              <a:ext cx="667512" cy="670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FA26ACE-5864-4103-BA4E-957786172017}"/>
                </a:ext>
              </a:extLst>
            </p:cNvPr>
            <p:cNvSpPr txBox="1"/>
            <p:nvPr/>
          </p:nvSpPr>
          <p:spPr>
            <a:xfrm>
              <a:off x="15741049" y="3415523"/>
              <a:ext cx="438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54A4228-44BE-4DBF-9F6C-BD10914CD0A6}"/>
                </a:ext>
              </a:extLst>
            </p:cNvPr>
            <p:cNvGrpSpPr/>
            <p:nvPr/>
          </p:nvGrpSpPr>
          <p:grpSpPr>
            <a:xfrm>
              <a:off x="15709033" y="977606"/>
              <a:ext cx="696601" cy="2449461"/>
              <a:chOff x="1456975" y="946119"/>
              <a:chExt cx="696601" cy="2449461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74F4FE8-07EF-40EA-9D91-0F6F9122ECFD}"/>
                  </a:ext>
                </a:extLst>
              </p:cNvPr>
              <p:cNvSpPr/>
              <p:nvPr/>
            </p:nvSpPr>
            <p:spPr>
              <a:xfrm>
                <a:off x="1456975" y="946119"/>
                <a:ext cx="696601" cy="701336"/>
              </a:xfrm>
              <a:custGeom>
                <a:avLst/>
                <a:gdLst>
                  <a:gd name="connsiteX0" fmla="*/ 341494 w 696601"/>
                  <a:gd name="connsiteY0" fmla="*/ 0 h 701336"/>
                  <a:gd name="connsiteX1" fmla="*/ 696601 w 696601"/>
                  <a:gd name="connsiteY1" fmla="*/ 350668 h 701336"/>
                  <a:gd name="connsiteX2" fmla="*/ 341494 w 696601"/>
                  <a:gd name="connsiteY2" fmla="*/ 701336 h 701336"/>
                  <a:gd name="connsiteX3" fmla="*/ 14293 w 696601"/>
                  <a:gd name="connsiteY3" fmla="*/ 487164 h 701336"/>
                  <a:gd name="connsiteX4" fmla="*/ 1815 w 696601"/>
                  <a:gd name="connsiteY4" fmla="*/ 426127 h 701336"/>
                  <a:gd name="connsiteX5" fmla="*/ 180834 w 696601"/>
                  <a:gd name="connsiteY5" fmla="*/ 426127 h 701336"/>
                  <a:gd name="connsiteX6" fmla="*/ 214376 w 696601"/>
                  <a:gd name="connsiteY6" fmla="*/ 474648 h 701336"/>
                  <a:gd name="connsiteX7" fmla="*/ 341494 w 696601"/>
                  <a:gd name="connsiteY7" fmla="*/ 526002 h 701336"/>
                  <a:gd name="connsiteX8" fmla="*/ 521267 w 696601"/>
                  <a:gd name="connsiteY8" fmla="*/ 350668 h 701336"/>
                  <a:gd name="connsiteX9" fmla="*/ 341494 w 696601"/>
                  <a:gd name="connsiteY9" fmla="*/ 175334 h 701336"/>
                  <a:gd name="connsiteX10" fmla="*/ 175849 w 696601"/>
                  <a:gd name="connsiteY10" fmla="*/ 282420 h 701336"/>
                  <a:gd name="connsiteX11" fmla="*/ 175504 w 696601"/>
                  <a:gd name="connsiteY11" fmla="*/ 284085 h 701336"/>
                  <a:gd name="connsiteX12" fmla="*/ 0 w 696601"/>
                  <a:gd name="connsiteY12" fmla="*/ 284085 h 701336"/>
                  <a:gd name="connsiteX13" fmla="*/ 14293 w 696601"/>
                  <a:gd name="connsiteY13" fmla="*/ 214172 h 701336"/>
                  <a:gd name="connsiteX14" fmla="*/ 341494 w 696601"/>
                  <a:gd name="connsiteY14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601" h="701336">
                    <a:moveTo>
                      <a:pt x="341494" y="0"/>
                    </a:moveTo>
                    <a:cubicBezTo>
                      <a:pt x="537614" y="0"/>
                      <a:pt x="696601" y="156999"/>
                      <a:pt x="696601" y="350668"/>
                    </a:cubicBezTo>
                    <a:cubicBezTo>
                      <a:pt x="696601" y="544337"/>
                      <a:pt x="537614" y="701336"/>
                      <a:pt x="341494" y="701336"/>
                    </a:cubicBezTo>
                    <a:cubicBezTo>
                      <a:pt x="194404" y="701336"/>
                      <a:pt x="68202" y="613024"/>
                      <a:pt x="14293" y="487164"/>
                    </a:cubicBezTo>
                    <a:lnTo>
                      <a:pt x="1815" y="426127"/>
                    </a:lnTo>
                    <a:lnTo>
                      <a:pt x="180834" y="426127"/>
                    </a:lnTo>
                    <a:lnTo>
                      <a:pt x="214376" y="474648"/>
                    </a:lnTo>
                    <a:cubicBezTo>
                      <a:pt x="246908" y="506377"/>
                      <a:pt x="291851" y="526002"/>
                      <a:pt x="341494" y="526002"/>
                    </a:cubicBezTo>
                    <a:cubicBezTo>
                      <a:pt x="440780" y="526002"/>
                      <a:pt x="521267" y="447502"/>
                      <a:pt x="521267" y="350668"/>
                    </a:cubicBezTo>
                    <a:cubicBezTo>
                      <a:pt x="521267" y="253834"/>
                      <a:pt x="440780" y="175334"/>
                      <a:pt x="341494" y="175334"/>
                    </a:cubicBezTo>
                    <a:cubicBezTo>
                      <a:pt x="267030" y="175334"/>
                      <a:pt x="203140" y="219490"/>
                      <a:pt x="175849" y="282420"/>
                    </a:cubicBezTo>
                    <a:lnTo>
                      <a:pt x="175504" y="284085"/>
                    </a:lnTo>
                    <a:lnTo>
                      <a:pt x="0" y="284085"/>
                    </a:lnTo>
                    <a:lnTo>
                      <a:pt x="14293" y="214172"/>
                    </a:lnTo>
                    <a:cubicBezTo>
                      <a:pt x="68202" y="88312"/>
                      <a:pt x="194404" y="0"/>
                      <a:pt x="341494" y="0"/>
                    </a:cubicBezTo>
                    <a:close/>
                  </a:path>
                </a:pathLst>
              </a:cu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54EC80F-0706-4987-958A-73D5A31429CB}"/>
                  </a:ext>
                </a:extLst>
              </p:cNvPr>
              <p:cNvSpPr/>
              <p:nvPr/>
            </p:nvSpPr>
            <p:spPr>
              <a:xfrm rot="2608470">
                <a:off x="1741309" y="1711315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590C017-9435-46F0-8307-821E3DC7EDD1}"/>
                  </a:ext>
                </a:extLst>
              </p:cNvPr>
              <p:cNvSpPr/>
              <p:nvPr/>
            </p:nvSpPr>
            <p:spPr>
              <a:xfrm rot="2608470">
                <a:off x="1747047" y="192676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063465D-7DB5-48DB-958B-604E18FF3912}"/>
                  </a:ext>
                </a:extLst>
              </p:cNvPr>
              <p:cNvSpPr/>
              <p:nvPr/>
            </p:nvSpPr>
            <p:spPr>
              <a:xfrm rot="2608470">
                <a:off x="1752784" y="214221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A33292F-5515-4885-852F-C803C9EFB2E5}"/>
                  </a:ext>
                </a:extLst>
              </p:cNvPr>
              <p:cNvSpPr/>
              <p:nvPr/>
            </p:nvSpPr>
            <p:spPr>
              <a:xfrm rot="2608470">
                <a:off x="1758522" y="235766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DEC9ABD1-34BF-4DB7-BF1F-255FD84D8AB9}"/>
                  </a:ext>
                </a:extLst>
              </p:cNvPr>
              <p:cNvSpPr/>
              <p:nvPr/>
            </p:nvSpPr>
            <p:spPr>
              <a:xfrm rot="2608470">
                <a:off x="1764260" y="257311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99FD297-D74F-479C-BA4F-21B7FFD3FAA7}"/>
                  </a:ext>
                </a:extLst>
              </p:cNvPr>
              <p:cNvSpPr/>
              <p:nvPr/>
            </p:nvSpPr>
            <p:spPr>
              <a:xfrm rot="2608470">
                <a:off x="1769997" y="2788564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CEDC55C-886D-4709-AE53-2A3D90475104}"/>
                  </a:ext>
                </a:extLst>
              </p:cNvPr>
              <p:cNvSpPr/>
              <p:nvPr/>
            </p:nvSpPr>
            <p:spPr>
              <a:xfrm rot="2608470">
                <a:off x="1775735" y="3004013"/>
                <a:ext cx="137160" cy="13716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0B065A7-0384-4E57-85EE-F3C58EBDF200}"/>
                  </a:ext>
                </a:extLst>
              </p:cNvPr>
              <p:cNvSpPr/>
              <p:nvPr/>
            </p:nvSpPr>
            <p:spPr>
              <a:xfrm rot="2608470">
                <a:off x="1767684" y="325842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3D0A9F7-FC1D-453B-8EAF-9B17B4C04A20}"/>
              </a:ext>
            </a:extLst>
          </p:cNvPr>
          <p:cNvGrpSpPr/>
          <p:nvPr/>
        </p:nvGrpSpPr>
        <p:grpSpPr>
          <a:xfrm>
            <a:off x="14791917" y="966364"/>
            <a:ext cx="736099" cy="3116365"/>
            <a:chOff x="14791917" y="966364"/>
            <a:chExt cx="736099" cy="3116365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1D0917CC-6800-4654-92CB-E5189C70C521}"/>
                </a:ext>
              </a:extLst>
            </p:cNvPr>
            <p:cNvSpPr/>
            <p:nvPr/>
          </p:nvSpPr>
          <p:spPr>
            <a:xfrm rot="18630856">
              <a:off x="14858901" y="3329893"/>
              <a:ext cx="667512" cy="6707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99A65B5-6686-4F49-AEC9-54F34454F995}"/>
                </a:ext>
              </a:extLst>
            </p:cNvPr>
            <p:cNvSpPr txBox="1"/>
            <p:nvPr/>
          </p:nvSpPr>
          <p:spPr>
            <a:xfrm>
              <a:off x="14932872" y="3374843"/>
              <a:ext cx="438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E1797B9-0F1C-4273-BEDD-55BCA4CB5630}"/>
                </a:ext>
              </a:extLst>
            </p:cNvPr>
            <p:cNvGrpSpPr/>
            <p:nvPr/>
          </p:nvGrpSpPr>
          <p:grpSpPr>
            <a:xfrm>
              <a:off x="14791917" y="966364"/>
              <a:ext cx="696601" cy="2449461"/>
              <a:chOff x="1456975" y="946119"/>
              <a:chExt cx="696601" cy="2449461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54FAD6E-00FC-4DC0-9F1B-CB13BB4BBCC8}"/>
                  </a:ext>
                </a:extLst>
              </p:cNvPr>
              <p:cNvSpPr/>
              <p:nvPr/>
            </p:nvSpPr>
            <p:spPr>
              <a:xfrm>
                <a:off x="1456975" y="946119"/>
                <a:ext cx="696601" cy="701336"/>
              </a:xfrm>
              <a:custGeom>
                <a:avLst/>
                <a:gdLst>
                  <a:gd name="connsiteX0" fmla="*/ 341494 w 696601"/>
                  <a:gd name="connsiteY0" fmla="*/ 0 h 701336"/>
                  <a:gd name="connsiteX1" fmla="*/ 696601 w 696601"/>
                  <a:gd name="connsiteY1" fmla="*/ 350668 h 701336"/>
                  <a:gd name="connsiteX2" fmla="*/ 341494 w 696601"/>
                  <a:gd name="connsiteY2" fmla="*/ 701336 h 701336"/>
                  <a:gd name="connsiteX3" fmla="*/ 14293 w 696601"/>
                  <a:gd name="connsiteY3" fmla="*/ 487164 h 701336"/>
                  <a:gd name="connsiteX4" fmla="*/ 1815 w 696601"/>
                  <a:gd name="connsiteY4" fmla="*/ 426127 h 701336"/>
                  <a:gd name="connsiteX5" fmla="*/ 180834 w 696601"/>
                  <a:gd name="connsiteY5" fmla="*/ 426127 h 701336"/>
                  <a:gd name="connsiteX6" fmla="*/ 214376 w 696601"/>
                  <a:gd name="connsiteY6" fmla="*/ 474648 h 701336"/>
                  <a:gd name="connsiteX7" fmla="*/ 341494 w 696601"/>
                  <a:gd name="connsiteY7" fmla="*/ 526002 h 701336"/>
                  <a:gd name="connsiteX8" fmla="*/ 521267 w 696601"/>
                  <a:gd name="connsiteY8" fmla="*/ 350668 h 701336"/>
                  <a:gd name="connsiteX9" fmla="*/ 341494 w 696601"/>
                  <a:gd name="connsiteY9" fmla="*/ 175334 h 701336"/>
                  <a:gd name="connsiteX10" fmla="*/ 175849 w 696601"/>
                  <a:gd name="connsiteY10" fmla="*/ 282420 h 701336"/>
                  <a:gd name="connsiteX11" fmla="*/ 175504 w 696601"/>
                  <a:gd name="connsiteY11" fmla="*/ 284085 h 701336"/>
                  <a:gd name="connsiteX12" fmla="*/ 0 w 696601"/>
                  <a:gd name="connsiteY12" fmla="*/ 284085 h 701336"/>
                  <a:gd name="connsiteX13" fmla="*/ 14293 w 696601"/>
                  <a:gd name="connsiteY13" fmla="*/ 214172 h 701336"/>
                  <a:gd name="connsiteX14" fmla="*/ 341494 w 696601"/>
                  <a:gd name="connsiteY14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601" h="701336">
                    <a:moveTo>
                      <a:pt x="341494" y="0"/>
                    </a:moveTo>
                    <a:cubicBezTo>
                      <a:pt x="537614" y="0"/>
                      <a:pt x="696601" y="156999"/>
                      <a:pt x="696601" y="350668"/>
                    </a:cubicBezTo>
                    <a:cubicBezTo>
                      <a:pt x="696601" y="544337"/>
                      <a:pt x="537614" y="701336"/>
                      <a:pt x="341494" y="701336"/>
                    </a:cubicBezTo>
                    <a:cubicBezTo>
                      <a:pt x="194404" y="701336"/>
                      <a:pt x="68202" y="613024"/>
                      <a:pt x="14293" y="487164"/>
                    </a:cubicBezTo>
                    <a:lnTo>
                      <a:pt x="1815" y="426127"/>
                    </a:lnTo>
                    <a:lnTo>
                      <a:pt x="180834" y="426127"/>
                    </a:lnTo>
                    <a:lnTo>
                      <a:pt x="214376" y="474648"/>
                    </a:lnTo>
                    <a:cubicBezTo>
                      <a:pt x="246908" y="506377"/>
                      <a:pt x="291851" y="526002"/>
                      <a:pt x="341494" y="526002"/>
                    </a:cubicBezTo>
                    <a:cubicBezTo>
                      <a:pt x="440780" y="526002"/>
                      <a:pt x="521267" y="447502"/>
                      <a:pt x="521267" y="350668"/>
                    </a:cubicBezTo>
                    <a:cubicBezTo>
                      <a:pt x="521267" y="253834"/>
                      <a:pt x="440780" y="175334"/>
                      <a:pt x="341494" y="175334"/>
                    </a:cubicBezTo>
                    <a:cubicBezTo>
                      <a:pt x="267030" y="175334"/>
                      <a:pt x="203140" y="219490"/>
                      <a:pt x="175849" y="282420"/>
                    </a:cubicBezTo>
                    <a:lnTo>
                      <a:pt x="175504" y="284085"/>
                    </a:lnTo>
                    <a:lnTo>
                      <a:pt x="0" y="284085"/>
                    </a:lnTo>
                    <a:lnTo>
                      <a:pt x="14293" y="214172"/>
                    </a:lnTo>
                    <a:cubicBezTo>
                      <a:pt x="68202" y="88312"/>
                      <a:pt x="194404" y="0"/>
                      <a:pt x="341494" y="0"/>
                    </a:cubicBezTo>
                    <a:close/>
                  </a:path>
                </a:pathLst>
              </a:cu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88F4462-61FA-43D5-AB22-9E4567A1074D}"/>
                  </a:ext>
                </a:extLst>
              </p:cNvPr>
              <p:cNvSpPr/>
              <p:nvPr/>
            </p:nvSpPr>
            <p:spPr>
              <a:xfrm rot="2608470">
                <a:off x="1741309" y="1711315"/>
                <a:ext cx="137160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52FBE0AC-C2CE-46B8-8C40-072C689D369D}"/>
                  </a:ext>
                </a:extLst>
              </p:cNvPr>
              <p:cNvSpPr/>
              <p:nvPr/>
            </p:nvSpPr>
            <p:spPr>
              <a:xfrm rot="2608470">
                <a:off x="1747047" y="1926764"/>
                <a:ext cx="137160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636D070-D152-4A54-AE06-73A1CB5AC564}"/>
                  </a:ext>
                </a:extLst>
              </p:cNvPr>
              <p:cNvSpPr/>
              <p:nvPr/>
            </p:nvSpPr>
            <p:spPr>
              <a:xfrm rot="2608470">
                <a:off x="1752784" y="2142214"/>
                <a:ext cx="137160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78069543-C9B8-4054-9CE9-1A2DB0563CE5}"/>
                  </a:ext>
                </a:extLst>
              </p:cNvPr>
              <p:cNvSpPr/>
              <p:nvPr/>
            </p:nvSpPr>
            <p:spPr>
              <a:xfrm rot="2608470">
                <a:off x="1758522" y="2357664"/>
                <a:ext cx="137160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0F84901-DB1F-4866-B841-87A29B2BA9C6}"/>
                  </a:ext>
                </a:extLst>
              </p:cNvPr>
              <p:cNvSpPr/>
              <p:nvPr/>
            </p:nvSpPr>
            <p:spPr>
              <a:xfrm rot="2608470">
                <a:off x="1764260" y="2573114"/>
                <a:ext cx="137160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914C986-479E-4C77-83F6-88E6987135D0}"/>
                  </a:ext>
                </a:extLst>
              </p:cNvPr>
              <p:cNvSpPr/>
              <p:nvPr/>
            </p:nvSpPr>
            <p:spPr>
              <a:xfrm rot="2608470">
                <a:off x="1769997" y="2788564"/>
                <a:ext cx="137160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69A404E-012A-419A-BE79-AC02E0A86788}"/>
                  </a:ext>
                </a:extLst>
              </p:cNvPr>
              <p:cNvSpPr/>
              <p:nvPr/>
            </p:nvSpPr>
            <p:spPr>
              <a:xfrm rot="2608470">
                <a:off x="1775735" y="3004013"/>
                <a:ext cx="137160" cy="13716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91295DD8-045B-4977-AD97-287E6450405C}"/>
                  </a:ext>
                </a:extLst>
              </p:cNvPr>
              <p:cNvSpPr/>
              <p:nvPr/>
            </p:nvSpPr>
            <p:spPr>
              <a:xfrm rot="2608470">
                <a:off x="1767684" y="325842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CAE1F89-AEDA-4DC2-A961-AA2A565AB449}"/>
              </a:ext>
            </a:extLst>
          </p:cNvPr>
          <p:cNvGrpSpPr/>
          <p:nvPr/>
        </p:nvGrpSpPr>
        <p:grpSpPr>
          <a:xfrm>
            <a:off x="13868087" y="999802"/>
            <a:ext cx="725386" cy="3082927"/>
            <a:chOff x="13868087" y="999802"/>
            <a:chExt cx="725386" cy="3082927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33EFC435-8342-484E-857D-8EACD4F09137}"/>
                </a:ext>
              </a:extLst>
            </p:cNvPr>
            <p:cNvSpPr/>
            <p:nvPr/>
          </p:nvSpPr>
          <p:spPr>
            <a:xfrm rot="18630856">
              <a:off x="13924358" y="3329893"/>
              <a:ext cx="667512" cy="670719"/>
            </a:xfrm>
            <a:prstGeom prst="roundRect">
              <a:avLst/>
            </a:prstGeom>
            <a:solidFill>
              <a:schemeClr val="bg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C021317-A1EB-4EE6-B91E-3A595A97C3C8}"/>
                </a:ext>
              </a:extLst>
            </p:cNvPr>
            <p:cNvSpPr txBox="1"/>
            <p:nvPr/>
          </p:nvSpPr>
          <p:spPr>
            <a:xfrm>
              <a:off x="14008057" y="3374843"/>
              <a:ext cx="438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as-IN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CC7AEE4-660C-4BB3-9560-209A1E637936}"/>
                </a:ext>
              </a:extLst>
            </p:cNvPr>
            <p:cNvGrpSpPr/>
            <p:nvPr/>
          </p:nvGrpSpPr>
          <p:grpSpPr>
            <a:xfrm>
              <a:off x="13868087" y="999802"/>
              <a:ext cx="696601" cy="2449461"/>
              <a:chOff x="1456975" y="946119"/>
              <a:chExt cx="696601" cy="2449461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FA2D828-F8E2-4DBE-99B6-B6E14A90890E}"/>
                  </a:ext>
                </a:extLst>
              </p:cNvPr>
              <p:cNvSpPr/>
              <p:nvPr/>
            </p:nvSpPr>
            <p:spPr>
              <a:xfrm>
                <a:off x="1456975" y="946119"/>
                <a:ext cx="696601" cy="701336"/>
              </a:xfrm>
              <a:custGeom>
                <a:avLst/>
                <a:gdLst>
                  <a:gd name="connsiteX0" fmla="*/ 341494 w 696601"/>
                  <a:gd name="connsiteY0" fmla="*/ 0 h 701336"/>
                  <a:gd name="connsiteX1" fmla="*/ 696601 w 696601"/>
                  <a:gd name="connsiteY1" fmla="*/ 350668 h 701336"/>
                  <a:gd name="connsiteX2" fmla="*/ 341494 w 696601"/>
                  <a:gd name="connsiteY2" fmla="*/ 701336 h 701336"/>
                  <a:gd name="connsiteX3" fmla="*/ 14293 w 696601"/>
                  <a:gd name="connsiteY3" fmla="*/ 487164 h 701336"/>
                  <a:gd name="connsiteX4" fmla="*/ 1815 w 696601"/>
                  <a:gd name="connsiteY4" fmla="*/ 426127 h 701336"/>
                  <a:gd name="connsiteX5" fmla="*/ 180834 w 696601"/>
                  <a:gd name="connsiteY5" fmla="*/ 426127 h 701336"/>
                  <a:gd name="connsiteX6" fmla="*/ 214376 w 696601"/>
                  <a:gd name="connsiteY6" fmla="*/ 474648 h 701336"/>
                  <a:gd name="connsiteX7" fmla="*/ 341494 w 696601"/>
                  <a:gd name="connsiteY7" fmla="*/ 526002 h 701336"/>
                  <a:gd name="connsiteX8" fmla="*/ 521267 w 696601"/>
                  <a:gd name="connsiteY8" fmla="*/ 350668 h 701336"/>
                  <a:gd name="connsiteX9" fmla="*/ 341494 w 696601"/>
                  <a:gd name="connsiteY9" fmla="*/ 175334 h 701336"/>
                  <a:gd name="connsiteX10" fmla="*/ 175849 w 696601"/>
                  <a:gd name="connsiteY10" fmla="*/ 282420 h 701336"/>
                  <a:gd name="connsiteX11" fmla="*/ 175504 w 696601"/>
                  <a:gd name="connsiteY11" fmla="*/ 284085 h 701336"/>
                  <a:gd name="connsiteX12" fmla="*/ 0 w 696601"/>
                  <a:gd name="connsiteY12" fmla="*/ 284085 h 701336"/>
                  <a:gd name="connsiteX13" fmla="*/ 14293 w 696601"/>
                  <a:gd name="connsiteY13" fmla="*/ 214172 h 701336"/>
                  <a:gd name="connsiteX14" fmla="*/ 341494 w 696601"/>
                  <a:gd name="connsiteY14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601" h="701336">
                    <a:moveTo>
                      <a:pt x="341494" y="0"/>
                    </a:moveTo>
                    <a:cubicBezTo>
                      <a:pt x="537614" y="0"/>
                      <a:pt x="696601" y="156999"/>
                      <a:pt x="696601" y="350668"/>
                    </a:cubicBezTo>
                    <a:cubicBezTo>
                      <a:pt x="696601" y="544337"/>
                      <a:pt x="537614" y="701336"/>
                      <a:pt x="341494" y="701336"/>
                    </a:cubicBezTo>
                    <a:cubicBezTo>
                      <a:pt x="194404" y="701336"/>
                      <a:pt x="68202" y="613024"/>
                      <a:pt x="14293" y="487164"/>
                    </a:cubicBezTo>
                    <a:lnTo>
                      <a:pt x="1815" y="426127"/>
                    </a:lnTo>
                    <a:lnTo>
                      <a:pt x="180834" y="426127"/>
                    </a:lnTo>
                    <a:lnTo>
                      <a:pt x="214376" y="474648"/>
                    </a:lnTo>
                    <a:cubicBezTo>
                      <a:pt x="246908" y="506377"/>
                      <a:pt x="291851" y="526002"/>
                      <a:pt x="341494" y="526002"/>
                    </a:cubicBezTo>
                    <a:cubicBezTo>
                      <a:pt x="440780" y="526002"/>
                      <a:pt x="521267" y="447502"/>
                      <a:pt x="521267" y="350668"/>
                    </a:cubicBezTo>
                    <a:cubicBezTo>
                      <a:pt x="521267" y="253834"/>
                      <a:pt x="440780" y="175334"/>
                      <a:pt x="341494" y="175334"/>
                    </a:cubicBezTo>
                    <a:cubicBezTo>
                      <a:pt x="267030" y="175334"/>
                      <a:pt x="203140" y="219490"/>
                      <a:pt x="175849" y="282420"/>
                    </a:cubicBezTo>
                    <a:lnTo>
                      <a:pt x="175504" y="284085"/>
                    </a:lnTo>
                    <a:lnTo>
                      <a:pt x="0" y="284085"/>
                    </a:lnTo>
                    <a:lnTo>
                      <a:pt x="14293" y="214172"/>
                    </a:lnTo>
                    <a:cubicBezTo>
                      <a:pt x="68202" y="88312"/>
                      <a:pt x="194404" y="0"/>
                      <a:pt x="341494" y="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8163290-8670-44A1-96FF-3AA97BECC125}"/>
                  </a:ext>
                </a:extLst>
              </p:cNvPr>
              <p:cNvSpPr/>
              <p:nvPr/>
            </p:nvSpPr>
            <p:spPr>
              <a:xfrm rot="2608470">
                <a:off x="1741309" y="1711315"/>
                <a:ext cx="137160" cy="1371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F351BA5-A06D-4223-AA30-7CBA7927435C}"/>
                  </a:ext>
                </a:extLst>
              </p:cNvPr>
              <p:cNvSpPr/>
              <p:nvPr/>
            </p:nvSpPr>
            <p:spPr>
              <a:xfrm rot="2608470">
                <a:off x="1747047" y="1926764"/>
                <a:ext cx="137160" cy="1371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7AE27FB9-C106-47F8-B3FD-F1778F31F079}"/>
                  </a:ext>
                </a:extLst>
              </p:cNvPr>
              <p:cNvSpPr/>
              <p:nvPr/>
            </p:nvSpPr>
            <p:spPr>
              <a:xfrm rot="2608470">
                <a:off x="1752784" y="2142214"/>
                <a:ext cx="137160" cy="1371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1366FB4-C37D-417C-978E-B7D400C99CD9}"/>
                  </a:ext>
                </a:extLst>
              </p:cNvPr>
              <p:cNvSpPr/>
              <p:nvPr/>
            </p:nvSpPr>
            <p:spPr>
              <a:xfrm rot="2608470">
                <a:off x="1758522" y="2357664"/>
                <a:ext cx="137160" cy="1371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AD1A6CE-98A1-426B-BD38-109E5E9C0941}"/>
                  </a:ext>
                </a:extLst>
              </p:cNvPr>
              <p:cNvSpPr/>
              <p:nvPr/>
            </p:nvSpPr>
            <p:spPr>
              <a:xfrm rot="2608470">
                <a:off x="1764260" y="2573114"/>
                <a:ext cx="137160" cy="1371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EB7052E3-C7CF-460C-8ED7-F559AF904E85}"/>
                  </a:ext>
                </a:extLst>
              </p:cNvPr>
              <p:cNvSpPr/>
              <p:nvPr/>
            </p:nvSpPr>
            <p:spPr>
              <a:xfrm rot="2608470">
                <a:off x="1769997" y="2788564"/>
                <a:ext cx="137160" cy="1371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9FE795D2-9F5A-4CE6-8F2D-6D8C3A87EFAD}"/>
                  </a:ext>
                </a:extLst>
              </p:cNvPr>
              <p:cNvSpPr/>
              <p:nvPr/>
            </p:nvSpPr>
            <p:spPr>
              <a:xfrm rot="2608470">
                <a:off x="1775735" y="3004013"/>
                <a:ext cx="137160" cy="13716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36F4466-4003-4458-ADD8-D3DEFB839902}"/>
                  </a:ext>
                </a:extLst>
              </p:cNvPr>
              <p:cNvSpPr/>
              <p:nvPr/>
            </p:nvSpPr>
            <p:spPr>
              <a:xfrm rot="2608470">
                <a:off x="1767684" y="325842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C6B54D4-2BB6-473E-BBD5-9AB50B41141A}"/>
              </a:ext>
            </a:extLst>
          </p:cNvPr>
          <p:cNvGrpSpPr/>
          <p:nvPr/>
        </p:nvGrpSpPr>
        <p:grpSpPr>
          <a:xfrm>
            <a:off x="12944312" y="1016363"/>
            <a:ext cx="734216" cy="3076094"/>
            <a:chOff x="12944312" y="1016363"/>
            <a:chExt cx="734216" cy="3076094"/>
          </a:xfrm>
        </p:grpSpPr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49D104DD-A0DE-402C-8B3A-9156B0B4235A}"/>
                </a:ext>
              </a:extLst>
            </p:cNvPr>
            <p:cNvSpPr/>
            <p:nvPr/>
          </p:nvSpPr>
          <p:spPr>
            <a:xfrm rot="18630856">
              <a:off x="13009413" y="3300709"/>
              <a:ext cx="667512" cy="670719"/>
            </a:xfrm>
            <a:prstGeom prst="round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3467531-8FCE-4E61-B85E-712F7DC17E00}"/>
                </a:ext>
              </a:extLst>
            </p:cNvPr>
            <p:cNvSpPr txBox="1"/>
            <p:nvPr/>
          </p:nvSpPr>
          <p:spPr>
            <a:xfrm>
              <a:off x="13093112" y="3384571"/>
              <a:ext cx="4381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DFDB91D-6880-484E-A47B-E739EF00894B}"/>
                </a:ext>
              </a:extLst>
            </p:cNvPr>
            <p:cNvGrpSpPr/>
            <p:nvPr/>
          </p:nvGrpSpPr>
          <p:grpSpPr>
            <a:xfrm>
              <a:off x="12944312" y="1016363"/>
              <a:ext cx="696601" cy="2449461"/>
              <a:chOff x="1456975" y="946119"/>
              <a:chExt cx="696601" cy="2449461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EBAA13C-3834-422A-A34E-E5121135E6E8}"/>
                  </a:ext>
                </a:extLst>
              </p:cNvPr>
              <p:cNvSpPr/>
              <p:nvPr/>
            </p:nvSpPr>
            <p:spPr>
              <a:xfrm>
                <a:off x="1456975" y="946119"/>
                <a:ext cx="696601" cy="701336"/>
              </a:xfrm>
              <a:custGeom>
                <a:avLst/>
                <a:gdLst>
                  <a:gd name="connsiteX0" fmla="*/ 341494 w 696601"/>
                  <a:gd name="connsiteY0" fmla="*/ 0 h 701336"/>
                  <a:gd name="connsiteX1" fmla="*/ 696601 w 696601"/>
                  <a:gd name="connsiteY1" fmla="*/ 350668 h 701336"/>
                  <a:gd name="connsiteX2" fmla="*/ 341494 w 696601"/>
                  <a:gd name="connsiteY2" fmla="*/ 701336 h 701336"/>
                  <a:gd name="connsiteX3" fmla="*/ 14293 w 696601"/>
                  <a:gd name="connsiteY3" fmla="*/ 487164 h 701336"/>
                  <a:gd name="connsiteX4" fmla="*/ 1815 w 696601"/>
                  <a:gd name="connsiteY4" fmla="*/ 426127 h 701336"/>
                  <a:gd name="connsiteX5" fmla="*/ 180834 w 696601"/>
                  <a:gd name="connsiteY5" fmla="*/ 426127 h 701336"/>
                  <a:gd name="connsiteX6" fmla="*/ 214376 w 696601"/>
                  <a:gd name="connsiteY6" fmla="*/ 474648 h 701336"/>
                  <a:gd name="connsiteX7" fmla="*/ 341494 w 696601"/>
                  <a:gd name="connsiteY7" fmla="*/ 526002 h 701336"/>
                  <a:gd name="connsiteX8" fmla="*/ 521267 w 696601"/>
                  <a:gd name="connsiteY8" fmla="*/ 350668 h 701336"/>
                  <a:gd name="connsiteX9" fmla="*/ 341494 w 696601"/>
                  <a:gd name="connsiteY9" fmla="*/ 175334 h 701336"/>
                  <a:gd name="connsiteX10" fmla="*/ 175849 w 696601"/>
                  <a:gd name="connsiteY10" fmla="*/ 282420 h 701336"/>
                  <a:gd name="connsiteX11" fmla="*/ 175504 w 696601"/>
                  <a:gd name="connsiteY11" fmla="*/ 284085 h 701336"/>
                  <a:gd name="connsiteX12" fmla="*/ 0 w 696601"/>
                  <a:gd name="connsiteY12" fmla="*/ 284085 h 701336"/>
                  <a:gd name="connsiteX13" fmla="*/ 14293 w 696601"/>
                  <a:gd name="connsiteY13" fmla="*/ 214172 h 701336"/>
                  <a:gd name="connsiteX14" fmla="*/ 341494 w 696601"/>
                  <a:gd name="connsiteY14" fmla="*/ 0 h 701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601" h="701336">
                    <a:moveTo>
                      <a:pt x="341494" y="0"/>
                    </a:moveTo>
                    <a:cubicBezTo>
                      <a:pt x="537614" y="0"/>
                      <a:pt x="696601" y="156999"/>
                      <a:pt x="696601" y="350668"/>
                    </a:cubicBezTo>
                    <a:cubicBezTo>
                      <a:pt x="696601" y="544337"/>
                      <a:pt x="537614" y="701336"/>
                      <a:pt x="341494" y="701336"/>
                    </a:cubicBezTo>
                    <a:cubicBezTo>
                      <a:pt x="194404" y="701336"/>
                      <a:pt x="68202" y="613024"/>
                      <a:pt x="14293" y="487164"/>
                    </a:cubicBezTo>
                    <a:lnTo>
                      <a:pt x="1815" y="426127"/>
                    </a:lnTo>
                    <a:lnTo>
                      <a:pt x="180834" y="426127"/>
                    </a:lnTo>
                    <a:lnTo>
                      <a:pt x="214376" y="474648"/>
                    </a:lnTo>
                    <a:cubicBezTo>
                      <a:pt x="246908" y="506377"/>
                      <a:pt x="291851" y="526002"/>
                      <a:pt x="341494" y="526002"/>
                    </a:cubicBezTo>
                    <a:cubicBezTo>
                      <a:pt x="440780" y="526002"/>
                      <a:pt x="521267" y="447502"/>
                      <a:pt x="521267" y="350668"/>
                    </a:cubicBezTo>
                    <a:cubicBezTo>
                      <a:pt x="521267" y="253834"/>
                      <a:pt x="440780" y="175334"/>
                      <a:pt x="341494" y="175334"/>
                    </a:cubicBezTo>
                    <a:cubicBezTo>
                      <a:pt x="267030" y="175334"/>
                      <a:pt x="203140" y="219490"/>
                      <a:pt x="175849" y="282420"/>
                    </a:cubicBezTo>
                    <a:lnTo>
                      <a:pt x="175504" y="284085"/>
                    </a:lnTo>
                    <a:lnTo>
                      <a:pt x="0" y="284085"/>
                    </a:lnTo>
                    <a:lnTo>
                      <a:pt x="14293" y="214172"/>
                    </a:lnTo>
                    <a:cubicBezTo>
                      <a:pt x="68202" y="88312"/>
                      <a:pt x="194404" y="0"/>
                      <a:pt x="341494" y="0"/>
                    </a:cubicBezTo>
                    <a:close/>
                  </a:path>
                </a:pathLst>
              </a:cu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8E055F94-1A74-481B-A4C5-C5042A4D4EED}"/>
                  </a:ext>
                </a:extLst>
              </p:cNvPr>
              <p:cNvSpPr/>
              <p:nvPr/>
            </p:nvSpPr>
            <p:spPr>
              <a:xfrm rot="2608470">
                <a:off x="1741309" y="1711315"/>
                <a:ext cx="137160" cy="1371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E7640497-1B65-4FBA-8000-08341B975854}"/>
                  </a:ext>
                </a:extLst>
              </p:cNvPr>
              <p:cNvSpPr/>
              <p:nvPr/>
            </p:nvSpPr>
            <p:spPr>
              <a:xfrm rot="2608470">
                <a:off x="1747047" y="1926764"/>
                <a:ext cx="137160" cy="1371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84590ED6-9722-405E-B355-69FEADA73BCA}"/>
                  </a:ext>
                </a:extLst>
              </p:cNvPr>
              <p:cNvSpPr/>
              <p:nvPr/>
            </p:nvSpPr>
            <p:spPr>
              <a:xfrm rot="2608470">
                <a:off x="1752784" y="2142214"/>
                <a:ext cx="137160" cy="1371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E26B5CF-08BC-43C3-81A6-FE720F7B82F1}"/>
                  </a:ext>
                </a:extLst>
              </p:cNvPr>
              <p:cNvSpPr/>
              <p:nvPr/>
            </p:nvSpPr>
            <p:spPr>
              <a:xfrm rot="2608470">
                <a:off x="1758522" y="2357664"/>
                <a:ext cx="137160" cy="1371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BF4006AB-E0DA-4E2A-8070-B5DD3E22AE84}"/>
                  </a:ext>
                </a:extLst>
              </p:cNvPr>
              <p:cNvSpPr/>
              <p:nvPr/>
            </p:nvSpPr>
            <p:spPr>
              <a:xfrm rot="2608470">
                <a:off x="1764260" y="2573114"/>
                <a:ext cx="137160" cy="1371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8C10095-0EB8-4117-80E8-8CEA5E2461D5}"/>
                  </a:ext>
                </a:extLst>
              </p:cNvPr>
              <p:cNvSpPr/>
              <p:nvPr/>
            </p:nvSpPr>
            <p:spPr>
              <a:xfrm rot="2608470">
                <a:off x="1769997" y="2788564"/>
                <a:ext cx="137160" cy="1371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14D00D38-5DA5-44BE-9081-E35DF2AC2887}"/>
                  </a:ext>
                </a:extLst>
              </p:cNvPr>
              <p:cNvSpPr/>
              <p:nvPr/>
            </p:nvSpPr>
            <p:spPr>
              <a:xfrm rot="2608470">
                <a:off x="1775735" y="3004013"/>
                <a:ext cx="137160" cy="13716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C3305E9B-A66F-4343-B5C8-7D7ADFB1FF10}"/>
                  </a:ext>
                </a:extLst>
              </p:cNvPr>
              <p:cNvSpPr/>
              <p:nvPr/>
            </p:nvSpPr>
            <p:spPr>
              <a:xfrm rot="2608470">
                <a:off x="1767684" y="3258420"/>
                <a:ext cx="137160" cy="13716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-0.93321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6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91433 -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89193 0.001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9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-0.86432 0.0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1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82994 0.00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-0.80691 0.002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52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-0.78281 0.006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4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798B48-0FA5-469D-AE27-0EDB63FF8D57}"/>
              </a:ext>
            </a:extLst>
          </p:cNvPr>
          <p:cNvSpPr txBox="1"/>
          <p:nvPr/>
        </p:nvSpPr>
        <p:spPr>
          <a:xfrm>
            <a:off x="2474014" y="1000966"/>
            <a:ext cx="6883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6E68CC-13F7-4D46-9881-5607EDD0E4A9}"/>
              </a:ext>
            </a:extLst>
          </p:cNvPr>
          <p:cNvSpPr txBox="1"/>
          <p:nvPr/>
        </p:nvSpPr>
        <p:spPr>
          <a:xfrm>
            <a:off x="2210730" y="1678074"/>
            <a:ext cx="610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EBBAF-9B78-40B7-B9D9-CD595256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16" y="2509071"/>
            <a:ext cx="3590402" cy="359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28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mph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BBBDFCE-2FCB-4DA2-AB38-343314A77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834" y="283683"/>
            <a:ext cx="2052134" cy="2077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039" y="639379"/>
            <a:ext cx="2681470" cy="68310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813057" y="2479870"/>
            <a:ext cx="2824110" cy="52200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7681889" y="2371422"/>
            <a:ext cx="2697054" cy="52200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5FB21-44F0-4174-A337-63D6E11D37DE}"/>
              </a:ext>
            </a:extLst>
          </p:cNvPr>
          <p:cNvSpPr/>
          <p:nvPr/>
        </p:nvSpPr>
        <p:spPr>
          <a:xfrm>
            <a:off x="8044912" y="3001876"/>
            <a:ext cx="39704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্রেণি:নবম-দশম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বিষয়:সাধারণ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অধ্যায়:বীজগাণিতিক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অনুশীলনী:3.3 (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্লেষন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:28/10/2021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</a:p>
          <a:p>
            <a:pPr marL="45720" indent="0">
              <a:buNone/>
            </a:pPr>
            <a:endParaRPr lang="en-US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C9C53E-C18A-49EB-914D-395BAD22A8D1}"/>
              </a:ext>
            </a:extLst>
          </p:cNvPr>
          <p:cNvSpPr/>
          <p:nvPr/>
        </p:nvSpPr>
        <p:spPr>
          <a:xfrm>
            <a:off x="2072536" y="3071294"/>
            <a:ext cx="3430956" cy="160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মো:বিশারত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2400" b="1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None/>
            </a:pP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marL="4572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marL="45720" indent="0">
              <a:buNone/>
            </a:pP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কালীগঞ্জ,ঝিনাইদহ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3BDA84-72B7-412F-88C6-3EE427FA6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86" y="822367"/>
            <a:ext cx="1087168" cy="1087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EC3DE37-7DFB-4558-862F-FBA2ACB826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12" y="185371"/>
            <a:ext cx="2052134" cy="207760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8EA6C1-EDE4-4595-BA7E-40625382A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520" y="704372"/>
            <a:ext cx="1119500" cy="10816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4E74CF-547E-4B2B-B57A-8B54399A3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87" y="1322485"/>
            <a:ext cx="2317922" cy="391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9" grpId="0" build="p"/>
      <p:bldP spid="5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E060821-8E91-468C-B33B-01B29F29AC51}"/>
              </a:ext>
            </a:extLst>
          </p:cNvPr>
          <p:cNvSpPr/>
          <p:nvPr/>
        </p:nvSpPr>
        <p:spPr>
          <a:xfrm>
            <a:off x="5032992" y="2445825"/>
            <a:ext cx="2130246" cy="21704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spc="50" dirty="0">
              <a:ln w="9525" cmpd="sng">
                <a:solidFill>
                  <a:schemeClr val="bg2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E7CE51-C50B-423A-8ED6-251FBC91FB95}"/>
              </a:ext>
            </a:extLst>
          </p:cNvPr>
          <p:cNvSpPr/>
          <p:nvPr/>
        </p:nvSpPr>
        <p:spPr>
          <a:xfrm>
            <a:off x="7747284" y="2566093"/>
            <a:ext cx="1446961" cy="1423103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E598DD-67DA-470D-A03B-C5C01F799308}"/>
              </a:ext>
            </a:extLst>
          </p:cNvPr>
          <p:cNvSpPr/>
          <p:nvPr/>
        </p:nvSpPr>
        <p:spPr>
          <a:xfrm>
            <a:off x="5389697" y="5178351"/>
            <a:ext cx="1446961" cy="142310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DAE88FB-14C7-4A7C-8A7E-3E1B35E96992}"/>
              </a:ext>
            </a:extLst>
          </p:cNvPr>
          <p:cNvSpPr/>
          <p:nvPr/>
        </p:nvSpPr>
        <p:spPr>
          <a:xfrm>
            <a:off x="3421479" y="4172575"/>
            <a:ext cx="1446961" cy="14231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89A480-2361-49F2-9D73-AA58ECDB515C}"/>
              </a:ext>
            </a:extLst>
          </p:cNvPr>
          <p:cNvSpPr/>
          <p:nvPr/>
        </p:nvSpPr>
        <p:spPr>
          <a:xfrm>
            <a:off x="2986056" y="2562332"/>
            <a:ext cx="1446961" cy="142310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7B0513-E730-4A72-813C-714BE613DCE2}"/>
              </a:ext>
            </a:extLst>
          </p:cNvPr>
          <p:cNvSpPr/>
          <p:nvPr/>
        </p:nvSpPr>
        <p:spPr>
          <a:xfrm>
            <a:off x="3537021" y="1045036"/>
            <a:ext cx="1638132" cy="151865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078D427-F921-4471-97F3-6F2BE9F09372}"/>
              </a:ext>
            </a:extLst>
          </p:cNvPr>
          <p:cNvSpPr/>
          <p:nvPr/>
        </p:nvSpPr>
        <p:spPr>
          <a:xfrm>
            <a:off x="5341556" y="427361"/>
            <a:ext cx="1495102" cy="142310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E6D23C-9E0B-4C7D-9311-FE49576A8842}"/>
              </a:ext>
            </a:extLst>
          </p:cNvPr>
          <p:cNvSpPr/>
          <p:nvPr/>
        </p:nvSpPr>
        <p:spPr>
          <a:xfrm>
            <a:off x="7214075" y="4426608"/>
            <a:ext cx="1446961" cy="1423103"/>
          </a:xfrm>
          <a:prstGeom prst="ellipse">
            <a:avLst/>
          </a:prstGeom>
          <a:solidFill>
            <a:schemeClr val="accent4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56A511-3F3E-45A6-8F12-64AE2E9ED2D4}"/>
              </a:ext>
            </a:extLst>
          </p:cNvPr>
          <p:cNvSpPr/>
          <p:nvPr/>
        </p:nvSpPr>
        <p:spPr>
          <a:xfrm>
            <a:off x="7003061" y="1022722"/>
            <a:ext cx="1446961" cy="142310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F0208AC4-9EE6-49F0-801F-CCE5BDF3BDE1}"/>
              </a:ext>
            </a:extLst>
          </p:cNvPr>
          <p:cNvSpPr/>
          <p:nvPr/>
        </p:nvSpPr>
        <p:spPr>
          <a:xfrm rot="18783353">
            <a:off x="6761713" y="2322112"/>
            <a:ext cx="482696" cy="34948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C4560C4-64F0-4EE7-B153-A6D8B4A05212}"/>
              </a:ext>
            </a:extLst>
          </p:cNvPr>
          <p:cNvSpPr/>
          <p:nvPr/>
        </p:nvSpPr>
        <p:spPr>
          <a:xfrm rot="21287806">
            <a:off x="7197842" y="3156964"/>
            <a:ext cx="482696" cy="34948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B5B099F2-34EA-48B0-9146-C2F6C6D7972C}"/>
              </a:ext>
            </a:extLst>
          </p:cNvPr>
          <p:cNvSpPr/>
          <p:nvPr/>
        </p:nvSpPr>
        <p:spPr>
          <a:xfrm rot="2313526">
            <a:off x="6863094" y="4262617"/>
            <a:ext cx="482696" cy="34948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11C26E1-6FC7-4F7C-9C64-20AC25337955}"/>
              </a:ext>
            </a:extLst>
          </p:cNvPr>
          <p:cNvSpPr/>
          <p:nvPr/>
        </p:nvSpPr>
        <p:spPr>
          <a:xfrm rot="5400000">
            <a:off x="5847758" y="4709384"/>
            <a:ext cx="482696" cy="34948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53362D5-B204-41FD-A8F3-25BBFF5F95AB}"/>
              </a:ext>
            </a:extLst>
          </p:cNvPr>
          <p:cNvSpPr/>
          <p:nvPr/>
        </p:nvSpPr>
        <p:spPr>
          <a:xfrm rot="8785036">
            <a:off x="4715710" y="4083632"/>
            <a:ext cx="482696" cy="34948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9E6045B3-602D-4945-A6D5-9D430DEBD52B}"/>
              </a:ext>
            </a:extLst>
          </p:cNvPr>
          <p:cNvSpPr/>
          <p:nvPr/>
        </p:nvSpPr>
        <p:spPr>
          <a:xfrm rot="10800000">
            <a:off x="4494175" y="3178132"/>
            <a:ext cx="482696" cy="34948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0881EE6-EE7D-431B-A598-E1EAFC6EBBCA}"/>
              </a:ext>
            </a:extLst>
          </p:cNvPr>
          <p:cNvSpPr/>
          <p:nvPr/>
        </p:nvSpPr>
        <p:spPr>
          <a:xfrm rot="13384490">
            <a:off x="4856100" y="2414877"/>
            <a:ext cx="482696" cy="34948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7B5D1448-D2DD-4610-9D91-FC7526854210}"/>
              </a:ext>
            </a:extLst>
          </p:cNvPr>
          <p:cNvSpPr/>
          <p:nvPr/>
        </p:nvSpPr>
        <p:spPr>
          <a:xfrm rot="16200000">
            <a:off x="5803599" y="1997060"/>
            <a:ext cx="482696" cy="349485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FF12BF-076C-45F7-9457-53622F36C074}"/>
              </a:ext>
            </a:extLst>
          </p:cNvPr>
          <p:cNvSpPr txBox="1"/>
          <p:nvPr/>
        </p:nvSpPr>
        <p:spPr>
          <a:xfrm>
            <a:off x="5513672" y="3273883"/>
            <a:ext cx="1288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 err="1">
                <a:ln w="9525" cmpd="sng">
                  <a:solidFill>
                    <a:schemeClr val="bg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endParaRPr lang="en-US" sz="2800" b="1" spc="50" dirty="0">
              <a:ln w="9525" cmpd="sng">
                <a:solidFill>
                  <a:schemeClr val="bg2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1F8DDC-0AD7-47B3-B6EE-1CF99A047FB0}"/>
              </a:ext>
            </a:extLst>
          </p:cNvPr>
          <p:cNvSpPr txBox="1"/>
          <p:nvPr/>
        </p:nvSpPr>
        <p:spPr>
          <a:xfrm>
            <a:off x="5336088" y="3129312"/>
            <a:ext cx="1795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09666D-F7F9-40AD-AF3F-52C4D2B36CA1}"/>
              </a:ext>
            </a:extLst>
          </p:cNvPr>
          <p:cNvSpPr txBox="1"/>
          <p:nvPr/>
        </p:nvSpPr>
        <p:spPr>
          <a:xfrm>
            <a:off x="5515310" y="5495768"/>
            <a:ext cx="1223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বিভক্তিকরণ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0FB847-D3A3-4FEA-8650-F6D3D3F6D456}"/>
              </a:ext>
            </a:extLst>
          </p:cNvPr>
          <p:cNvSpPr txBox="1"/>
          <p:nvPr/>
        </p:nvSpPr>
        <p:spPr>
          <a:xfrm>
            <a:off x="7402089" y="4771532"/>
            <a:ext cx="104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ইটি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্গে</a:t>
            </a:r>
            <a:r>
              <a:rPr lang="as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A8417A-4CB7-4B06-AA6A-76E174D9D1E0}"/>
              </a:ext>
            </a:extLst>
          </p:cNvPr>
          <p:cNvSpPr txBox="1"/>
          <p:nvPr/>
        </p:nvSpPr>
        <p:spPr>
          <a:xfrm>
            <a:off x="8136344" y="3040578"/>
            <a:ext cx="92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9598AE-EC6A-438E-9392-0D441F435B0A}"/>
              </a:ext>
            </a:extLst>
          </p:cNvPr>
          <p:cNvSpPr txBox="1"/>
          <p:nvPr/>
        </p:nvSpPr>
        <p:spPr>
          <a:xfrm>
            <a:off x="7316292" y="1424135"/>
            <a:ext cx="924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CF7E5A7-352C-4E70-B756-C5DB4AA6C57B}"/>
              </a:ext>
            </a:extLst>
          </p:cNvPr>
          <p:cNvSpPr txBox="1"/>
          <p:nvPr/>
        </p:nvSpPr>
        <p:spPr>
          <a:xfrm>
            <a:off x="5613466" y="637115"/>
            <a:ext cx="1123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EE9664-1844-4592-96E4-960805245CB8}"/>
              </a:ext>
            </a:extLst>
          </p:cNvPr>
          <p:cNvSpPr txBox="1"/>
          <p:nvPr/>
        </p:nvSpPr>
        <p:spPr>
          <a:xfrm>
            <a:off x="3737981" y="1405451"/>
            <a:ext cx="144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োগফ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A37D9E-D967-44EA-BB98-AA1EEBB2EEC8}"/>
              </a:ext>
            </a:extLst>
          </p:cNvPr>
          <p:cNvSpPr txBox="1"/>
          <p:nvPr/>
        </p:nvSpPr>
        <p:spPr>
          <a:xfrm>
            <a:off x="3235821" y="3089895"/>
            <a:ext cx="947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B8150C-14D5-4032-9165-09847A8587AB}"/>
              </a:ext>
            </a:extLst>
          </p:cNvPr>
          <p:cNvSpPr txBox="1"/>
          <p:nvPr/>
        </p:nvSpPr>
        <p:spPr>
          <a:xfrm>
            <a:off x="3792997" y="4393993"/>
            <a:ext cx="94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4DEF538-712B-4D41-AD84-593F2331F041}"/>
              </a:ext>
            </a:extLst>
          </p:cNvPr>
          <p:cNvSpPr/>
          <p:nvPr/>
        </p:nvSpPr>
        <p:spPr>
          <a:xfrm>
            <a:off x="8136344" y="273999"/>
            <a:ext cx="3717235" cy="601628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79641-F6D1-4CE0-8773-99F5149CD958}"/>
              </a:ext>
            </a:extLst>
          </p:cNvPr>
          <p:cNvSpPr txBox="1"/>
          <p:nvPr/>
        </p:nvSpPr>
        <p:spPr>
          <a:xfrm>
            <a:off x="8359599" y="303872"/>
            <a:ext cx="309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152872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5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CC86E8-7388-4162-B02B-5838D9852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18" y="487763"/>
            <a:ext cx="9271867" cy="5269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A7C42A-3D13-45AF-9131-A6FADCC265E6}"/>
              </a:ext>
            </a:extLst>
          </p:cNvPr>
          <p:cNvSpPr txBox="1"/>
          <p:nvPr/>
        </p:nvSpPr>
        <p:spPr>
          <a:xfrm>
            <a:off x="3795549" y="1001601"/>
            <a:ext cx="394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49FE2-A41D-44F3-B9CE-9D66D2407EDE}"/>
              </a:ext>
            </a:extLst>
          </p:cNvPr>
          <p:cNvSpPr txBox="1"/>
          <p:nvPr/>
        </p:nvSpPr>
        <p:spPr>
          <a:xfrm>
            <a:off x="3516924" y="1959429"/>
            <a:ext cx="4863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উৎপাদকে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9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Vertical 7">
            <a:extLst>
              <a:ext uri="{FF2B5EF4-FFF2-40B4-BE49-F238E27FC236}">
                <a16:creationId xmlns:a16="http://schemas.microsoft.com/office/drawing/2014/main" id="{DD550990-B93D-4297-8020-15C1F5D67D75}"/>
              </a:ext>
            </a:extLst>
          </p:cNvPr>
          <p:cNvSpPr/>
          <p:nvPr/>
        </p:nvSpPr>
        <p:spPr>
          <a:xfrm>
            <a:off x="4350784" y="461394"/>
            <a:ext cx="3187817" cy="758112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ACCA34-DEF8-4545-9E5C-592712B203B3}"/>
              </a:ext>
            </a:extLst>
          </p:cNvPr>
          <p:cNvSpPr txBox="1"/>
          <p:nvPr/>
        </p:nvSpPr>
        <p:spPr>
          <a:xfrm>
            <a:off x="4703122" y="578840"/>
            <a:ext cx="2287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94A471E9-C744-4F0D-84F2-042230AE7D40}"/>
              </a:ext>
            </a:extLst>
          </p:cNvPr>
          <p:cNvSpPr/>
          <p:nvPr/>
        </p:nvSpPr>
        <p:spPr>
          <a:xfrm>
            <a:off x="1589277" y="1581192"/>
            <a:ext cx="7323589" cy="402672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9E49BC-7874-403B-90AA-858B291C6A87}"/>
              </a:ext>
            </a:extLst>
          </p:cNvPr>
          <p:cNvSpPr txBox="1"/>
          <p:nvPr/>
        </p:nvSpPr>
        <p:spPr>
          <a:xfrm>
            <a:off x="2319555" y="1566509"/>
            <a:ext cx="644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্থী</a:t>
            </a:r>
            <a:r>
              <a:rPr lang="as-IN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া…………..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168F2-25E2-4B9C-B16A-AAFA6A1B080D}"/>
              </a:ext>
            </a:extLst>
          </p:cNvPr>
          <p:cNvSpPr/>
          <p:nvPr/>
        </p:nvSpPr>
        <p:spPr>
          <a:xfrm>
            <a:off x="1392846" y="2521757"/>
            <a:ext cx="6794810" cy="461665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পূর্ণবর্গকে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DBE2BF-D43C-4F95-975C-F020A6C28A8D}"/>
              </a:ext>
            </a:extLst>
          </p:cNvPr>
          <p:cNvSpPr/>
          <p:nvPr/>
        </p:nvSpPr>
        <p:spPr>
          <a:xfrm>
            <a:off x="1392846" y="3198167"/>
            <a:ext cx="7725987" cy="46166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বিভক্তিকরণ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808567-65A3-4510-A675-CBEE73354176}"/>
              </a:ext>
            </a:extLst>
          </p:cNvPr>
          <p:cNvSpPr/>
          <p:nvPr/>
        </p:nvSpPr>
        <p:spPr>
          <a:xfrm>
            <a:off x="1392846" y="3776868"/>
            <a:ext cx="10737635" cy="46166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মধ্যপদ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বিয়োগফল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8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A31BA-6538-4FC0-9054-F6B4119A7346}"/>
              </a:ext>
            </a:extLst>
          </p:cNvPr>
          <p:cNvSpPr txBox="1"/>
          <p:nvPr/>
        </p:nvSpPr>
        <p:spPr>
          <a:xfrm>
            <a:off x="4064000" y="673100"/>
            <a:ext cx="35687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উৎপাদকে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E8BF1-DE8A-45A0-B87B-F370DB5133C6}"/>
              </a:ext>
            </a:extLst>
          </p:cNvPr>
          <p:cNvSpPr txBox="1"/>
          <p:nvPr/>
        </p:nvSpPr>
        <p:spPr>
          <a:xfrm>
            <a:off x="1841500" y="1714500"/>
            <a:ext cx="99187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প্রথ্যেকটিকে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োক্ত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9EDA47-4FCB-48A2-B158-FC03077D2E79}"/>
              </a:ext>
            </a:extLst>
          </p:cNvPr>
          <p:cNvSpPr txBox="1"/>
          <p:nvPr/>
        </p:nvSpPr>
        <p:spPr>
          <a:xfrm>
            <a:off x="1841500" y="2905780"/>
            <a:ext cx="101219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উৎপাদকে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উৎপাদকগুল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ব্ধ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উৎপাদকগুল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719451-90BB-4F3D-8A68-91D1180AF617}"/>
              </a:ext>
            </a:extLst>
          </p:cNvPr>
          <p:cNvSpPr txBox="1"/>
          <p:nvPr/>
        </p:nvSpPr>
        <p:spPr>
          <a:xfrm>
            <a:off x="1841500" y="4097060"/>
            <a:ext cx="1024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ত্যেক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5378A-B7C8-4D7F-8756-9C6022F35DA6}"/>
              </a:ext>
            </a:extLst>
          </p:cNvPr>
          <p:cNvSpPr txBox="1"/>
          <p:nvPr/>
        </p:nvSpPr>
        <p:spPr>
          <a:xfrm>
            <a:off x="1841500" y="4919008"/>
            <a:ext cx="882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রেও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উৎপাদকে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26AD-F371-4FF8-912D-F3753565A52C}"/>
              </a:ext>
            </a:extLst>
          </p:cNvPr>
          <p:cNvSpPr txBox="1"/>
          <p:nvPr/>
        </p:nvSpPr>
        <p:spPr>
          <a:xfrm>
            <a:off x="3924300" y="596900"/>
            <a:ext cx="35687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উৎপাদকে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0934DD-8C3F-4DF5-A8BD-0B055A2792CF}"/>
                  </a:ext>
                </a:extLst>
              </p:cNvPr>
              <p:cNvSpPr txBox="1"/>
              <p:nvPr/>
            </p:nvSpPr>
            <p:spPr>
              <a:xfrm>
                <a:off x="1981200" y="1720062"/>
                <a:ext cx="71120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80934DD-8C3F-4DF5-A8BD-0B055A279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720062"/>
                <a:ext cx="7112000" cy="530915"/>
              </a:xfrm>
              <a:prstGeom prst="rect">
                <a:avLst/>
              </a:prstGeom>
              <a:blipFill>
                <a:blip r:embed="rId2"/>
                <a:stretch>
                  <a:fillRect l="-1799" t="-10345" b="-39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F1DDFF-5A0E-4D0D-A463-4563C7665463}"/>
                  </a:ext>
                </a:extLst>
              </p:cNvPr>
              <p:cNvSpPr txBox="1"/>
              <p:nvPr/>
            </p:nvSpPr>
            <p:spPr>
              <a:xfrm>
                <a:off x="1981200" y="2266653"/>
                <a:ext cx="74803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 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𝑎𝑏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0F1DDFF-5A0E-4D0D-A463-4563C7665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266653"/>
                <a:ext cx="7480300" cy="892552"/>
              </a:xfrm>
              <a:prstGeom prst="rect">
                <a:avLst/>
              </a:prstGeom>
              <a:blipFill>
                <a:blip r:embed="rId3"/>
                <a:stretch>
                  <a:fillRect l="-1711" t="-7534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89567F-14A5-48BA-A3DF-446DD368B9AE}"/>
              </a:ext>
            </a:extLst>
          </p:cNvPr>
          <p:cNvSpPr txBox="1"/>
          <p:nvPr/>
        </p:nvSpPr>
        <p:spPr>
          <a:xfrm>
            <a:off x="8661400" y="2766215"/>
            <a:ext cx="29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কমন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72E4C5-0653-4F16-BC04-751620E020A8}"/>
                  </a:ext>
                </a:extLst>
              </p:cNvPr>
              <p:cNvSpPr txBox="1"/>
              <p:nvPr/>
            </p:nvSpPr>
            <p:spPr>
              <a:xfrm>
                <a:off x="1981200" y="3727442"/>
                <a:ext cx="6819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পূর্ণবর্গ 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72E4C5-0653-4F16-BC04-751620E02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727442"/>
                <a:ext cx="6819900" cy="523220"/>
              </a:xfrm>
              <a:prstGeom prst="rect">
                <a:avLst/>
              </a:prstGeom>
              <a:blipFill>
                <a:blip r:embed="rId4"/>
                <a:stretch>
                  <a:fillRect l="-1877" t="-11628" b="-39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97FCFC-8768-451C-BFAF-4F92A4832D56}"/>
                  </a:ext>
                </a:extLst>
              </p:cNvPr>
              <p:cNvSpPr txBox="1"/>
              <p:nvPr/>
            </p:nvSpPr>
            <p:spPr>
              <a:xfrm>
                <a:off x="1841500" y="4425942"/>
                <a:ext cx="86995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পূর্ণবর্গ 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+(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𝑏</m:t>
                    </m:r>
                    <m:r>
                      <a:rPr lang="en-US" sz="2400" b="0" i="1" dirty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97FCFC-8768-451C-BFAF-4F92A4832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500" y="4425942"/>
                <a:ext cx="8699500" cy="1815882"/>
              </a:xfrm>
              <a:prstGeom prst="rect">
                <a:avLst/>
              </a:prstGeom>
              <a:blipFill>
                <a:blip r:embed="rId5"/>
                <a:stretch>
                  <a:fillRect l="-1472" t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4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72EC5F-FFD9-4B8B-9C71-18BE1F404B76}"/>
              </a:ext>
            </a:extLst>
          </p:cNvPr>
          <p:cNvSpPr txBox="1"/>
          <p:nvPr/>
        </p:nvSpPr>
        <p:spPr>
          <a:xfrm>
            <a:off x="4420999" y="544711"/>
            <a:ext cx="2910979" cy="52322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ইটি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্গে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343EDA-EC74-4B0D-B790-CD4461AAAD1B}"/>
                  </a:ext>
                </a:extLst>
              </p:cNvPr>
              <p:cNvSpPr txBox="1"/>
              <p:nvPr/>
            </p:nvSpPr>
            <p:spPr>
              <a:xfrm>
                <a:off x="1905000" y="1651000"/>
                <a:ext cx="971550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ইটি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্গে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রাশিকে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্গে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b</m:t>
                        </m:r>
                      </m:e>
                      <m:sup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endParaRPr lang="en-US" sz="24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 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উৎপাদকে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ষ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য়</a:t>
                </a:r>
                <a:r>
                  <a:rPr lang="en-US" sz="24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343EDA-EC74-4B0D-B790-CD4461AAA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651000"/>
                <a:ext cx="9715500" cy="892552"/>
              </a:xfrm>
              <a:prstGeom prst="rect">
                <a:avLst/>
              </a:prstGeom>
              <a:blipFill>
                <a:blip r:embed="rId2"/>
                <a:stretch>
                  <a:fillRect l="-1381" t="-7534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C5B258-7196-4CB2-AA1E-207F2746A9DC}"/>
                  </a:ext>
                </a:extLst>
              </p:cNvPr>
              <p:cNvSpPr txBox="1"/>
              <p:nvPr/>
            </p:nvSpPr>
            <p:spPr>
              <a:xfrm>
                <a:off x="1905000" y="2844800"/>
                <a:ext cx="993140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ইটি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্গে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en-US" sz="28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উৎপাদকে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FC5B258-7196-4CB2-AA1E-207F2746A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844800"/>
                <a:ext cx="9931400" cy="532966"/>
              </a:xfrm>
              <a:prstGeom prst="rect">
                <a:avLst/>
              </a:prstGeom>
              <a:blipFill>
                <a:blip r:embed="rId3"/>
                <a:stretch>
                  <a:fillRect l="-1351" t="-11494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936E6B-A6A3-49F4-9A9C-AC0029A316A7}"/>
                  </a:ext>
                </a:extLst>
              </p:cNvPr>
              <p:cNvSpPr txBox="1"/>
              <p:nvPr/>
            </p:nvSpPr>
            <p:spPr>
              <a:xfrm>
                <a:off x="1898650" y="3543300"/>
                <a:ext cx="909955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ইটি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্গে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2800" b="1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ab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</m:e>
                      <m:sup>
                        <m:r>
                          <a:rPr lang="en-US" sz="2800" i="0">
                            <a:solidFill>
                              <a:schemeClr val="tx2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)−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NikoshBAN" panose="02000000000000000000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)(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b</m:t>
                    </m:r>
                    <m:r>
                      <a:rPr lang="en-US" sz="2800" b="0" i="0" smtClean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936E6B-A6A3-49F4-9A9C-AC0029A31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650" y="3543300"/>
                <a:ext cx="9099550" cy="2246769"/>
              </a:xfrm>
              <a:prstGeom prst="rect">
                <a:avLst/>
              </a:prstGeom>
              <a:blipFill>
                <a:blip r:embed="rId4"/>
                <a:stretch>
                  <a:fillRect l="-1407" t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2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FLOWERS 16X9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flowers on blue (widescreen).potx" id="{828F1CAB-9298-4592-9282-F8DFCE9B5AAD}" vid="{F1565BE0-C58B-47E2-98D9-9569E7AA0A86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 flowers on blue (widescreen)</Template>
  <TotalTime>756</TotalTime>
  <Words>1642</Words>
  <Application>Microsoft Office PowerPoint</Application>
  <PresentationFormat>Widescreen</PresentationFormat>
  <Paragraphs>151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Century Schoolbook</vt:lpstr>
      <vt:lpstr>NikoshBAN</vt:lpstr>
      <vt:lpstr>Wingdings</vt:lpstr>
      <vt:lpstr>FLOWERS 16X9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BISHAROT</dc:creator>
  <cp:lastModifiedBy>BISHAROT</cp:lastModifiedBy>
  <cp:revision>82</cp:revision>
  <dcterms:created xsi:type="dcterms:W3CDTF">2021-10-15T15:50:22Z</dcterms:created>
  <dcterms:modified xsi:type="dcterms:W3CDTF">2021-10-28T17:24:47Z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