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92" r:id="rId4"/>
    <p:sldId id="291" r:id="rId5"/>
    <p:sldId id="294" r:id="rId6"/>
    <p:sldId id="295" r:id="rId7"/>
    <p:sldId id="296" r:id="rId8"/>
    <p:sldId id="297" r:id="rId9"/>
    <p:sldId id="293" r:id="rId10"/>
    <p:sldId id="274" r:id="rId11"/>
    <p:sldId id="298" r:id="rId12"/>
    <p:sldId id="301" r:id="rId13"/>
    <p:sldId id="300" r:id="rId14"/>
    <p:sldId id="302" r:id="rId15"/>
    <p:sldId id="271" r:id="rId16"/>
    <p:sldId id="264" r:id="rId17"/>
    <p:sldId id="290" r:id="rId18"/>
    <p:sldId id="304" r:id="rId19"/>
    <p:sldId id="277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>
        <p:scale>
          <a:sx n="62" d="100"/>
          <a:sy n="62" d="100"/>
        </p:scale>
        <p:origin x="-159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8128A-AF9B-4918-8C48-B73E38F6ECA0}" type="doc">
      <dgm:prSet loTypeId="urn:microsoft.com/office/officeart/2005/8/layout/radial1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D6AD0C-8F30-4142-AFE4-16A6B627E70C}">
      <dgm:prSet phldrT="[Text]" custT="1"/>
      <dgm:spPr/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পানির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প্রাকৃতিক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উৎস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7A612AEF-4918-4E66-B75C-DD74DFB4DBF5}" type="parTrans" cxnId="{DE753DCF-2F0F-4603-AEA9-75C5077CDA46}">
      <dgm:prSet/>
      <dgm:spPr/>
      <dgm:t>
        <a:bodyPr/>
        <a:lstStyle/>
        <a:p>
          <a:endParaRPr lang="en-US"/>
        </a:p>
      </dgm:t>
    </dgm:pt>
    <dgm:pt modelId="{BB9015E3-1B20-46E6-86CB-E461279BE988}" type="sibTrans" cxnId="{DE753DCF-2F0F-4603-AEA9-75C5077CDA46}">
      <dgm:prSet/>
      <dgm:spPr/>
      <dgm:t>
        <a:bodyPr/>
        <a:lstStyle/>
        <a:p>
          <a:endParaRPr lang="en-US"/>
        </a:p>
      </dgm:t>
    </dgm:pt>
    <dgm:pt modelId="{53C236DE-01F7-43D6-BCFB-AEE57DE289E3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5400" dirty="0" err="1">
              <a:latin typeface="NikoshBAN" pitchFamily="2" charset="0"/>
              <a:cs typeface="NikoshBAN" pitchFamily="2" charset="0"/>
            </a:rPr>
            <a:t>সাগর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BDA53A68-B559-4C6C-8C5B-11DD8E201047}" type="parTrans" cxnId="{D55CC8FA-0BEB-4265-AD10-0A0F56E00862}">
      <dgm:prSet/>
      <dgm:spPr/>
      <dgm:t>
        <a:bodyPr/>
        <a:lstStyle/>
        <a:p>
          <a:endParaRPr lang="en-US"/>
        </a:p>
      </dgm:t>
    </dgm:pt>
    <dgm:pt modelId="{16833A7D-2FED-46D3-98C8-CCC71EBD0133}" type="sibTrans" cxnId="{D55CC8FA-0BEB-4265-AD10-0A0F56E00862}">
      <dgm:prSet/>
      <dgm:spPr/>
      <dgm:t>
        <a:bodyPr/>
        <a:lstStyle/>
        <a:p>
          <a:endParaRPr lang="en-US"/>
        </a:p>
      </dgm:t>
    </dgm:pt>
    <dgm:pt modelId="{C4C0E8AD-89DE-4261-9646-F6CA3DEEDE6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6600" dirty="0" err="1">
              <a:latin typeface="NikoshBAN" pitchFamily="2" charset="0"/>
              <a:cs typeface="NikoshBAN" pitchFamily="2" charset="0"/>
            </a:rPr>
            <a:t>নদী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4C70530-8ABC-4241-9B2B-368B313537F6}" type="parTrans" cxnId="{4000B343-D40C-485E-8DE9-F05B73BABA69}">
      <dgm:prSet/>
      <dgm:spPr/>
      <dgm:t>
        <a:bodyPr/>
        <a:lstStyle/>
        <a:p>
          <a:endParaRPr lang="en-US"/>
        </a:p>
      </dgm:t>
    </dgm:pt>
    <dgm:pt modelId="{D60A0F1A-E1ED-4153-8D06-10658122D184}" type="sibTrans" cxnId="{4000B343-D40C-485E-8DE9-F05B73BABA69}">
      <dgm:prSet/>
      <dgm:spPr/>
      <dgm:t>
        <a:bodyPr/>
        <a:lstStyle/>
        <a:p>
          <a:endParaRPr lang="en-US"/>
        </a:p>
      </dgm:t>
    </dgm:pt>
    <dgm:pt modelId="{07282BB9-69B0-47CC-98F8-E90E44F8F358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6600" dirty="0" err="1">
              <a:latin typeface="NikoshBAN" pitchFamily="2" charset="0"/>
              <a:cs typeface="NikoshBAN" pitchFamily="2" charset="0"/>
            </a:rPr>
            <a:t>বৃষ্টি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32AA0C5-5408-468B-8ABC-95495EBF576E}" type="parTrans" cxnId="{96E7ED13-53B6-4456-9425-95BF1FBB0439}">
      <dgm:prSet/>
      <dgm:spPr/>
      <dgm:t>
        <a:bodyPr/>
        <a:lstStyle/>
        <a:p>
          <a:endParaRPr lang="en-US"/>
        </a:p>
      </dgm:t>
    </dgm:pt>
    <dgm:pt modelId="{B4DB2985-5997-40CF-9CE6-50F414961E59}" type="sibTrans" cxnId="{96E7ED13-53B6-4456-9425-95BF1FBB0439}">
      <dgm:prSet/>
      <dgm:spPr/>
      <dgm:t>
        <a:bodyPr/>
        <a:lstStyle/>
        <a:p>
          <a:endParaRPr lang="en-US"/>
        </a:p>
      </dgm:t>
    </dgm:pt>
    <dgm:pt modelId="{A7CFBC85-D277-4A27-89CB-68D997A490E9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6600" dirty="0" err="1">
              <a:latin typeface="NikoshBAN" pitchFamily="2" charset="0"/>
              <a:cs typeface="NikoshBAN" pitchFamily="2" charset="0"/>
            </a:rPr>
            <a:t>হ্রদ</a:t>
          </a:r>
          <a:endParaRPr lang="en-US" sz="6500" dirty="0">
            <a:latin typeface="NikoshBAN" pitchFamily="2" charset="0"/>
            <a:cs typeface="NikoshBAN" pitchFamily="2" charset="0"/>
          </a:endParaRPr>
        </a:p>
      </dgm:t>
    </dgm:pt>
    <dgm:pt modelId="{EC573339-D75C-4CEF-B1E5-0E6CF52FCB57}" type="parTrans" cxnId="{67BC63DD-6610-4E4E-8624-11572EF1DAED}">
      <dgm:prSet/>
      <dgm:spPr/>
      <dgm:t>
        <a:bodyPr/>
        <a:lstStyle/>
        <a:p>
          <a:endParaRPr lang="en-US"/>
        </a:p>
      </dgm:t>
    </dgm:pt>
    <dgm:pt modelId="{1BE1CFAD-D479-4DA9-BAF9-E00F0D27D2A5}" type="sibTrans" cxnId="{67BC63DD-6610-4E4E-8624-11572EF1DAED}">
      <dgm:prSet/>
      <dgm:spPr/>
      <dgm:t>
        <a:bodyPr/>
        <a:lstStyle/>
        <a:p>
          <a:endParaRPr lang="en-US"/>
        </a:p>
      </dgm:t>
    </dgm:pt>
    <dgm:pt modelId="{ACD60763-4906-400A-89BF-59E2126607AF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খাল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3DA0D5E-1269-49E4-BC29-3595F1FD75F9}" type="parTrans" cxnId="{57C19C30-CC40-45A2-9C84-27E6876563DF}">
      <dgm:prSet/>
      <dgm:spPr/>
      <dgm:t>
        <a:bodyPr/>
        <a:lstStyle/>
        <a:p>
          <a:endParaRPr lang="en-US"/>
        </a:p>
      </dgm:t>
    </dgm:pt>
    <dgm:pt modelId="{DEA453EB-8926-4A36-AF82-27B3F02EE388}" type="sibTrans" cxnId="{57C19C30-CC40-45A2-9C84-27E6876563DF}">
      <dgm:prSet/>
      <dgm:spPr/>
      <dgm:t>
        <a:bodyPr/>
        <a:lstStyle/>
        <a:p>
          <a:endParaRPr lang="en-US"/>
        </a:p>
      </dgm:t>
    </dgm:pt>
    <dgm:pt modelId="{AF7DFA66-24C5-473E-AB28-6452315BB119}" type="pres">
      <dgm:prSet presAssocID="{7238128A-AF9B-4918-8C48-B73E38F6ECA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349B0B-F725-4FCA-8D18-5999AD5A9EEB}" type="pres">
      <dgm:prSet presAssocID="{A9D6AD0C-8F30-4142-AFE4-16A6B627E70C}" presName="centerShape" presStyleLbl="node0" presStyleIdx="0" presStyleCnt="1" custScaleX="146890"/>
      <dgm:spPr/>
      <dgm:t>
        <a:bodyPr/>
        <a:lstStyle/>
        <a:p>
          <a:endParaRPr lang="en-US"/>
        </a:p>
      </dgm:t>
    </dgm:pt>
    <dgm:pt modelId="{5BD7297C-5B8A-48AA-A78C-396E0AABB476}" type="pres">
      <dgm:prSet presAssocID="{BDA53A68-B559-4C6C-8C5B-11DD8E201047}" presName="Name9" presStyleLbl="parChTrans1D2" presStyleIdx="0" presStyleCnt="5"/>
      <dgm:spPr/>
      <dgm:t>
        <a:bodyPr/>
        <a:lstStyle/>
        <a:p>
          <a:endParaRPr lang="en-US"/>
        </a:p>
      </dgm:t>
    </dgm:pt>
    <dgm:pt modelId="{07912B7D-DEFE-47CB-8A3A-48D501AFC906}" type="pres">
      <dgm:prSet presAssocID="{BDA53A68-B559-4C6C-8C5B-11DD8E20104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A1CA17DB-B67B-43E7-A542-4BE38F148A1F}" type="pres">
      <dgm:prSet presAssocID="{53C236DE-01F7-43D6-BCFB-AEE57DE289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C4123-8D72-4CDA-904D-7C8E90F73BDA}" type="pres">
      <dgm:prSet presAssocID="{54C70530-8ABC-4241-9B2B-368B313537F6}" presName="Name9" presStyleLbl="parChTrans1D2" presStyleIdx="1" presStyleCnt="5"/>
      <dgm:spPr/>
      <dgm:t>
        <a:bodyPr/>
        <a:lstStyle/>
        <a:p>
          <a:endParaRPr lang="en-US"/>
        </a:p>
      </dgm:t>
    </dgm:pt>
    <dgm:pt modelId="{5A1E1668-59E3-497E-BF0C-ACED30DDBFFE}" type="pres">
      <dgm:prSet presAssocID="{54C70530-8ABC-4241-9B2B-368B313537F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B6CCE71-70D3-4609-8469-17067B79818C}" type="pres">
      <dgm:prSet presAssocID="{C4C0E8AD-89DE-4261-9646-F6CA3DEEDE62}" presName="node" presStyleLbl="node1" presStyleIdx="1" presStyleCnt="5" custRadScaleRad="115490" custRadScaleInc="-1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41F75-ABDD-4FBC-950D-A5BD453F8F04}" type="pres">
      <dgm:prSet presAssocID="{232AA0C5-5408-468B-8ABC-95495EBF576E}" presName="Name9" presStyleLbl="parChTrans1D2" presStyleIdx="2" presStyleCnt="5"/>
      <dgm:spPr/>
      <dgm:t>
        <a:bodyPr/>
        <a:lstStyle/>
        <a:p>
          <a:endParaRPr lang="en-US"/>
        </a:p>
      </dgm:t>
    </dgm:pt>
    <dgm:pt modelId="{A618C6CF-E163-4CB0-A905-D812B3949D28}" type="pres">
      <dgm:prSet presAssocID="{232AA0C5-5408-468B-8ABC-95495EBF576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F1881B98-5B4C-46E3-8C0A-08B18FAC44C6}" type="pres">
      <dgm:prSet presAssocID="{07282BB9-69B0-47CC-98F8-E90E44F8F35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16121-F251-4E46-AC34-CCC5361364F4}" type="pres">
      <dgm:prSet presAssocID="{EC573339-D75C-4CEF-B1E5-0E6CF52FCB57}" presName="Name9" presStyleLbl="parChTrans1D2" presStyleIdx="3" presStyleCnt="5"/>
      <dgm:spPr/>
      <dgm:t>
        <a:bodyPr/>
        <a:lstStyle/>
        <a:p>
          <a:endParaRPr lang="en-US"/>
        </a:p>
      </dgm:t>
    </dgm:pt>
    <dgm:pt modelId="{BD655921-EB1E-4D41-9FE8-6494B54DCFAA}" type="pres">
      <dgm:prSet presAssocID="{EC573339-D75C-4CEF-B1E5-0E6CF52FCB57}" presName="connTx" presStyleLbl="parChTrans1D2" presStyleIdx="3" presStyleCnt="5"/>
      <dgm:spPr/>
      <dgm:t>
        <a:bodyPr/>
        <a:lstStyle/>
        <a:p>
          <a:endParaRPr lang="en-US"/>
        </a:p>
      </dgm:t>
    </dgm:pt>
    <dgm:pt modelId="{B868B6D4-BBDB-44C0-B1B5-76E9E009B625}" type="pres">
      <dgm:prSet presAssocID="{A7CFBC85-D277-4A27-89CB-68D997A490E9}" presName="node" presStyleLbl="node1" presStyleIdx="3" presStyleCnt="5" custRadScaleRad="124166" custRadScaleInc="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FEC8D-7CD6-4514-BF38-C4782256061A}" type="pres">
      <dgm:prSet presAssocID="{E3DA0D5E-1269-49E4-BC29-3595F1FD75F9}" presName="Name9" presStyleLbl="parChTrans1D2" presStyleIdx="4" presStyleCnt="5"/>
      <dgm:spPr/>
      <dgm:t>
        <a:bodyPr/>
        <a:lstStyle/>
        <a:p>
          <a:endParaRPr lang="en-US"/>
        </a:p>
      </dgm:t>
    </dgm:pt>
    <dgm:pt modelId="{AA041BC9-51B2-4521-9536-6BD4F60B9BD1}" type="pres">
      <dgm:prSet presAssocID="{E3DA0D5E-1269-49E4-BC29-3595F1FD75F9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BB3D062-D225-4F86-B4DA-9DC713315C64}" type="pres">
      <dgm:prSet presAssocID="{ACD60763-4906-400A-89BF-59E2126607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E7ED13-53B6-4456-9425-95BF1FBB0439}" srcId="{A9D6AD0C-8F30-4142-AFE4-16A6B627E70C}" destId="{07282BB9-69B0-47CC-98F8-E90E44F8F358}" srcOrd="2" destOrd="0" parTransId="{232AA0C5-5408-468B-8ABC-95495EBF576E}" sibTransId="{B4DB2985-5997-40CF-9CE6-50F414961E59}"/>
    <dgm:cxn modelId="{06ADAD05-4C05-4E06-AB40-7A4E6E768A3F}" type="presOf" srcId="{BDA53A68-B559-4C6C-8C5B-11DD8E201047}" destId="{5BD7297C-5B8A-48AA-A78C-396E0AABB476}" srcOrd="0" destOrd="0" presId="urn:microsoft.com/office/officeart/2005/8/layout/radial1"/>
    <dgm:cxn modelId="{B30698FD-7D95-4422-8E42-B5F9474D7D1C}" type="presOf" srcId="{232AA0C5-5408-468B-8ABC-95495EBF576E}" destId="{5B941F75-ABDD-4FBC-950D-A5BD453F8F04}" srcOrd="0" destOrd="0" presId="urn:microsoft.com/office/officeart/2005/8/layout/radial1"/>
    <dgm:cxn modelId="{98F3218D-D702-49A7-AC90-37906383AC26}" type="presOf" srcId="{BDA53A68-B559-4C6C-8C5B-11DD8E201047}" destId="{07912B7D-DEFE-47CB-8A3A-48D501AFC906}" srcOrd="1" destOrd="0" presId="urn:microsoft.com/office/officeart/2005/8/layout/radial1"/>
    <dgm:cxn modelId="{14B1DEC9-0D5D-40F1-973F-7F33F23C9D31}" type="presOf" srcId="{53C236DE-01F7-43D6-BCFB-AEE57DE289E3}" destId="{A1CA17DB-B67B-43E7-A542-4BE38F148A1F}" srcOrd="0" destOrd="0" presId="urn:microsoft.com/office/officeart/2005/8/layout/radial1"/>
    <dgm:cxn modelId="{21C4BA48-A1E8-4C13-936D-B46B89EF2428}" type="presOf" srcId="{E3DA0D5E-1269-49E4-BC29-3595F1FD75F9}" destId="{AA041BC9-51B2-4521-9536-6BD4F60B9BD1}" srcOrd="1" destOrd="0" presId="urn:microsoft.com/office/officeart/2005/8/layout/radial1"/>
    <dgm:cxn modelId="{419B6062-1B4C-4B66-97D6-DCF4067C0BAB}" type="presOf" srcId="{232AA0C5-5408-468B-8ABC-95495EBF576E}" destId="{A618C6CF-E163-4CB0-A905-D812B3949D28}" srcOrd="1" destOrd="0" presId="urn:microsoft.com/office/officeart/2005/8/layout/radial1"/>
    <dgm:cxn modelId="{512274C1-A558-42BC-A559-3C3240CBC10E}" type="presOf" srcId="{E3DA0D5E-1269-49E4-BC29-3595F1FD75F9}" destId="{94DFEC8D-7CD6-4514-BF38-C4782256061A}" srcOrd="0" destOrd="0" presId="urn:microsoft.com/office/officeart/2005/8/layout/radial1"/>
    <dgm:cxn modelId="{A92E51B4-3F1E-461B-8E37-70C649E2D4EF}" type="presOf" srcId="{7238128A-AF9B-4918-8C48-B73E38F6ECA0}" destId="{AF7DFA66-24C5-473E-AB28-6452315BB119}" srcOrd="0" destOrd="0" presId="urn:microsoft.com/office/officeart/2005/8/layout/radial1"/>
    <dgm:cxn modelId="{2B9DBE16-B3A4-481B-9A98-487F981E26B7}" type="presOf" srcId="{A7CFBC85-D277-4A27-89CB-68D997A490E9}" destId="{B868B6D4-BBDB-44C0-B1B5-76E9E009B625}" srcOrd="0" destOrd="0" presId="urn:microsoft.com/office/officeart/2005/8/layout/radial1"/>
    <dgm:cxn modelId="{ED0F0E1B-2FA8-46AE-BC8D-47EA0B05FDD9}" type="presOf" srcId="{C4C0E8AD-89DE-4261-9646-F6CA3DEEDE62}" destId="{BB6CCE71-70D3-4609-8469-17067B79818C}" srcOrd="0" destOrd="0" presId="urn:microsoft.com/office/officeart/2005/8/layout/radial1"/>
    <dgm:cxn modelId="{4000B343-D40C-485E-8DE9-F05B73BABA69}" srcId="{A9D6AD0C-8F30-4142-AFE4-16A6B627E70C}" destId="{C4C0E8AD-89DE-4261-9646-F6CA3DEEDE62}" srcOrd="1" destOrd="0" parTransId="{54C70530-8ABC-4241-9B2B-368B313537F6}" sibTransId="{D60A0F1A-E1ED-4153-8D06-10658122D184}"/>
    <dgm:cxn modelId="{06DF55C9-3F86-439E-BDC7-C9A87DB687DC}" type="presOf" srcId="{EC573339-D75C-4CEF-B1E5-0E6CF52FCB57}" destId="{D5916121-F251-4E46-AC34-CCC5361364F4}" srcOrd="0" destOrd="0" presId="urn:microsoft.com/office/officeart/2005/8/layout/radial1"/>
    <dgm:cxn modelId="{EFED0A62-A71B-445D-ABC2-91BB5508FB46}" type="presOf" srcId="{EC573339-D75C-4CEF-B1E5-0E6CF52FCB57}" destId="{BD655921-EB1E-4D41-9FE8-6494B54DCFAA}" srcOrd="1" destOrd="0" presId="urn:microsoft.com/office/officeart/2005/8/layout/radial1"/>
    <dgm:cxn modelId="{D55CC8FA-0BEB-4265-AD10-0A0F56E00862}" srcId="{A9D6AD0C-8F30-4142-AFE4-16A6B627E70C}" destId="{53C236DE-01F7-43D6-BCFB-AEE57DE289E3}" srcOrd="0" destOrd="0" parTransId="{BDA53A68-B559-4C6C-8C5B-11DD8E201047}" sibTransId="{16833A7D-2FED-46D3-98C8-CCC71EBD0133}"/>
    <dgm:cxn modelId="{DE61CF12-6801-49B0-94CD-230AD6DF26E0}" type="presOf" srcId="{54C70530-8ABC-4241-9B2B-368B313537F6}" destId="{5A1E1668-59E3-497E-BF0C-ACED30DDBFFE}" srcOrd="1" destOrd="0" presId="urn:microsoft.com/office/officeart/2005/8/layout/radial1"/>
    <dgm:cxn modelId="{DE753DCF-2F0F-4603-AEA9-75C5077CDA46}" srcId="{7238128A-AF9B-4918-8C48-B73E38F6ECA0}" destId="{A9D6AD0C-8F30-4142-AFE4-16A6B627E70C}" srcOrd="0" destOrd="0" parTransId="{7A612AEF-4918-4E66-B75C-DD74DFB4DBF5}" sibTransId="{BB9015E3-1B20-46E6-86CB-E461279BE988}"/>
    <dgm:cxn modelId="{57C19C30-CC40-45A2-9C84-27E6876563DF}" srcId="{A9D6AD0C-8F30-4142-AFE4-16A6B627E70C}" destId="{ACD60763-4906-400A-89BF-59E2126607AF}" srcOrd="4" destOrd="0" parTransId="{E3DA0D5E-1269-49E4-BC29-3595F1FD75F9}" sibTransId="{DEA453EB-8926-4A36-AF82-27B3F02EE388}"/>
    <dgm:cxn modelId="{7FBEA50C-7F93-458A-8F52-7E5525B32503}" type="presOf" srcId="{A9D6AD0C-8F30-4142-AFE4-16A6B627E70C}" destId="{3E349B0B-F725-4FCA-8D18-5999AD5A9EEB}" srcOrd="0" destOrd="0" presId="urn:microsoft.com/office/officeart/2005/8/layout/radial1"/>
    <dgm:cxn modelId="{EE5CF854-DD03-40CB-8BCF-02EA6028AF08}" type="presOf" srcId="{ACD60763-4906-400A-89BF-59E2126607AF}" destId="{FBB3D062-D225-4F86-B4DA-9DC713315C64}" srcOrd="0" destOrd="0" presId="urn:microsoft.com/office/officeart/2005/8/layout/radial1"/>
    <dgm:cxn modelId="{67BC63DD-6610-4E4E-8624-11572EF1DAED}" srcId="{A9D6AD0C-8F30-4142-AFE4-16A6B627E70C}" destId="{A7CFBC85-D277-4A27-89CB-68D997A490E9}" srcOrd="3" destOrd="0" parTransId="{EC573339-D75C-4CEF-B1E5-0E6CF52FCB57}" sibTransId="{1BE1CFAD-D479-4DA9-BAF9-E00F0D27D2A5}"/>
    <dgm:cxn modelId="{6984219F-028F-4148-885A-4A8B66D0D807}" type="presOf" srcId="{54C70530-8ABC-4241-9B2B-368B313537F6}" destId="{D1BC4123-8D72-4CDA-904D-7C8E90F73BDA}" srcOrd="0" destOrd="0" presId="urn:microsoft.com/office/officeart/2005/8/layout/radial1"/>
    <dgm:cxn modelId="{2D24C256-BEA2-4D6C-B814-33FFD550A26C}" type="presOf" srcId="{07282BB9-69B0-47CC-98F8-E90E44F8F358}" destId="{F1881B98-5B4C-46E3-8C0A-08B18FAC44C6}" srcOrd="0" destOrd="0" presId="urn:microsoft.com/office/officeart/2005/8/layout/radial1"/>
    <dgm:cxn modelId="{3A379A0A-1986-4F4D-838B-5B9AB7D7CA19}" type="presParOf" srcId="{AF7DFA66-24C5-473E-AB28-6452315BB119}" destId="{3E349B0B-F725-4FCA-8D18-5999AD5A9EEB}" srcOrd="0" destOrd="0" presId="urn:microsoft.com/office/officeart/2005/8/layout/radial1"/>
    <dgm:cxn modelId="{5F51CCDE-6340-4C8C-B278-4C64DBA37678}" type="presParOf" srcId="{AF7DFA66-24C5-473E-AB28-6452315BB119}" destId="{5BD7297C-5B8A-48AA-A78C-396E0AABB476}" srcOrd="1" destOrd="0" presId="urn:microsoft.com/office/officeart/2005/8/layout/radial1"/>
    <dgm:cxn modelId="{60174E81-7634-4D82-8928-A1F0888FB88B}" type="presParOf" srcId="{5BD7297C-5B8A-48AA-A78C-396E0AABB476}" destId="{07912B7D-DEFE-47CB-8A3A-48D501AFC906}" srcOrd="0" destOrd="0" presId="urn:microsoft.com/office/officeart/2005/8/layout/radial1"/>
    <dgm:cxn modelId="{4E422A90-0529-4446-85C8-C5796C42D823}" type="presParOf" srcId="{AF7DFA66-24C5-473E-AB28-6452315BB119}" destId="{A1CA17DB-B67B-43E7-A542-4BE38F148A1F}" srcOrd="2" destOrd="0" presId="urn:microsoft.com/office/officeart/2005/8/layout/radial1"/>
    <dgm:cxn modelId="{0B3E5BFC-E11D-4B8F-8C1B-DD45D1133466}" type="presParOf" srcId="{AF7DFA66-24C5-473E-AB28-6452315BB119}" destId="{D1BC4123-8D72-4CDA-904D-7C8E90F73BDA}" srcOrd="3" destOrd="0" presId="urn:microsoft.com/office/officeart/2005/8/layout/radial1"/>
    <dgm:cxn modelId="{132C6BA9-2D77-47E7-B528-4F9C8E27711E}" type="presParOf" srcId="{D1BC4123-8D72-4CDA-904D-7C8E90F73BDA}" destId="{5A1E1668-59E3-497E-BF0C-ACED30DDBFFE}" srcOrd="0" destOrd="0" presId="urn:microsoft.com/office/officeart/2005/8/layout/radial1"/>
    <dgm:cxn modelId="{07B1CA54-09DB-4EA8-9F39-D57FD4C32099}" type="presParOf" srcId="{AF7DFA66-24C5-473E-AB28-6452315BB119}" destId="{BB6CCE71-70D3-4609-8469-17067B79818C}" srcOrd="4" destOrd="0" presId="urn:microsoft.com/office/officeart/2005/8/layout/radial1"/>
    <dgm:cxn modelId="{C9156D26-6D18-481D-8E02-0738F87DAEF3}" type="presParOf" srcId="{AF7DFA66-24C5-473E-AB28-6452315BB119}" destId="{5B941F75-ABDD-4FBC-950D-A5BD453F8F04}" srcOrd="5" destOrd="0" presId="urn:microsoft.com/office/officeart/2005/8/layout/radial1"/>
    <dgm:cxn modelId="{9F452665-E732-4061-8C7B-6D7D393AAE66}" type="presParOf" srcId="{5B941F75-ABDD-4FBC-950D-A5BD453F8F04}" destId="{A618C6CF-E163-4CB0-A905-D812B3949D28}" srcOrd="0" destOrd="0" presId="urn:microsoft.com/office/officeart/2005/8/layout/radial1"/>
    <dgm:cxn modelId="{FA4635BD-3D64-44F6-8EF1-DD0A8759264A}" type="presParOf" srcId="{AF7DFA66-24C5-473E-AB28-6452315BB119}" destId="{F1881B98-5B4C-46E3-8C0A-08B18FAC44C6}" srcOrd="6" destOrd="0" presId="urn:microsoft.com/office/officeart/2005/8/layout/radial1"/>
    <dgm:cxn modelId="{738D0662-0016-4D62-B5E3-F15A4D5D5924}" type="presParOf" srcId="{AF7DFA66-24C5-473E-AB28-6452315BB119}" destId="{D5916121-F251-4E46-AC34-CCC5361364F4}" srcOrd="7" destOrd="0" presId="urn:microsoft.com/office/officeart/2005/8/layout/radial1"/>
    <dgm:cxn modelId="{3348E657-C7E3-4A25-BAB3-70E56C7B8AF6}" type="presParOf" srcId="{D5916121-F251-4E46-AC34-CCC5361364F4}" destId="{BD655921-EB1E-4D41-9FE8-6494B54DCFAA}" srcOrd="0" destOrd="0" presId="urn:microsoft.com/office/officeart/2005/8/layout/radial1"/>
    <dgm:cxn modelId="{A996EBC8-9ECF-440A-B99C-27DC364E1BFF}" type="presParOf" srcId="{AF7DFA66-24C5-473E-AB28-6452315BB119}" destId="{B868B6D4-BBDB-44C0-B1B5-76E9E009B625}" srcOrd="8" destOrd="0" presId="urn:microsoft.com/office/officeart/2005/8/layout/radial1"/>
    <dgm:cxn modelId="{A81C1D93-424B-41C6-AF86-1D33F0548CEA}" type="presParOf" srcId="{AF7DFA66-24C5-473E-AB28-6452315BB119}" destId="{94DFEC8D-7CD6-4514-BF38-C4782256061A}" srcOrd="9" destOrd="0" presId="urn:microsoft.com/office/officeart/2005/8/layout/radial1"/>
    <dgm:cxn modelId="{3C1996A1-5A56-4FDF-B136-4A3BEBEA8D73}" type="presParOf" srcId="{94DFEC8D-7CD6-4514-BF38-C4782256061A}" destId="{AA041BC9-51B2-4521-9536-6BD4F60B9BD1}" srcOrd="0" destOrd="0" presId="urn:microsoft.com/office/officeart/2005/8/layout/radial1"/>
    <dgm:cxn modelId="{0A42CF8B-5D58-4A8B-A7BA-8CA280CF0388}" type="presParOf" srcId="{AF7DFA66-24C5-473E-AB28-6452315BB119}" destId="{FBB3D062-D225-4F86-B4DA-9DC713315C6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BB7B7-612A-4BCA-AC14-CA75AFE677EF}" type="doc">
      <dgm:prSet loTypeId="urn:microsoft.com/office/officeart/2008/layout/RadialCluster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C9FCFA-D821-4B57-9781-A9508E7CB307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মানুষের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তৈরি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উৎস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60E5556-19AD-492F-BAA1-C1F4CFA08422}" type="parTrans" cxnId="{3C70454F-8DB4-43AB-8175-D4A0AD21EE62}">
      <dgm:prSet/>
      <dgm:spPr/>
      <dgm:t>
        <a:bodyPr/>
        <a:lstStyle/>
        <a:p>
          <a:endParaRPr lang="en-US"/>
        </a:p>
      </dgm:t>
    </dgm:pt>
    <dgm:pt modelId="{87B5F603-A9A3-477C-A537-203886EF29A5}" type="sibTrans" cxnId="{3C70454F-8DB4-43AB-8175-D4A0AD21EE62}">
      <dgm:prSet/>
      <dgm:spPr/>
      <dgm:t>
        <a:bodyPr/>
        <a:lstStyle/>
        <a:p>
          <a:endParaRPr lang="en-US"/>
        </a:p>
      </dgm:t>
    </dgm:pt>
    <dgm:pt modelId="{A8DB71A8-7778-4310-8C6D-A8083D6BF26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পুকুর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5D6C70DC-823A-4A04-A999-6294C7132571}" type="parTrans" cxnId="{02DACFD7-4558-42B2-B08E-C49F2A7C4B3B}">
      <dgm:prSet/>
      <dgm:spPr/>
      <dgm:t>
        <a:bodyPr/>
        <a:lstStyle/>
        <a:p>
          <a:endParaRPr lang="en-US"/>
        </a:p>
      </dgm:t>
    </dgm:pt>
    <dgm:pt modelId="{A26A4946-CF2D-436E-9F80-53732FCBD6AE}" type="sibTrans" cxnId="{02DACFD7-4558-42B2-B08E-C49F2A7C4B3B}">
      <dgm:prSet/>
      <dgm:spPr/>
      <dgm:t>
        <a:bodyPr/>
        <a:lstStyle/>
        <a:p>
          <a:endParaRPr lang="en-US"/>
        </a:p>
      </dgm:t>
    </dgm:pt>
    <dgm:pt modelId="{CE3C8E55-697F-4E1B-8873-F5A49DCFD060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ক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ু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য়া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BED5082-226B-4BD9-94A1-5494F14E8232}" type="parTrans" cxnId="{9304FE41-448F-48E8-B89F-FAF547841430}">
      <dgm:prSet/>
      <dgm:spPr/>
      <dgm:t>
        <a:bodyPr/>
        <a:lstStyle/>
        <a:p>
          <a:endParaRPr lang="en-US"/>
        </a:p>
      </dgm:t>
    </dgm:pt>
    <dgm:pt modelId="{23A40AA3-BA15-4B11-A663-1BEFF7DE3B21}" type="sibTrans" cxnId="{9304FE41-448F-48E8-B89F-FAF547841430}">
      <dgm:prSet/>
      <dgm:spPr/>
      <dgm:t>
        <a:bodyPr/>
        <a:lstStyle/>
        <a:p>
          <a:endParaRPr lang="en-US"/>
        </a:p>
      </dgm:t>
    </dgm:pt>
    <dgm:pt modelId="{C70341FD-6172-4913-88CD-1EC703730E04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নলকূপ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AB8240B2-EFD2-4B32-8027-BA87900469A5}" type="parTrans" cxnId="{76DD721D-DC8F-4DF9-B243-0EAA238510FB}">
      <dgm:prSet/>
      <dgm:spPr/>
      <dgm:t>
        <a:bodyPr/>
        <a:lstStyle/>
        <a:p>
          <a:endParaRPr lang="en-US"/>
        </a:p>
      </dgm:t>
    </dgm:pt>
    <dgm:pt modelId="{6DE46A11-939A-4DB0-99E5-3F3F075ADF0B}" type="sibTrans" cxnId="{76DD721D-DC8F-4DF9-B243-0EAA238510FB}">
      <dgm:prSet/>
      <dgm:spPr/>
      <dgm:t>
        <a:bodyPr/>
        <a:lstStyle/>
        <a:p>
          <a:endParaRPr lang="en-US"/>
        </a:p>
      </dgm:t>
    </dgm:pt>
    <dgm:pt modelId="{A3228C95-8BC9-4A28-9196-87525D790F56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4000" dirty="0" err="1">
              <a:latin typeface="NikoshBAN" pitchFamily="2" charset="0"/>
              <a:cs typeface="NikoshBAN" pitchFamily="2" charset="0"/>
            </a:rPr>
            <a:t>পানির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>
              <a:latin typeface="NikoshBAN" pitchFamily="2" charset="0"/>
              <a:cs typeface="NikoshBAN" pitchFamily="2" charset="0"/>
            </a:rPr>
            <a:t>কল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EC3643F-6678-4640-BF41-32175DE0C82F}" type="parTrans" cxnId="{F1B079E7-6206-4118-8012-D52DD48ACD33}">
      <dgm:prSet/>
      <dgm:spPr/>
      <dgm:t>
        <a:bodyPr/>
        <a:lstStyle/>
        <a:p>
          <a:endParaRPr lang="en-US"/>
        </a:p>
      </dgm:t>
    </dgm:pt>
    <dgm:pt modelId="{A3673211-CD99-4625-BFCD-BF91AB6BD3A1}" type="sibTrans" cxnId="{F1B079E7-6206-4118-8012-D52DD48ACD33}">
      <dgm:prSet/>
      <dgm:spPr/>
      <dgm:t>
        <a:bodyPr/>
        <a:lstStyle/>
        <a:p>
          <a:endParaRPr lang="en-US"/>
        </a:p>
      </dgm:t>
    </dgm:pt>
    <dgm:pt modelId="{1D9E3F2E-1131-484E-A3A8-3F47345E4FE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54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bn-IN" sz="5400" dirty="0" smtClean="0">
              <a:latin typeface="NikoshBAN" pitchFamily="2" charset="0"/>
              <a:cs typeface="NikoshBAN" pitchFamily="2" charset="0"/>
            </a:rPr>
            <a:t>ঁ</a:t>
          </a:r>
          <a:r>
            <a:rPr lang="en-US" sz="5400" dirty="0" smtClean="0">
              <a:latin typeface="NikoshBAN" pitchFamily="2" charset="0"/>
              <a:cs typeface="NikoshBAN" pitchFamily="2" charset="0"/>
            </a:rPr>
            <a:t>ধ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24C84B4B-DD24-4DC1-8993-0CCAE6C99DD9}" type="parTrans" cxnId="{8D02E19A-6887-4BB6-A1E2-550E0E002F92}">
      <dgm:prSet/>
      <dgm:spPr/>
      <dgm:t>
        <a:bodyPr/>
        <a:lstStyle/>
        <a:p>
          <a:endParaRPr lang="en-US"/>
        </a:p>
      </dgm:t>
    </dgm:pt>
    <dgm:pt modelId="{7C5AB09F-A27B-407F-A98C-F1F2BE9749F7}" type="sibTrans" cxnId="{8D02E19A-6887-4BB6-A1E2-550E0E002F92}">
      <dgm:prSet/>
      <dgm:spPr/>
      <dgm:t>
        <a:bodyPr/>
        <a:lstStyle/>
        <a:p>
          <a:endParaRPr lang="en-US"/>
        </a:p>
      </dgm:t>
    </dgm:pt>
    <dgm:pt modelId="{42D0B824-F1B0-4463-A39C-C43C63045DA6}" type="pres">
      <dgm:prSet presAssocID="{2E1BB7B7-612A-4BCA-AC14-CA75AFE677E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596E631-A07D-468B-B9CF-6F57CF16BA85}" type="pres">
      <dgm:prSet presAssocID="{46C9FCFA-D821-4B57-9781-A9508E7CB307}" presName="singleCycle" presStyleCnt="0"/>
      <dgm:spPr/>
    </dgm:pt>
    <dgm:pt modelId="{5A371D0D-3112-4EBD-B119-8ACBD4C8BF58}" type="pres">
      <dgm:prSet presAssocID="{46C9FCFA-D821-4B57-9781-A9508E7CB307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A64A8D0-FAEA-49CF-A128-AB02FB3BE4B8}" type="pres">
      <dgm:prSet presAssocID="{5D6C70DC-823A-4A04-A999-6294C7132571}" presName="Name56" presStyleLbl="parChTrans1D2" presStyleIdx="0" presStyleCnt="5"/>
      <dgm:spPr/>
      <dgm:t>
        <a:bodyPr/>
        <a:lstStyle/>
        <a:p>
          <a:endParaRPr lang="en-US"/>
        </a:p>
      </dgm:t>
    </dgm:pt>
    <dgm:pt modelId="{00C4C30C-E9B6-45D9-9E89-B118D744EC1B}" type="pres">
      <dgm:prSet presAssocID="{A8DB71A8-7778-4310-8C6D-A8083D6BF261}" presName="text0" presStyleLbl="node1" presStyleIdx="1" presStyleCnt="6" custRadScaleRad="113333" custRadScaleInc="-2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D18E9-86BA-42DA-9752-0D513E84EED7}" type="pres">
      <dgm:prSet presAssocID="{9BED5082-226B-4BD9-94A1-5494F14E8232}" presName="Name56" presStyleLbl="parChTrans1D2" presStyleIdx="1" presStyleCnt="5"/>
      <dgm:spPr/>
      <dgm:t>
        <a:bodyPr/>
        <a:lstStyle/>
        <a:p>
          <a:endParaRPr lang="en-US"/>
        </a:p>
      </dgm:t>
    </dgm:pt>
    <dgm:pt modelId="{A555E365-E603-4FC9-89C0-C15BE5964132}" type="pres">
      <dgm:prSet presAssocID="{CE3C8E55-697F-4E1B-8873-F5A49DCFD060}" presName="text0" presStyleLbl="node1" presStyleIdx="2" presStyleCnt="6" custRadScaleRad="130948" custRadScaleInc="-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B60E3-FA82-454F-9870-B906977F5215}" type="pres">
      <dgm:prSet presAssocID="{AB8240B2-EFD2-4B32-8027-BA87900469A5}" presName="Name56" presStyleLbl="parChTrans1D2" presStyleIdx="2" presStyleCnt="5"/>
      <dgm:spPr/>
      <dgm:t>
        <a:bodyPr/>
        <a:lstStyle/>
        <a:p>
          <a:endParaRPr lang="en-US"/>
        </a:p>
      </dgm:t>
    </dgm:pt>
    <dgm:pt modelId="{13E9DFD9-8214-4DFD-B52B-6C7CC9CEAF4E}" type="pres">
      <dgm:prSet presAssocID="{C70341FD-6172-4913-88CD-1EC703730E04}" presName="text0" presStyleLbl="node1" presStyleIdx="3" presStyleCnt="6" custScaleX="157551" custRadScaleRad="119767" custRadScaleInc="-51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7B662-4911-47BD-9A76-BB1C05DB51E7}" type="pres">
      <dgm:prSet presAssocID="{0EC3643F-6678-4640-BF41-32175DE0C82F}" presName="Name56" presStyleLbl="parChTrans1D2" presStyleIdx="3" presStyleCnt="5"/>
      <dgm:spPr/>
      <dgm:t>
        <a:bodyPr/>
        <a:lstStyle/>
        <a:p>
          <a:endParaRPr lang="en-US"/>
        </a:p>
      </dgm:t>
    </dgm:pt>
    <dgm:pt modelId="{500BEE36-1B03-4A88-AD66-1CB4F1EEAC02}" type="pres">
      <dgm:prSet presAssocID="{A3228C95-8BC9-4A28-9196-87525D790F56}" presName="text0" presStyleLbl="node1" presStyleIdx="4" presStyleCnt="6" custScaleX="183738" custRadScaleRad="177030" custRadScaleInc="-2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4962C-BC89-4EE4-9C8A-9F61CD508A51}" type="pres">
      <dgm:prSet presAssocID="{24C84B4B-DD24-4DC1-8993-0CCAE6C99DD9}" presName="Name56" presStyleLbl="parChTrans1D2" presStyleIdx="4" presStyleCnt="5"/>
      <dgm:spPr/>
      <dgm:t>
        <a:bodyPr/>
        <a:lstStyle/>
        <a:p>
          <a:endParaRPr lang="en-US"/>
        </a:p>
      </dgm:t>
    </dgm:pt>
    <dgm:pt modelId="{0B1E4D2F-9BA3-46CA-B3BF-F23795FE7ED6}" type="pres">
      <dgm:prSet presAssocID="{1D9E3F2E-1131-484E-A3A8-3F47345E4FE8}" presName="text0" presStyleLbl="node1" presStyleIdx="5" presStyleCnt="6" custRadScaleRad="132985" custRadScaleInc="16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2E19A-6887-4BB6-A1E2-550E0E002F92}" srcId="{46C9FCFA-D821-4B57-9781-A9508E7CB307}" destId="{1D9E3F2E-1131-484E-A3A8-3F47345E4FE8}" srcOrd="4" destOrd="0" parTransId="{24C84B4B-DD24-4DC1-8993-0CCAE6C99DD9}" sibTransId="{7C5AB09F-A27B-407F-A98C-F1F2BE9749F7}"/>
    <dgm:cxn modelId="{02DACFD7-4558-42B2-B08E-C49F2A7C4B3B}" srcId="{46C9FCFA-D821-4B57-9781-A9508E7CB307}" destId="{A8DB71A8-7778-4310-8C6D-A8083D6BF261}" srcOrd="0" destOrd="0" parTransId="{5D6C70DC-823A-4A04-A999-6294C7132571}" sibTransId="{A26A4946-CF2D-436E-9F80-53732FCBD6AE}"/>
    <dgm:cxn modelId="{F1B079E7-6206-4118-8012-D52DD48ACD33}" srcId="{46C9FCFA-D821-4B57-9781-A9508E7CB307}" destId="{A3228C95-8BC9-4A28-9196-87525D790F56}" srcOrd="3" destOrd="0" parTransId="{0EC3643F-6678-4640-BF41-32175DE0C82F}" sibTransId="{A3673211-CD99-4625-BFCD-BF91AB6BD3A1}"/>
    <dgm:cxn modelId="{1828CF1C-3EE8-433C-8EE4-8941A1EC3D67}" type="presOf" srcId="{A8DB71A8-7778-4310-8C6D-A8083D6BF261}" destId="{00C4C30C-E9B6-45D9-9E89-B118D744EC1B}" srcOrd="0" destOrd="0" presId="urn:microsoft.com/office/officeart/2008/layout/RadialCluster"/>
    <dgm:cxn modelId="{1AF2D1E6-AA7B-42C0-A9D6-3EEEF4B0D959}" type="presOf" srcId="{AB8240B2-EFD2-4B32-8027-BA87900469A5}" destId="{BABB60E3-FA82-454F-9870-B906977F5215}" srcOrd="0" destOrd="0" presId="urn:microsoft.com/office/officeart/2008/layout/RadialCluster"/>
    <dgm:cxn modelId="{F162A31A-186A-4EBC-A561-6A49D9F81A0D}" type="presOf" srcId="{46C9FCFA-D821-4B57-9781-A9508E7CB307}" destId="{5A371D0D-3112-4EBD-B119-8ACBD4C8BF58}" srcOrd="0" destOrd="0" presId="urn:microsoft.com/office/officeart/2008/layout/RadialCluster"/>
    <dgm:cxn modelId="{4E00C32E-B1BD-468E-ACC0-3116EF8C477D}" type="presOf" srcId="{CE3C8E55-697F-4E1B-8873-F5A49DCFD060}" destId="{A555E365-E603-4FC9-89C0-C15BE5964132}" srcOrd="0" destOrd="0" presId="urn:microsoft.com/office/officeart/2008/layout/RadialCluster"/>
    <dgm:cxn modelId="{AF739940-00F8-47F6-85AD-CD08C76E34FB}" type="presOf" srcId="{0EC3643F-6678-4640-BF41-32175DE0C82F}" destId="{8E07B662-4911-47BD-9A76-BB1C05DB51E7}" srcOrd="0" destOrd="0" presId="urn:microsoft.com/office/officeart/2008/layout/RadialCluster"/>
    <dgm:cxn modelId="{19F7C007-4C55-4EAF-B025-C5E71540AB59}" type="presOf" srcId="{5D6C70DC-823A-4A04-A999-6294C7132571}" destId="{0A64A8D0-FAEA-49CF-A128-AB02FB3BE4B8}" srcOrd="0" destOrd="0" presId="urn:microsoft.com/office/officeart/2008/layout/RadialCluster"/>
    <dgm:cxn modelId="{5E56DC90-F212-4AF9-B648-C99E4C2B1FE1}" type="presOf" srcId="{A3228C95-8BC9-4A28-9196-87525D790F56}" destId="{500BEE36-1B03-4A88-AD66-1CB4F1EEAC02}" srcOrd="0" destOrd="0" presId="urn:microsoft.com/office/officeart/2008/layout/RadialCluster"/>
    <dgm:cxn modelId="{CF3D57F0-DBB5-4EDE-9DAC-A2BB9FF39FDA}" type="presOf" srcId="{24C84B4B-DD24-4DC1-8993-0CCAE6C99DD9}" destId="{0BD4962C-BC89-4EE4-9C8A-9F61CD508A51}" srcOrd="0" destOrd="0" presId="urn:microsoft.com/office/officeart/2008/layout/RadialCluster"/>
    <dgm:cxn modelId="{1434A537-9DC6-4FF3-B089-BB7E22237DCD}" type="presOf" srcId="{1D9E3F2E-1131-484E-A3A8-3F47345E4FE8}" destId="{0B1E4D2F-9BA3-46CA-B3BF-F23795FE7ED6}" srcOrd="0" destOrd="0" presId="urn:microsoft.com/office/officeart/2008/layout/RadialCluster"/>
    <dgm:cxn modelId="{9304FE41-448F-48E8-B89F-FAF547841430}" srcId="{46C9FCFA-D821-4B57-9781-A9508E7CB307}" destId="{CE3C8E55-697F-4E1B-8873-F5A49DCFD060}" srcOrd="1" destOrd="0" parTransId="{9BED5082-226B-4BD9-94A1-5494F14E8232}" sibTransId="{23A40AA3-BA15-4B11-A663-1BEFF7DE3B21}"/>
    <dgm:cxn modelId="{2F55AF4F-7954-42EE-9C95-B5BD61263BB7}" type="presOf" srcId="{2E1BB7B7-612A-4BCA-AC14-CA75AFE677EF}" destId="{42D0B824-F1B0-4463-A39C-C43C63045DA6}" srcOrd="0" destOrd="0" presId="urn:microsoft.com/office/officeart/2008/layout/RadialCluster"/>
    <dgm:cxn modelId="{3C70454F-8DB4-43AB-8175-D4A0AD21EE62}" srcId="{2E1BB7B7-612A-4BCA-AC14-CA75AFE677EF}" destId="{46C9FCFA-D821-4B57-9781-A9508E7CB307}" srcOrd="0" destOrd="0" parTransId="{560E5556-19AD-492F-BAA1-C1F4CFA08422}" sibTransId="{87B5F603-A9A3-477C-A537-203886EF29A5}"/>
    <dgm:cxn modelId="{E4831F1A-A9AE-4D6D-B9FF-358BFA921D1E}" type="presOf" srcId="{C70341FD-6172-4913-88CD-1EC703730E04}" destId="{13E9DFD9-8214-4DFD-B52B-6C7CC9CEAF4E}" srcOrd="0" destOrd="0" presId="urn:microsoft.com/office/officeart/2008/layout/RadialCluster"/>
    <dgm:cxn modelId="{36A7D363-ED53-4758-AB74-A7D9C95DF9F0}" type="presOf" srcId="{9BED5082-226B-4BD9-94A1-5494F14E8232}" destId="{E7FD18E9-86BA-42DA-9752-0D513E84EED7}" srcOrd="0" destOrd="0" presId="urn:microsoft.com/office/officeart/2008/layout/RadialCluster"/>
    <dgm:cxn modelId="{76DD721D-DC8F-4DF9-B243-0EAA238510FB}" srcId="{46C9FCFA-D821-4B57-9781-A9508E7CB307}" destId="{C70341FD-6172-4913-88CD-1EC703730E04}" srcOrd="2" destOrd="0" parTransId="{AB8240B2-EFD2-4B32-8027-BA87900469A5}" sibTransId="{6DE46A11-939A-4DB0-99E5-3F3F075ADF0B}"/>
    <dgm:cxn modelId="{26047053-F24C-48AD-8711-C7AB3CD0D2D7}" type="presParOf" srcId="{42D0B824-F1B0-4463-A39C-C43C63045DA6}" destId="{8596E631-A07D-468B-B9CF-6F57CF16BA85}" srcOrd="0" destOrd="0" presId="urn:microsoft.com/office/officeart/2008/layout/RadialCluster"/>
    <dgm:cxn modelId="{0E5EE860-627C-4117-B059-27F1A5D6F99B}" type="presParOf" srcId="{8596E631-A07D-468B-B9CF-6F57CF16BA85}" destId="{5A371D0D-3112-4EBD-B119-8ACBD4C8BF58}" srcOrd="0" destOrd="0" presId="urn:microsoft.com/office/officeart/2008/layout/RadialCluster"/>
    <dgm:cxn modelId="{A74CDE28-1A37-4557-B44C-F810D72F46CE}" type="presParOf" srcId="{8596E631-A07D-468B-B9CF-6F57CF16BA85}" destId="{0A64A8D0-FAEA-49CF-A128-AB02FB3BE4B8}" srcOrd="1" destOrd="0" presId="urn:microsoft.com/office/officeart/2008/layout/RadialCluster"/>
    <dgm:cxn modelId="{B046F6B9-8F49-4594-B003-1E443EE3EDE3}" type="presParOf" srcId="{8596E631-A07D-468B-B9CF-6F57CF16BA85}" destId="{00C4C30C-E9B6-45D9-9E89-B118D744EC1B}" srcOrd="2" destOrd="0" presId="urn:microsoft.com/office/officeart/2008/layout/RadialCluster"/>
    <dgm:cxn modelId="{EB066819-0284-447A-BCB2-400644CFFA6A}" type="presParOf" srcId="{8596E631-A07D-468B-B9CF-6F57CF16BA85}" destId="{E7FD18E9-86BA-42DA-9752-0D513E84EED7}" srcOrd="3" destOrd="0" presId="urn:microsoft.com/office/officeart/2008/layout/RadialCluster"/>
    <dgm:cxn modelId="{5E484A30-D292-465A-9B50-3778AB5FFC8B}" type="presParOf" srcId="{8596E631-A07D-468B-B9CF-6F57CF16BA85}" destId="{A555E365-E603-4FC9-89C0-C15BE5964132}" srcOrd="4" destOrd="0" presId="urn:microsoft.com/office/officeart/2008/layout/RadialCluster"/>
    <dgm:cxn modelId="{DECD6F0C-9B2A-470D-91C3-D8C9FE2302C7}" type="presParOf" srcId="{8596E631-A07D-468B-B9CF-6F57CF16BA85}" destId="{BABB60E3-FA82-454F-9870-B906977F5215}" srcOrd="5" destOrd="0" presId="urn:microsoft.com/office/officeart/2008/layout/RadialCluster"/>
    <dgm:cxn modelId="{8F9242EB-CD2B-41B2-B9A0-BCB94B382233}" type="presParOf" srcId="{8596E631-A07D-468B-B9CF-6F57CF16BA85}" destId="{13E9DFD9-8214-4DFD-B52B-6C7CC9CEAF4E}" srcOrd="6" destOrd="0" presId="urn:microsoft.com/office/officeart/2008/layout/RadialCluster"/>
    <dgm:cxn modelId="{82886110-6B1E-4C43-99C3-7F36B728F51F}" type="presParOf" srcId="{8596E631-A07D-468B-B9CF-6F57CF16BA85}" destId="{8E07B662-4911-47BD-9A76-BB1C05DB51E7}" srcOrd="7" destOrd="0" presId="urn:microsoft.com/office/officeart/2008/layout/RadialCluster"/>
    <dgm:cxn modelId="{E4D4D1F6-E92C-4A18-9AC5-94A8F4139A85}" type="presParOf" srcId="{8596E631-A07D-468B-B9CF-6F57CF16BA85}" destId="{500BEE36-1B03-4A88-AD66-1CB4F1EEAC02}" srcOrd="8" destOrd="0" presId="urn:microsoft.com/office/officeart/2008/layout/RadialCluster"/>
    <dgm:cxn modelId="{C0799C0B-6136-45F9-9AA7-F38D33F58911}" type="presParOf" srcId="{8596E631-A07D-468B-B9CF-6F57CF16BA85}" destId="{0BD4962C-BC89-4EE4-9C8A-9F61CD508A51}" srcOrd="9" destOrd="0" presId="urn:microsoft.com/office/officeart/2008/layout/RadialCluster"/>
    <dgm:cxn modelId="{DC86BC7B-1130-424F-8E90-777BCD4010A0}" type="presParOf" srcId="{8596E631-A07D-468B-B9CF-6F57CF16BA85}" destId="{0B1E4D2F-9BA3-46CA-B3BF-F23795FE7ED6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49B0B-F725-4FCA-8D18-5999AD5A9EEB}">
      <dsp:nvSpPr>
        <dsp:cNvPr id="0" name=""/>
        <dsp:cNvSpPr/>
      </dsp:nvSpPr>
      <dsp:spPr>
        <a:xfrm>
          <a:off x="2812653" y="2400557"/>
          <a:ext cx="2680493" cy="1824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পানির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প্রাকৃতিক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উৎস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205202" y="2667797"/>
        <a:ext cx="1895395" cy="1290350"/>
      </dsp:txXfrm>
    </dsp:sp>
    <dsp:sp modelId="{5BD7297C-5B8A-48AA-A78C-396E0AABB476}">
      <dsp:nvSpPr>
        <dsp:cNvPr id="0" name=""/>
        <dsp:cNvSpPr/>
      </dsp:nvSpPr>
      <dsp:spPr>
        <a:xfrm rot="16200000">
          <a:off x="3877393" y="2105277"/>
          <a:ext cx="551012" cy="39547"/>
        </a:xfrm>
        <a:custGeom>
          <a:avLst/>
          <a:gdLst/>
          <a:ahLst/>
          <a:cxnLst/>
          <a:rect l="0" t="0" r="0" b="0"/>
          <a:pathLst>
            <a:path>
              <a:moveTo>
                <a:pt x="0" y="19773"/>
              </a:moveTo>
              <a:lnTo>
                <a:pt x="551012" y="197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9124" y="2111275"/>
        <a:ext cx="27550" cy="27550"/>
      </dsp:txXfrm>
    </dsp:sp>
    <dsp:sp modelId="{A1CA17DB-B67B-43E7-A542-4BE38F148A1F}">
      <dsp:nvSpPr>
        <dsp:cNvPr id="0" name=""/>
        <dsp:cNvSpPr/>
      </dsp:nvSpPr>
      <dsp:spPr>
        <a:xfrm>
          <a:off x="3240484" y="24714"/>
          <a:ext cx="1824830" cy="1824830"/>
        </a:xfrm>
        <a:prstGeom prst="ellipse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>
              <a:latin typeface="NikoshBAN" pitchFamily="2" charset="0"/>
              <a:cs typeface="NikoshBAN" pitchFamily="2" charset="0"/>
            </a:rPr>
            <a:t>সাগর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507724" y="291954"/>
        <a:ext cx="1290350" cy="1290350"/>
      </dsp:txXfrm>
    </dsp:sp>
    <dsp:sp modelId="{D1BC4123-8D72-4CDA-904D-7C8E90F73BDA}">
      <dsp:nvSpPr>
        <dsp:cNvPr id="0" name=""/>
        <dsp:cNvSpPr/>
      </dsp:nvSpPr>
      <dsp:spPr>
        <a:xfrm rot="20498227">
          <a:off x="5343265" y="2804777"/>
          <a:ext cx="562135" cy="39547"/>
        </a:xfrm>
        <a:custGeom>
          <a:avLst/>
          <a:gdLst/>
          <a:ahLst/>
          <a:cxnLst/>
          <a:rect l="0" t="0" r="0" b="0"/>
          <a:pathLst>
            <a:path>
              <a:moveTo>
                <a:pt x="0" y="19773"/>
              </a:moveTo>
              <a:lnTo>
                <a:pt x="562135" y="197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10280" y="2810497"/>
        <a:ext cx="28106" cy="28106"/>
      </dsp:txXfrm>
    </dsp:sp>
    <dsp:sp modelId="{BB6CCE71-70D3-4609-8469-17067B79818C}">
      <dsp:nvSpPr>
        <dsp:cNvPr id="0" name=""/>
        <dsp:cNvSpPr/>
      </dsp:nvSpPr>
      <dsp:spPr>
        <a:xfrm>
          <a:off x="5844629" y="1536147"/>
          <a:ext cx="1824830" cy="1824830"/>
        </a:xfrm>
        <a:prstGeom prst="ellipse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err="1">
              <a:latin typeface="NikoshBAN" pitchFamily="2" charset="0"/>
              <a:cs typeface="NikoshBAN" pitchFamily="2" charset="0"/>
            </a:rPr>
            <a:t>নদী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111869" y="1803387"/>
        <a:ext cx="1290350" cy="1290350"/>
      </dsp:txXfrm>
    </dsp:sp>
    <dsp:sp modelId="{5B941F75-ABDD-4FBC-950D-A5BD453F8F04}">
      <dsp:nvSpPr>
        <dsp:cNvPr id="0" name=""/>
        <dsp:cNvSpPr/>
      </dsp:nvSpPr>
      <dsp:spPr>
        <a:xfrm rot="3240000">
          <a:off x="4653829" y="4294089"/>
          <a:ext cx="452519" cy="39547"/>
        </a:xfrm>
        <a:custGeom>
          <a:avLst/>
          <a:gdLst/>
          <a:ahLst/>
          <a:cxnLst/>
          <a:rect l="0" t="0" r="0" b="0"/>
          <a:pathLst>
            <a:path>
              <a:moveTo>
                <a:pt x="0" y="19773"/>
              </a:moveTo>
              <a:lnTo>
                <a:pt x="452519" y="197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68776" y="4302550"/>
        <a:ext cx="22625" cy="22625"/>
      </dsp:txXfrm>
    </dsp:sp>
    <dsp:sp modelId="{F1881B98-5B4C-46E3-8C0A-08B18FAC44C6}">
      <dsp:nvSpPr>
        <dsp:cNvPr id="0" name=""/>
        <dsp:cNvSpPr/>
      </dsp:nvSpPr>
      <dsp:spPr>
        <a:xfrm>
          <a:off x="4636970" y="4322655"/>
          <a:ext cx="1824830" cy="1824830"/>
        </a:xfrm>
        <a:prstGeom prst="ellipse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err="1">
              <a:latin typeface="NikoshBAN" pitchFamily="2" charset="0"/>
              <a:cs typeface="NikoshBAN" pitchFamily="2" charset="0"/>
            </a:rPr>
            <a:t>বৃষ্টি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904210" y="4589895"/>
        <a:ext cx="1290350" cy="1290350"/>
      </dsp:txXfrm>
    </dsp:sp>
    <dsp:sp modelId="{D5916121-F251-4E46-AC34-CCC5361364F4}">
      <dsp:nvSpPr>
        <dsp:cNvPr id="0" name=""/>
        <dsp:cNvSpPr/>
      </dsp:nvSpPr>
      <dsp:spPr>
        <a:xfrm rot="7915195">
          <a:off x="2905326" y="4316398"/>
          <a:ext cx="657733" cy="39547"/>
        </a:xfrm>
        <a:custGeom>
          <a:avLst/>
          <a:gdLst/>
          <a:ahLst/>
          <a:cxnLst/>
          <a:rect l="0" t="0" r="0" b="0"/>
          <a:pathLst>
            <a:path>
              <a:moveTo>
                <a:pt x="0" y="19773"/>
              </a:moveTo>
              <a:lnTo>
                <a:pt x="657733" y="197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17750" y="4319729"/>
        <a:ext cx="32886" cy="32886"/>
      </dsp:txXfrm>
    </dsp:sp>
    <dsp:sp modelId="{B868B6D4-BBDB-44C0-B1B5-76E9E009B625}">
      <dsp:nvSpPr>
        <dsp:cNvPr id="0" name=""/>
        <dsp:cNvSpPr/>
      </dsp:nvSpPr>
      <dsp:spPr>
        <a:xfrm>
          <a:off x="1492488" y="4347369"/>
          <a:ext cx="1824830" cy="1824830"/>
        </a:xfrm>
        <a:prstGeom prst="ellipse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err="1">
              <a:latin typeface="NikoshBAN" pitchFamily="2" charset="0"/>
              <a:cs typeface="NikoshBAN" pitchFamily="2" charset="0"/>
            </a:rPr>
            <a:t>হ্রদ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1759728" y="4614609"/>
        <a:ext cx="1290350" cy="1290350"/>
      </dsp:txXfrm>
    </dsp:sp>
    <dsp:sp modelId="{94DFEC8D-7CD6-4514-BF38-C4782256061A}">
      <dsp:nvSpPr>
        <dsp:cNvPr id="0" name=""/>
        <dsp:cNvSpPr/>
      </dsp:nvSpPr>
      <dsp:spPr>
        <a:xfrm rot="11880000">
          <a:off x="2756407" y="2870584"/>
          <a:ext cx="191635" cy="39547"/>
        </a:xfrm>
        <a:custGeom>
          <a:avLst/>
          <a:gdLst/>
          <a:ahLst/>
          <a:cxnLst/>
          <a:rect l="0" t="0" r="0" b="0"/>
          <a:pathLst>
            <a:path>
              <a:moveTo>
                <a:pt x="0" y="19773"/>
              </a:moveTo>
              <a:lnTo>
                <a:pt x="191635" y="197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47434" y="2885567"/>
        <a:ext cx="9581" cy="9581"/>
      </dsp:txXfrm>
    </dsp:sp>
    <dsp:sp modelId="{FBB3D062-D225-4F86-B4DA-9DC713315C64}">
      <dsp:nvSpPr>
        <dsp:cNvPr id="0" name=""/>
        <dsp:cNvSpPr/>
      </dsp:nvSpPr>
      <dsp:spPr>
        <a:xfrm>
          <a:off x="980923" y="1666381"/>
          <a:ext cx="1824830" cy="1824830"/>
        </a:xfrm>
        <a:prstGeom prst="ellipse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>
              <a:latin typeface="NikoshBAN" pitchFamily="2" charset="0"/>
              <a:cs typeface="NikoshBAN" pitchFamily="2" charset="0"/>
            </a:rPr>
            <a:t>খাল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1248163" y="1933621"/>
        <a:ext cx="1290350" cy="1290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71D0D-3112-4EBD-B119-8ACBD4C8BF58}">
      <dsp:nvSpPr>
        <dsp:cNvPr id="0" name=""/>
        <dsp:cNvSpPr/>
      </dsp:nvSpPr>
      <dsp:spPr>
        <a:xfrm>
          <a:off x="3329940" y="2239324"/>
          <a:ext cx="1722120" cy="172212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3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>
              <a:latin typeface="NikoshBAN" pitchFamily="2" charset="0"/>
              <a:cs typeface="NikoshBAN" pitchFamily="2" charset="0"/>
            </a:rPr>
            <a:t>তৈরি</a:t>
          </a:r>
          <a:r>
            <a:rPr lang="en-US" sz="34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>
              <a:latin typeface="NikoshBAN" pitchFamily="2" charset="0"/>
              <a:cs typeface="NikoshBAN" pitchFamily="2" charset="0"/>
            </a:rPr>
            <a:t>উৎস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3414007" y="2323391"/>
        <a:ext cx="1553986" cy="1553986"/>
      </dsp:txXfrm>
    </dsp:sp>
    <dsp:sp modelId="{0A64A8D0-FAEA-49CF-A128-AB02FB3BE4B8}">
      <dsp:nvSpPr>
        <dsp:cNvPr id="0" name=""/>
        <dsp:cNvSpPr/>
      </dsp:nvSpPr>
      <dsp:spPr>
        <a:xfrm rot="16147719">
          <a:off x="3626834" y="1696572"/>
          <a:ext cx="10856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562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4C30C-E9B6-45D9-9E89-B118D744EC1B}">
      <dsp:nvSpPr>
        <dsp:cNvPr id="0" name=""/>
        <dsp:cNvSpPr/>
      </dsp:nvSpPr>
      <dsp:spPr>
        <a:xfrm>
          <a:off x="3575709" y="0"/>
          <a:ext cx="1153820" cy="115382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পুকুর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3632034" y="56325"/>
        <a:ext cx="1041170" cy="1041170"/>
      </dsp:txXfrm>
    </dsp:sp>
    <dsp:sp modelId="{E7FD18E9-86BA-42DA-9752-0D513E84EED7}">
      <dsp:nvSpPr>
        <dsp:cNvPr id="0" name=""/>
        <dsp:cNvSpPr/>
      </dsp:nvSpPr>
      <dsp:spPr>
        <a:xfrm rot="20513326">
          <a:off x="5011343" y="2563292"/>
          <a:ext cx="16435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359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5E365-E603-4FC9-89C0-C15BE5964132}">
      <dsp:nvSpPr>
        <dsp:cNvPr id="0" name=""/>
        <dsp:cNvSpPr/>
      </dsp:nvSpPr>
      <dsp:spPr>
        <a:xfrm>
          <a:off x="6614226" y="1542226"/>
          <a:ext cx="1153820" cy="115382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ক</a:t>
          </a: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ু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য়া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6670551" y="1598551"/>
        <a:ext cx="1041170" cy="1041170"/>
      </dsp:txXfrm>
    </dsp:sp>
    <dsp:sp modelId="{BABB60E3-FA82-454F-9870-B906977F5215}">
      <dsp:nvSpPr>
        <dsp:cNvPr id="0" name=""/>
        <dsp:cNvSpPr/>
      </dsp:nvSpPr>
      <dsp:spPr>
        <a:xfrm rot="2116908">
          <a:off x="4975521" y="3950321"/>
          <a:ext cx="833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3392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9DFD9-8214-4DFD-B52B-6C7CC9CEAF4E}">
      <dsp:nvSpPr>
        <dsp:cNvPr id="0" name=""/>
        <dsp:cNvSpPr/>
      </dsp:nvSpPr>
      <dsp:spPr>
        <a:xfrm>
          <a:off x="5638796" y="4191004"/>
          <a:ext cx="1817855" cy="115382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নলকূপ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695121" y="4247329"/>
        <a:ext cx="1705205" cy="1041170"/>
      </dsp:txXfrm>
    </dsp:sp>
    <dsp:sp modelId="{8E07B662-4911-47BD-9A76-BB1C05DB51E7}">
      <dsp:nvSpPr>
        <dsp:cNvPr id="0" name=""/>
        <dsp:cNvSpPr/>
      </dsp:nvSpPr>
      <dsp:spPr>
        <a:xfrm rot="8401679">
          <a:off x="2279060" y="4204381"/>
          <a:ext cx="11898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9882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BEE36-1B03-4A88-AD66-1CB4F1EEAC02}">
      <dsp:nvSpPr>
        <dsp:cNvPr id="0" name=""/>
        <dsp:cNvSpPr/>
      </dsp:nvSpPr>
      <dsp:spPr>
        <a:xfrm>
          <a:off x="669843" y="4586579"/>
          <a:ext cx="2120006" cy="115382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latin typeface="NikoshBAN" pitchFamily="2" charset="0"/>
              <a:cs typeface="NikoshBAN" pitchFamily="2" charset="0"/>
            </a:rPr>
            <a:t>পানির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>
              <a:latin typeface="NikoshBAN" pitchFamily="2" charset="0"/>
              <a:cs typeface="NikoshBAN" pitchFamily="2" charset="0"/>
            </a:rPr>
            <a:t>কল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726168" y="4642904"/>
        <a:ext cx="2007356" cy="1041170"/>
      </dsp:txXfrm>
    </dsp:sp>
    <dsp:sp modelId="{0BD4962C-BC89-4EE4-9C8A-9F61CD508A51}">
      <dsp:nvSpPr>
        <dsp:cNvPr id="0" name=""/>
        <dsp:cNvSpPr/>
      </dsp:nvSpPr>
      <dsp:spPr>
        <a:xfrm rot="12240504">
          <a:off x="1769040" y="2384965"/>
          <a:ext cx="16314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1472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E4D2F-9BA3-46CA-B3BF-F23795FE7ED6}">
      <dsp:nvSpPr>
        <dsp:cNvPr id="0" name=""/>
        <dsp:cNvSpPr/>
      </dsp:nvSpPr>
      <dsp:spPr>
        <a:xfrm>
          <a:off x="685792" y="1219197"/>
          <a:ext cx="1153820" cy="115382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bn-IN" sz="5400" kern="1200" dirty="0" smtClean="0">
              <a:latin typeface="NikoshBAN" pitchFamily="2" charset="0"/>
              <a:cs typeface="NikoshBAN" pitchFamily="2" charset="0"/>
            </a:rPr>
            <a:t>ঁ</a:t>
          </a:r>
          <a:r>
            <a:rPr lang="en-US" sz="5400" kern="1200" dirty="0" smtClean="0">
              <a:latin typeface="NikoshBAN" pitchFamily="2" charset="0"/>
              <a:cs typeface="NikoshBAN" pitchFamily="2" charset="0"/>
            </a:rPr>
            <a:t>ধ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742117" y="1275522"/>
        <a:ext cx="1041170" cy="104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B9AE2-0986-45AD-93F3-015B7298BC4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E99D8-4A56-4CBF-870B-0F9D5C321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3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E99D8-4A56-4CBF-870B-0F9D5C321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1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CC66-2AF3-4CDE-999F-520B104B524D}" type="datetime2">
              <a:rPr lang="en-US" smtClean="0"/>
              <a:t>Thursday, October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devnath, 01719704966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A2EC-C213-4D5B-A0EF-890123320181}" type="datetime2">
              <a:rPr lang="en-US" smtClean="0"/>
              <a:t>Thursday, October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devnath, 01719704966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6C73-75E0-482F-ABA7-3CBA26B8EC28}" type="datetime2">
              <a:rPr lang="en-US" smtClean="0"/>
              <a:t>Thursday, October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devnath, 01719704966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E687-0573-4C9E-AAE2-2CD46DA347C2}" type="datetime2">
              <a:rPr lang="en-US" smtClean="0"/>
              <a:t>Thursday, October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devnath, 01719704966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E9F9-EC18-4D99-8E65-A8F36E903351}" type="datetime2">
              <a:rPr lang="en-US" smtClean="0"/>
              <a:t>Thursday, October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devnath, 01719704966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0FCC-B37C-421D-AF2C-4D68C04725DD}" type="datetime2">
              <a:rPr lang="en-US" smtClean="0"/>
              <a:t>Thursday, October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devnath, 01719704966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ECCC-7AA7-4C1D-9644-5D5B61CE84DA}" type="datetime2">
              <a:rPr lang="en-US" smtClean="0"/>
              <a:t>Thursday, October 28,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devnath, 01719704966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6C83-3C4B-4F16-9EFD-A7F337B3A7E9}" type="datetime2">
              <a:rPr lang="en-US" smtClean="0"/>
              <a:t>Thursday, October 28,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devnath, 01719704966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5F26-57AA-4DC4-AE17-BF4D97D151C1}" type="datetime2">
              <a:rPr lang="en-US" smtClean="0"/>
              <a:t>Thursday, October 28,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devnath, 01719704966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EFC6-A88A-4816-BD00-917C28CAEDBC}" type="datetime2">
              <a:rPr lang="en-US" smtClean="0"/>
              <a:t>Thursday, October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devnath, 01719704966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C3531-F08A-4921-8B0C-29324D70D726}" type="datetime2">
              <a:rPr lang="en-US" smtClean="0"/>
              <a:t>Thursday, October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sumon devnath, 01719704966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65C8F-BDBB-45A3-9FED-EA1A0B52FF26}" type="datetime2">
              <a:rPr lang="en-US" smtClean="0"/>
              <a:t>Thursday, October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sumon devnath, 01719704966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774"/>
            <a:ext cx="9144000" cy="6884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64" y="69273"/>
            <a:ext cx="5063836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3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13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56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75000"/>
            </a:schemeClr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7448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3505200" cy="291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352800" cy="291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505200" cy="283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200401"/>
            <a:ext cx="3733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635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75000"/>
            </a:schemeClr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7448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" y="990600"/>
            <a:ext cx="6934200" cy="560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524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পৃ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ষ্ঠা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২২ ও ২৩ পড়ি।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72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75000"/>
            </a:schemeClr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7448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30480"/>
            <a:ext cx="9174480" cy="68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265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16468"/>
            <a:ext cx="8077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তোমার খাতায় ছক অঙ্কন করে পানির উৎসের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39" y="1524000"/>
            <a:ext cx="713615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1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60"/>
            <a:ext cx="9144000" cy="6887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610600" cy="512063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43000" y="152400"/>
            <a:ext cx="6553200" cy="7619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মিলিয়ে দেখি।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12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2342590"/>
              </p:ext>
            </p:extLst>
          </p:nvPr>
        </p:nvGraphicFramePr>
        <p:xfrm>
          <a:off x="457200" y="304800"/>
          <a:ext cx="8305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879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349B0B-F725-4FCA-8D18-5999AD5A9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E349B0B-F725-4FCA-8D18-5999AD5A9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E349B0B-F725-4FCA-8D18-5999AD5A9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D7297C-5B8A-48AA-A78C-396E0AABB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BD7297C-5B8A-48AA-A78C-396E0AABB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BD7297C-5B8A-48AA-A78C-396E0AABB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A17DB-B67B-43E7-A542-4BE38F148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1CA17DB-B67B-43E7-A542-4BE38F148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1CA17DB-B67B-43E7-A542-4BE38F148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C4123-8D72-4CDA-904D-7C8E90F7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1BC4123-8D72-4CDA-904D-7C8E90F7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1BC4123-8D72-4CDA-904D-7C8E90F73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6CCE71-70D3-4609-8469-17067B798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BB6CCE71-70D3-4609-8469-17067B798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B6CCE71-70D3-4609-8469-17067B798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941F75-ABDD-4FBC-950D-A5BD453F8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B941F75-ABDD-4FBC-950D-A5BD453F8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B941F75-ABDD-4FBC-950D-A5BD453F8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881B98-5B4C-46E3-8C0A-08B18FAC4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F1881B98-5B4C-46E3-8C0A-08B18FAC4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1881B98-5B4C-46E3-8C0A-08B18FAC44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916121-F251-4E46-AC34-CCC536136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5916121-F251-4E46-AC34-CCC536136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5916121-F251-4E46-AC34-CCC536136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68B6D4-BBDB-44C0-B1B5-76E9E009B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B868B6D4-BBDB-44C0-B1B5-76E9E009B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B868B6D4-BBDB-44C0-B1B5-76E9E009B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DFEC8D-7CD6-4514-BF38-C47822560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94DFEC8D-7CD6-4514-BF38-C47822560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94DFEC8D-7CD6-4514-BF38-C47822560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B3D062-D225-4F86-B4DA-9DC713315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FBB3D062-D225-4F86-B4DA-9DC713315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FBB3D062-D225-4F86-B4DA-9DC713315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60"/>
            <a:ext cx="9144000" cy="688705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43000" y="152400"/>
            <a:ext cx="6553200" cy="7619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মিলিয়ে দেখি।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500" y="1143000"/>
            <a:ext cx="7962900" cy="4968240"/>
            <a:chOff x="571500" y="1143000"/>
            <a:chExt cx="7962900" cy="49682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30" r="11509"/>
            <a:stretch/>
          </p:blipFill>
          <p:spPr>
            <a:xfrm>
              <a:off x="571500" y="1219200"/>
              <a:ext cx="7962900" cy="487680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3352800" y="1219200"/>
              <a:ext cx="1066800" cy="457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34200" y="1143000"/>
              <a:ext cx="1447800" cy="457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4400" y="4724400"/>
              <a:ext cx="952500" cy="457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24890" y="5654040"/>
              <a:ext cx="1337310" cy="457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781800" y="5654040"/>
              <a:ext cx="133731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197090" y="4937760"/>
              <a:ext cx="133731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352800" y="2819400"/>
              <a:ext cx="2438400" cy="1752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মানুষের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উৎস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178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2"/>
            <a:ext cx="9144000" cy="685458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46792774"/>
              </p:ext>
            </p:extLst>
          </p:nvPr>
        </p:nvGraphicFramePr>
        <p:xfrm>
          <a:off x="381000" y="457200"/>
          <a:ext cx="8382000" cy="574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07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371D0D-3112-4EBD-B119-8ACBD4C8B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5A371D0D-3112-4EBD-B119-8ACBD4C8BF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64A8D0-FAEA-49CF-A128-AB02FB3BE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0A64A8D0-FAEA-49CF-A128-AB02FB3BE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C4C30C-E9B6-45D9-9E89-B118D744E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00C4C30C-E9B6-45D9-9E89-B118D744E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FD18E9-86BA-42DA-9752-0D513E84E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E7FD18E9-86BA-42DA-9752-0D513E84E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55E365-E603-4FC9-89C0-C15BE5964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A555E365-E603-4FC9-89C0-C15BE5964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BB60E3-FA82-454F-9870-B906977F5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BABB60E3-FA82-454F-9870-B906977F5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E9DFD9-8214-4DFD-B52B-6C7CC9CEA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13E9DFD9-8214-4DFD-B52B-6C7CC9CEA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07B662-4911-47BD-9A76-BB1C05DB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8E07B662-4911-47BD-9A76-BB1C05DB5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0BEE36-1B03-4A88-AD66-1CB4F1EEA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500BEE36-1B03-4A88-AD66-1CB4F1EEA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D4962C-BC89-4EE4-9C8A-9F61CD508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0BD4962C-BC89-4EE4-9C8A-9F61CD508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E4D2F-9BA3-46CA-B3BF-F23795FE7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0B1E4D2F-9BA3-46CA-B3BF-F23795FE7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04800"/>
            <a:ext cx="9220200" cy="731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1" y="2438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(ক) পানির উৎসকে কত ভাগে ভাগ করা যায়?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1" y="816114"/>
            <a:ext cx="7620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মুখে মুখে উত্তর দাও।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" y="33922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(খ) পানির প্রাকৃতিক উৎসের তিনটি উদাহরণ দাও?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1" y="4343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(গ) মানুষের তৈরি পানির উৎসের তিনটি উদাহরণ দাও?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2362200" y="533400"/>
            <a:ext cx="3886200" cy="14478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514600"/>
            <a:ext cx="8763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পানির প্রাকৃতিক ও মানুষের তৈরি উৎসের একটি তালিকা তৈরি 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2362200" y="533401"/>
              <a:ext cx="4876800" cy="76199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6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52600" y="3276600"/>
              <a:ext cx="5867400" cy="28194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IN" sz="4800" b="1" dirty="0" smtClean="0">
                  <a:ln w="11430"/>
                  <a:solidFill>
                    <a:sysClr val="windowText" lastClr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মেরাজ উদ্দীন মন্ডল</a:t>
              </a:r>
            </a:p>
            <a:p>
              <a:pPr algn="ctr"/>
              <a:r>
                <a:rPr lang="bn-IN" sz="4800" b="1" dirty="0" smtClean="0">
                  <a:ln w="11430"/>
                  <a:solidFill>
                    <a:sysClr val="windowText" lastClr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 শিক্ষক,</a:t>
              </a:r>
            </a:p>
            <a:p>
              <a:pPr algn="ctr"/>
              <a:r>
                <a:rPr lang="bn-IN" sz="4800" b="1" dirty="0" smtClean="0">
                  <a:ln w="11430"/>
                  <a:solidFill>
                    <a:sysClr val="windowText" lastClr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শিশুডাঙ্গী মহেন্দ্রগাঁও সপ্রাবি,</a:t>
              </a:r>
            </a:p>
            <a:p>
              <a:pPr algn="ctr"/>
              <a:r>
                <a:rPr lang="bn-IN" sz="4800" b="1" dirty="0" smtClean="0">
                  <a:ln w="11430"/>
                  <a:solidFill>
                    <a:sysClr val="windowText" lastClr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হরিপুর, ঠাকুরগাঁও।</a:t>
              </a:r>
              <a:endParaRPr lang="en-US" sz="48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447800"/>
              <a:ext cx="1676400" cy="175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340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43434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spc="200" dirty="0" err="1">
                <a:ln w="2921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200" dirty="0">
              <a:ln w="2921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2362200" y="533401"/>
              <a:ext cx="4876800" cy="76199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IN" sz="6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6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76400" y="1524000"/>
              <a:ext cx="6172200" cy="42672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just"/>
              <a:r>
                <a:rPr lang="bn-IN" sz="4800" b="1" dirty="0" smtClean="0">
                  <a:ln w="11430"/>
                  <a:solidFill>
                    <a:sysClr val="windowText" lastClr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 তৃতীয়</a:t>
              </a:r>
              <a:endParaRPr lang="bn-IN" sz="48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bn-IN" sz="4800" b="1" dirty="0" smtClean="0">
                  <a:ln w="11430"/>
                  <a:solidFill>
                    <a:sysClr val="windowText" lastClr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 প্রাথমিক বিজ্ঞান</a:t>
              </a:r>
            </a:p>
            <a:p>
              <a:pPr algn="just"/>
              <a:r>
                <a:rPr lang="bn-IN" sz="4800" b="1" dirty="0" smtClean="0">
                  <a:ln w="11430"/>
                  <a:solidFill>
                    <a:sysClr val="windowText" lastClr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অধ্যায়ঃ ৪ জীবনের জন্য পানি</a:t>
              </a:r>
            </a:p>
            <a:p>
              <a:pPr algn="just"/>
              <a:r>
                <a:rPr lang="bn-IN" sz="4800" b="1" dirty="0" smtClean="0">
                  <a:ln w="11430"/>
                  <a:solidFill>
                    <a:sysClr val="windowText" lastClr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পাঠঃ পানির উৎস</a:t>
              </a:r>
            </a:p>
            <a:p>
              <a:pPr algn="just"/>
              <a:r>
                <a:rPr lang="bn-IN" sz="4800" b="1" dirty="0" smtClean="0">
                  <a:ln w="11430"/>
                  <a:solidFill>
                    <a:sysClr val="windowText" lastClr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৪০ মিনিট</a:t>
              </a:r>
            </a:p>
            <a:p>
              <a:pPr algn="just"/>
              <a:r>
                <a:rPr lang="bn-IN" sz="4800" b="1" dirty="0" smtClean="0">
                  <a:ln w="11430"/>
                  <a:solidFill>
                    <a:sysClr val="windowText" lastClr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তারিখঃ ২৮/১০/২০২১ খ্রি.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3812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91442"/>
            <a:ext cx="4876800" cy="59435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উত্তর বলি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657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(ক) পৃথিবী কী দিয়ে ঢাকা?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799" y="4343400"/>
            <a:ext cx="7972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(খ) তোমরা কি বলতে পার পৃথিবীতে মাটি বা পানি কোনটির পরিমান বেশি?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798" y="3980765"/>
            <a:ext cx="797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পৃথিবী পৃষ্ঠের প্রায় চার ভাগের তিন ভাগ হলো পানি</a:t>
            </a:r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200"/>
            <a:ext cx="3581400" cy="28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9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04800"/>
            <a:ext cx="9220200" cy="731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1" y="2438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(ক) পানি আমরা কোথা থেকে পাই?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1" y="8161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মুখে মুখে উত্তর দাও এবং খাতায় লেখ।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" y="33922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(খ) পান করার পানি আমরা কোথা থেকে পাই?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1" y="4343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(গ) আমরা কোথায় সাঁতার কাটি?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9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57200"/>
            <a:ext cx="9220200" cy="746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71700" y="892314"/>
            <a:ext cx="43815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1700" y="2778204"/>
            <a:ext cx="43815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পানির উৎস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71700" y="326946"/>
            <a:ext cx="43815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321004"/>
            <a:ext cx="8382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</a:p>
          <a:p>
            <a:pPr algn="just"/>
            <a:r>
              <a:rPr lang="bn-I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৩.১.১  পানির উৎসসমূহ চিহ্নিত করতে পারবে।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87918"/>
              </p:ext>
            </p:extLst>
          </p:nvPr>
        </p:nvGraphicFramePr>
        <p:xfrm>
          <a:off x="1524000" y="1935480"/>
          <a:ext cx="5029200" cy="469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/>
                        <a:t>পানির উৎস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(১)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(২)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(৩)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(৪)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(৫) 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(৬)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52400"/>
            <a:ext cx="8077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তোমার খাতায় ছক অঙ্কন করে পানির উৎসের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58" y="1008519"/>
            <a:ext cx="6218942" cy="66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0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71600" y="457200"/>
            <a:ext cx="6553200" cy="7619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মিলিয়ে দেখি।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3330892" cy="260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24000"/>
            <a:ext cx="3733801" cy="260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26632"/>
            <a:ext cx="3330892" cy="23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58" y="4126632"/>
            <a:ext cx="3749041" cy="235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5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271</Words>
  <Application>Microsoft Office PowerPoint</Application>
  <PresentationFormat>On-screen Show (4:3)</PresentationFormat>
  <Paragraphs>61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</dc:creator>
  <cp:lastModifiedBy>DPE</cp:lastModifiedBy>
  <cp:revision>278</cp:revision>
  <dcterms:created xsi:type="dcterms:W3CDTF">2006-08-16T00:00:00Z</dcterms:created>
  <dcterms:modified xsi:type="dcterms:W3CDTF">2021-10-28T05:37:39Z</dcterms:modified>
</cp:coreProperties>
</file>