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1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1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5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6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FE9-8D7E-47CD-93E4-911CD1E08F8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7D22-2875-474C-BA81-9B37C837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8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7945" y="1280160"/>
            <a:ext cx="6635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১০টি </a:t>
            </a:r>
            <a:r>
              <a:rPr lang="en-US" sz="6000" b="1" dirty="0" err="1" smtClean="0">
                <a:solidFill>
                  <a:schemeClr val="bg1"/>
                </a:solidFill>
              </a:rPr>
              <a:t>জীবন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দক্ষতা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34" y="4740811"/>
            <a:ext cx="113976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জীবনে সফলতার জন্য যে গুলো অপরিহার্য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7431" y="191332"/>
            <a:ext cx="4655442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</a:t>
            </a:r>
            <a:r>
              <a:rPr lang="en-US" sz="4400" b="1" dirty="0" smtClean="0">
                <a:solidFill>
                  <a:schemeClr val="bg1"/>
                </a:solidFill>
              </a:rPr>
              <a:t>৮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115" y="1175657"/>
            <a:ext cx="9173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সমস্যা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সমাধান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3600" b="1" dirty="0" smtClean="0">
                <a:solidFill>
                  <a:schemeClr val="bg1"/>
                </a:solidFill>
              </a:rPr>
              <a:t> (Problem Solving Skill)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93" y="2734881"/>
            <a:ext cx="101553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সহজ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গঠণমুলক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ভাবে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সমস্যা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সমাধানের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সামর্থ্য</a:t>
            </a:r>
            <a:r>
              <a:rPr lang="en-US" sz="4000" b="1" dirty="0" smtClean="0">
                <a:solidFill>
                  <a:schemeClr val="bg1"/>
                </a:solidFill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নিজের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অক্ষমতায়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অন্যের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সাহায্য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গ্রহণের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মানসিকতা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থাকা</a:t>
            </a:r>
            <a:r>
              <a:rPr lang="en-US" sz="4000" b="1" dirty="0" smtClean="0">
                <a:solidFill>
                  <a:schemeClr val="bg1"/>
                </a:solidFill>
              </a:rPr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406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3293" y="243584"/>
            <a:ext cx="4613764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</a:t>
            </a:r>
            <a:r>
              <a:rPr lang="en-US" sz="4400" b="1" dirty="0">
                <a:solidFill>
                  <a:schemeClr val="bg1"/>
                </a:solidFill>
              </a:rPr>
              <a:t>৯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571" y="1214846"/>
            <a:ext cx="11972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আবেগ</a:t>
            </a:r>
            <a:r>
              <a:rPr 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নিয়ন্ত্রনের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(Skill to cope with </a:t>
            </a:r>
            <a:r>
              <a:rPr lang="en-US" sz="4000" b="1" dirty="0">
                <a:solidFill>
                  <a:schemeClr val="bg1"/>
                </a:solidFill>
              </a:rPr>
              <a:t>E</a:t>
            </a:r>
            <a:r>
              <a:rPr lang="en-US" sz="4000" b="1" dirty="0" smtClean="0">
                <a:solidFill>
                  <a:schemeClr val="bg1"/>
                </a:solidFill>
              </a:rPr>
              <a:t>motion)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784146" y="2538939"/>
            <a:ext cx="90057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মানসিক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অবস্থাকে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যুক্তি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দিয়ে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বিচার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সহজ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ইতিবাচক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সমাধানে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পৌছানোর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সামর্থ্য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আবেগের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যুক্তিকে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প্রাধান্য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দেবার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897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9682" y="282773"/>
            <a:ext cx="4876656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</a:t>
            </a:r>
            <a:r>
              <a:rPr lang="en-US" sz="4400" b="1" dirty="0" smtClean="0">
                <a:solidFill>
                  <a:schemeClr val="bg1"/>
                </a:solidFill>
              </a:rPr>
              <a:t>১০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975" y="1102025"/>
            <a:ext cx="113770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</a:rPr>
              <a:t>চাপ মোকাবেলাএ দক্ষতা (</a:t>
            </a:r>
            <a:r>
              <a:rPr lang="en-US" sz="4000" b="1" dirty="0" smtClean="0">
                <a:solidFill>
                  <a:schemeClr val="bg1"/>
                </a:solidFill>
              </a:rPr>
              <a:t>Skill to cope with stress)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784146" y="2538939"/>
            <a:ext cx="90057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মানসিক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চাপের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উৎস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শনাক্ত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চাপের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তীব্রতা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হ্রাস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সামর্থ্য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অহেতুক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চাপ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এড়িয়ে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চলার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।।  </a:t>
            </a:r>
            <a:r>
              <a:rPr lang="en-US" sz="4000" b="1" dirty="0" err="1" smtClean="0">
                <a:solidFill>
                  <a:schemeClr val="bg1"/>
                </a:solidFill>
              </a:rPr>
              <a:t>যৌক্তিক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চাপে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ভেংগে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পড়ার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992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813" y="786878"/>
            <a:ext cx="4762500" cy="4762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94" y="1223555"/>
            <a:ext cx="3810000" cy="381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2215243"/>
            <a:ext cx="228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6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38327"/>
            <a:ext cx="83506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যেমন অসীম ও ব্যাপক, জীবন দক্ষতাও তেমনি অসংখ্য। কিন্তু মৌলিকত্ব বিবেচনায়</a:t>
            </a:r>
          </a:p>
          <a:p>
            <a:r>
              <a:rPr lang="bn-IN" sz="4400" b="1" dirty="0" smtClean="0">
                <a:solidFill>
                  <a:schemeClr val="bg1"/>
                </a:solidFill>
              </a:rPr>
              <a:t>এবং অপরিহার্যতার দিক থেকে ১০টি অতি প্রয়োজনীয় জীবন দক্ষতা আমরা এখানে </a:t>
            </a:r>
          </a:p>
          <a:p>
            <a:r>
              <a:rPr lang="bn-IN" sz="4400" b="1" dirty="0" smtClean="0">
                <a:solidFill>
                  <a:schemeClr val="bg1"/>
                </a:solidFill>
              </a:rPr>
              <a:t>আলোচনা করছি।।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3557" y="217458"/>
            <a:ext cx="4509568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১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740" y="1091899"/>
            <a:ext cx="11560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</a:rPr>
              <a:t>আত্নসচেতনতা মুলক দক্ষতা (</a:t>
            </a:r>
            <a:r>
              <a:rPr lang="en-US" sz="4000" b="1" dirty="0" smtClean="0">
                <a:solidFill>
                  <a:schemeClr val="bg1"/>
                </a:solidFill>
              </a:rPr>
              <a:t>Self-awareness  Skill)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83" y="2090057"/>
            <a:ext cx="11469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নিজের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শারিরীক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মানসিক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সবলতা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দুর্বলতা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গুনাবলী</a:t>
            </a:r>
            <a:r>
              <a:rPr lang="en-US" sz="4000" b="1" dirty="0" smtClean="0">
                <a:solidFill>
                  <a:schemeClr val="bg1"/>
                </a:solidFill>
              </a:rPr>
              <a:t> ও  </a:t>
            </a:r>
            <a:r>
              <a:rPr lang="en-US" sz="4000" b="1" dirty="0" err="1" smtClean="0">
                <a:solidFill>
                  <a:schemeClr val="bg1"/>
                </a:solidFill>
              </a:rPr>
              <a:t>ত্রটি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সমুহ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দায়িত্ব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কর্তব্য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অধিকার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মুল্যবোধ</a:t>
            </a:r>
            <a:r>
              <a:rPr lang="en-US" sz="4000" b="1" dirty="0" smtClean="0">
                <a:solidFill>
                  <a:schemeClr val="bg1"/>
                </a:solidFill>
              </a:rPr>
              <a:t>  ও </a:t>
            </a:r>
            <a:r>
              <a:rPr lang="en-US" sz="4000" b="1" dirty="0" err="1" smtClean="0">
                <a:solidFill>
                  <a:schemeClr val="bg1"/>
                </a:solidFill>
              </a:rPr>
              <a:t>নৈতিকতা</a:t>
            </a:r>
            <a:r>
              <a:rPr lang="bn-IN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জেন্ডার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সংবেদনশীলতা</a:t>
            </a:r>
            <a:r>
              <a:rPr lang="en-US" sz="4000" b="1" dirty="0" smtClean="0">
                <a:solidFill>
                  <a:schemeClr val="bg1"/>
                </a:solidFill>
              </a:rPr>
              <a:t> ,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নিজ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গুনাবলী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উন্নয়ন</a:t>
            </a:r>
            <a:r>
              <a:rPr lang="en-US" sz="4000" b="1" dirty="0" smtClean="0">
                <a:solidFill>
                  <a:schemeClr val="bg1"/>
                </a:solidFill>
              </a:rPr>
              <a:t> ও  </a:t>
            </a:r>
            <a:r>
              <a:rPr lang="en-US" sz="4000" b="1" dirty="0" err="1" smtClean="0">
                <a:solidFill>
                  <a:schemeClr val="bg1"/>
                </a:solidFill>
              </a:rPr>
              <a:t>ত্রটি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সমুহ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দুরীকরনে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সচেতনতা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আত্নবিশ্বাস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আত্নমর্যাদাবোধ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সৃষ্টির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।।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368" y="413400"/>
            <a:ext cx="4584909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২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6994" y="1436914"/>
            <a:ext cx="86282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</a:rPr>
              <a:t>সহমর্মিতার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400" b="1" dirty="0" smtClean="0">
                <a:solidFill>
                  <a:schemeClr val="bg1"/>
                </a:solidFill>
              </a:rPr>
              <a:t>  (Empathy Skill)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394" y="2878574"/>
            <a:ext cx="114866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ভিন্ন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শারিরীক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মানসিক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সামাজিক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অবস্থায়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আছে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এমন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ব্যক্তির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অবস্থা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চাহিদা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ঐ </a:t>
            </a:r>
            <a:r>
              <a:rPr lang="en-US" sz="4000" b="1" dirty="0" err="1" smtClean="0">
                <a:solidFill>
                  <a:schemeClr val="bg1"/>
                </a:solidFill>
              </a:rPr>
              <a:t>ব্যক্তির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অবস্থান</a:t>
            </a:r>
            <a:r>
              <a:rPr lang="bn-IN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নিজেকে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কল্পনা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যথা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যথ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ভাবে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বোঝা</a:t>
            </a:r>
            <a:r>
              <a:rPr lang="en-US" sz="4000" b="1" dirty="0" smtClean="0">
                <a:solidFill>
                  <a:schemeClr val="bg1"/>
                </a:solidFill>
              </a:rPr>
              <a:t>।  </a:t>
            </a:r>
            <a:r>
              <a:rPr lang="en-US" sz="4000" b="1" dirty="0" err="1" smtClean="0">
                <a:solidFill>
                  <a:schemeClr val="bg1"/>
                </a:solidFill>
              </a:rPr>
              <a:t>ভিন্ন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আপনার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নিম্ন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অবস্থানের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ব্যক্তির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কথা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শুনা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বুঝার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57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7431" y="426463"/>
            <a:ext cx="4657044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৩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366" y="1489166"/>
            <a:ext cx="8935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অ</a:t>
            </a:r>
            <a:r>
              <a:rPr lang="en-US" sz="4000" b="1" dirty="0" err="1" smtClean="0">
                <a:solidFill>
                  <a:schemeClr val="bg1"/>
                </a:solidFill>
              </a:rPr>
              <a:t>ন্তঃব্যক্তিক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(Interpersonal Skill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6104" y="2826322"/>
            <a:ext cx="96665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নিজের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আবেগ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চাহিদা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বুঝতে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পারার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অন্তর্গত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হচ্ছে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সত্যবাদিতা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বিনয়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সময়ানুবর্তিতা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নেতৃত্ব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পরমত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সহিষ্ণুতা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প্রকাশ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মুখিনতা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ইত্যাদি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791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3374" y="243584"/>
            <a:ext cx="4560864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৪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183" y="1227909"/>
            <a:ext cx="906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আন্তঃব্যক্তিক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(Interpersonal Skill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703" y="2617316"/>
            <a:ext cx="112993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অন্যের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সাথে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সম্পর্ক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স্থাপন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বজায়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রাখার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সামর্থ্য</a:t>
            </a:r>
            <a:r>
              <a:rPr lang="en-US" sz="4000" b="1" dirty="0" smtClean="0">
                <a:solidFill>
                  <a:schemeClr val="bg1"/>
                </a:solidFill>
              </a:rPr>
              <a:t>। 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নিজের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যুক্তি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সংগত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মত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প্রকাশে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অটল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থাকা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অযৌক্তিক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অনাকাংক্ষিত</a:t>
            </a:r>
            <a:r>
              <a:rPr 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</a:rPr>
              <a:t>চাপ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প্রত্যাখানের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অন্যকে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নিজের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জন্য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কাজ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করতে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প্রভাবিত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97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1305" y="374212"/>
            <a:ext cx="4616970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৫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0606" y="1410790"/>
            <a:ext cx="9116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যোগাযোগ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(Communication Skill)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5951" y="2512812"/>
            <a:ext cx="105080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নিজেকে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সঠিক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ভাবে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প্রকাশ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হতে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পারে</a:t>
            </a:r>
            <a:r>
              <a:rPr 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</a:rPr>
              <a:t>তা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মৌখিক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শরীরি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ভাষায়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এমন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লিখিতভাবেও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হতে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পারে</a:t>
            </a:r>
            <a:r>
              <a:rPr lang="en-US" sz="4000" b="1" dirty="0" smtClean="0">
                <a:solidFill>
                  <a:schemeClr val="bg1"/>
                </a:solidFill>
              </a:rPr>
              <a:t>।।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অন্যের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কথা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গুরুত্ব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সহকারে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</a:rPr>
              <a:t>শো</a:t>
            </a:r>
            <a:r>
              <a:rPr lang="en-US" sz="4000" b="1" dirty="0" err="1" smtClean="0">
                <a:solidFill>
                  <a:schemeClr val="bg1"/>
                </a:solidFill>
              </a:rPr>
              <a:t>নার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অন্যকে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দোষ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দিয়ে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কথা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বলার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94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802" y="230520"/>
            <a:ext cx="4655442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৬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8251" y="1280159"/>
            <a:ext cx="7233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</a:rPr>
              <a:t>চিন্তন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400" b="1" dirty="0" smtClean="0">
                <a:solidFill>
                  <a:schemeClr val="bg1"/>
                </a:solidFill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</a:rPr>
              <a:t>Thingking</a:t>
            </a:r>
            <a:r>
              <a:rPr lang="en-US" sz="4400" b="1" dirty="0" smtClean="0">
                <a:solidFill>
                  <a:schemeClr val="bg1"/>
                </a:solidFill>
              </a:rPr>
              <a:t> Skill)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1185" y="2617317"/>
            <a:ext cx="11370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সৃজনশীল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চিন্তন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কর্ম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ক্ষেত্রে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নতুন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নতুন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পদ্ধতি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উদ্ভাবনের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কোন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কাজে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বিকল্প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সমাধান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দেবার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সক্ষমতা</a:t>
            </a:r>
            <a:r>
              <a:rPr lang="en-US" sz="4000" b="1" dirty="0" smtClean="0">
                <a:solidFill>
                  <a:schemeClr val="bg1"/>
                </a:solidFill>
              </a:rPr>
              <a:t>।  </a:t>
            </a:r>
            <a:r>
              <a:rPr lang="en-US" sz="4000" b="1" dirty="0" err="1" smtClean="0">
                <a:solidFill>
                  <a:schemeClr val="bg1"/>
                </a:solidFill>
              </a:rPr>
              <a:t>তথ্য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পরিস্থিতি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তথা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বিজ্ঞাপন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ছবি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মিডিয়া</a:t>
            </a:r>
            <a:r>
              <a:rPr lang="en-US" sz="4000" b="1" dirty="0" smtClean="0">
                <a:solidFill>
                  <a:schemeClr val="bg1"/>
                </a:solidFill>
              </a:rPr>
              <a:t>, ও </a:t>
            </a:r>
            <a:r>
              <a:rPr lang="en-US" sz="4000" b="1" dirty="0" err="1" smtClean="0">
                <a:solidFill>
                  <a:schemeClr val="bg1"/>
                </a:solidFill>
              </a:rPr>
              <a:t>তথ্য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প্রযুক্তির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প্রভাব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বস্তুনিষ্ঠভাবে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বিশ্লেষণ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ব্যাখ্যা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করার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25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17" y="178270"/>
            <a:ext cx="4682692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</a:rPr>
              <a:t>জীবন দক্ষতা # </a:t>
            </a:r>
            <a:r>
              <a:rPr lang="en-US" sz="4400" b="1" dirty="0" smtClean="0">
                <a:solidFill>
                  <a:schemeClr val="bg1"/>
                </a:solidFill>
              </a:rPr>
              <a:t>৭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5603" y="1088962"/>
            <a:ext cx="9674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সিদ্ধান্ত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গ্রহণ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 (Decision Making Skill)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718832" y="2277682"/>
            <a:ext cx="90057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যথাযথ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ভাবে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কোন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পরিস্থিতি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অনুধাবনের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</a:rPr>
              <a:t>বিষয়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সংশ্লিষ্ট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তথ্য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সংগ্রহ</a:t>
            </a:r>
            <a:r>
              <a:rPr lang="en-US" sz="4000" b="1" dirty="0" smtClean="0">
                <a:solidFill>
                  <a:schemeClr val="bg1"/>
                </a:solidFill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</a:rPr>
              <a:t>তথ্যভিত্তিক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সিদ্ধান্ত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গ্রহনের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দক্ষতা</a:t>
            </a:r>
            <a:r>
              <a:rPr lang="en-US" sz="4000" b="1" dirty="0" smtClean="0">
                <a:solidFill>
                  <a:schemeClr val="bg1"/>
                </a:solidFill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19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438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2021-10-25T16:07:05Z</dcterms:created>
  <dcterms:modified xsi:type="dcterms:W3CDTF">2021-10-26T18:33:45Z</dcterms:modified>
</cp:coreProperties>
</file>