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6179B-AA54-4E00-BD55-0416C2EC21CA}" type="doc">
      <dgm:prSet loTypeId="urn:microsoft.com/office/officeart/2005/8/layout/process4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9DF5AFC0-B08F-4A65-98A4-0CEC8437B70C}">
      <dgm:prSet/>
      <dgm:spPr/>
      <dgm:t>
        <a:bodyPr/>
        <a:lstStyle/>
        <a:p>
          <a:pPr rtl="0"/>
          <a:r>
            <a:rPr lang="en-US" dirty="0" err="1" smtClean="0"/>
            <a:t>নিচের</a:t>
          </a:r>
          <a:r>
            <a:rPr lang="en-US" dirty="0" smtClean="0"/>
            <a:t> </a:t>
          </a:r>
          <a:r>
            <a:rPr lang="en-US" dirty="0" err="1" smtClean="0"/>
            <a:t>ছবিটি</a:t>
          </a:r>
          <a:r>
            <a:rPr lang="en-US" dirty="0" smtClean="0"/>
            <a:t> </a:t>
          </a:r>
          <a:r>
            <a:rPr lang="en-US" dirty="0" err="1" smtClean="0"/>
            <a:t>লক্ষ্য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en-US" dirty="0" smtClean="0"/>
            <a:t> </a:t>
          </a:r>
          <a:endParaRPr lang="en-US" dirty="0"/>
        </a:p>
      </dgm:t>
    </dgm:pt>
    <dgm:pt modelId="{FE23272C-06B1-4198-BC3D-CF6189EC5D91}" type="parTrans" cxnId="{E1747CF8-D5C8-42BD-A830-9920C9615610}">
      <dgm:prSet/>
      <dgm:spPr/>
      <dgm:t>
        <a:bodyPr/>
        <a:lstStyle/>
        <a:p>
          <a:endParaRPr lang="en-US"/>
        </a:p>
      </dgm:t>
    </dgm:pt>
    <dgm:pt modelId="{D12FBF97-5E03-4009-9A1F-AC89814CC2FE}" type="sibTrans" cxnId="{E1747CF8-D5C8-42BD-A830-9920C9615610}">
      <dgm:prSet/>
      <dgm:spPr/>
      <dgm:t>
        <a:bodyPr/>
        <a:lstStyle/>
        <a:p>
          <a:endParaRPr lang="en-US"/>
        </a:p>
      </dgm:t>
    </dgm:pt>
    <dgm:pt modelId="{04D593DC-EFB0-45DC-B0CD-34DB0A9E4DF7}" type="pres">
      <dgm:prSet presAssocID="{DED6179B-AA54-4E00-BD55-0416C2EC21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BAF3C0-3C48-466C-8791-9505E3ACAB8C}" type="pres">
      <dgm:prSet presAssocID="{9DF5AFC0-B08F-4A65-98A4-0CEC8437B70C}" presName="boxAndChildren" presStyleCnt="0"/>
      <dgm:spPr/>
    </dgm:pt>
    <dgm:pt modelId="{52433773-6849-4871-B941-90BB337C5800}" type="pres">
      <dgm:prSet presAssocID="{9DF5AFC0-B08F-4A65-98A4-0CEC8437B70C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46AE24C9-5C8B-44A1-BC5E-2539F8542614}" type="presOf" srcId="{9DF5AFC0-B08F-4A65-98A4-0CEC8437B70C}" destId="{52433773-6849-4871-B941-90BB337C5800}" srcOrd="0" destOrd="0" presId="urn:microsoft.com/office/officeart/2005/8/layout/process4"/>
    <dgm:cxn modelId="{A8AD4F51-BF84-4298-AF45-6E0CF0B27CBA}" type="presOf" srcId="{DED6179B-AA54-4E00-BD55-0416C2EC21CA}" destId="{04D593DC-EFB0-45DC-B0CD-34DB0A9E4DF7}" srcOrd="0" destOrd="0" presId="urn:microsoft.com/office/officeart/2005/8/layout/process4"/>
    <dgm:cxn modelId="{E1747CF8-D5C8-42BD-A830-9920C9615610}" srcId="{DED6179B-AA54-4E00-BD55-0416C2EC21CA}" destId="{9DF5AFC0-B08F-4A65-98A4-0CEC8437B70C}" srcOrd="0" destOrd="0" parTransId="{FE23272C-06B1-4198-BC3D-CF6189EC5D91}" sibTransId="{D12FBF97-5E03-4009-9A1F-AC89814CC2FE}"/>
    <dgm:cxn modelId="{7788A586-0D89-40F0-88E8-738CE6F4B790}" type="presParOf" srcId="{04D593DC-EFB0-45DC-B0CD-34DB0A9E4DF7}" destId="{FCBAF3C0-3C48-466C-8791-9505E3ACAB8C}" srcOrd="0" destOrd="0" presId="urn:microsoft.com/office/officeart/2005/8/layout/process4"/>
    <dgm:cxn modelId="{A635643A-5652-4DD9-A3F3-272FDB3375F3}" type="presParOf" srcId="{FCBAF3C0-3C48-466C-8791-9505E3ACAB8C}" destId="{52433773-6849-4871-B941-90BB337C580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33773-6849-4871-B941-90BB337C5800}">
      <dsp:nvSpPr>
        <dsp:cNvPr id="0" name=""/>
        <dsp:cNvSpPr/>
      </dsp:nvSpPr>
      <dsp:spPr>
        <a:xfrm>
          <a:off x="0" y="0"/>
          <a:ext cx="8229600" cy="1143000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নিচের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ছবিটি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লক্ষ্য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কর</a:t>
          </a:r>
          <a:r>
            <a:rPr lang="en-US" sz="3700" kern="1200" dirty="0" smtClean="0"/>
            <a:t> </a:t>
          </a:r>
          <a:endParaRPr lang="en-US" sz="3700" kern="1200" dirty="0"/>
        </a:p>
      </dsp:txBody>
      <dsp:txXfrm>
        <a:off x="0" y="0"/>
        <a:ext cx="8229600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9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6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6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5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2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0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2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7CB8-0457-470A-B528-CB138938E100}" type="datetimeFigureOut">
              <a:rPr lang="en-US" smtClean="0"/>
              <a:t>28-Oct-21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6307-0623-4DF3-9328-739820AFA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47859" cy="172473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Stop">
              <a:avLst/>
            </a:prstTxWarp>
            <a:normAutofit/>
          </a:bodyPr>
          <a:lstStyle/>
          <a:p>
            <a:r>
              <a:rPr lang="en-US" sz="1600" dirty="0" err="1" smtClean="0">
                <a:solidFill>
                  <a:srgbClr val="C00000"/>
                </a:solidFill>
              </a:rPr>
              <a:t>বিসমিল্লাহির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রাহমানির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রাহিম</a:t>
            </a:r>
            <a:r>
              <a:rPr lang="en-US" sz="1600" dirty="0" smtClean="0">
                <a:solidFill>
                  <a:srgbClr val="C00000"/>
                </a:solidFill>
              </a:rPr>
              <a:t/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0070C0"/>
                </a:solidFill>
              </a:rPr>
              <a:t>সবাইকে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একরাশ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ফুলেল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শুভেচ্ছা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8382000" cy="41702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custDataLst>
      <p:tags r:id="rId1"/>
    </p:custDataLst>
    <p:extLst>
      <p:ext uri="{BB962C8B-B14F-4D97-AF65-F5344CB8AC3E}">
        <p14:creationId xmlns:p14="http://schemas.microsoft.com/office/powerpoint/2010/main" val="45140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790">
        <p:blinds dir="vert"/>
      </p:transition>
    </mc:Choice>
    <mc:Fallback xmlns="">
      <p:transition spd="slow" advTm="679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04800"/>
            <a:ext cx="5257800" cy="2369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2819400"/>
            <a:ext cx="518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ভাস্কো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দা</a:t>
            </a:r>
            <a:r>
              <a:rPr lang="en-US" sz="2800" dirty="0" smtClean="0"/>
              <a:t> </a:t>
            </a:r>
            <a:r>
              <a:rPr lang="en-US" sz="2800" dirty="0" err="1" smtClean="0"/>
              <a:t>গামা</a:t>
            </a:r>
            <a:r>
              <a:rPr lang="en-US" sz="2800" dirty="0" smtClean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আগমন</a:t>
            </a:r>
            <a:r>
              <a:rPr lang="en-US" sz="2800" dirty="0" smtClean="0"/>
              <a:t> ( ১৪৯৮)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পেড্রো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আল্ভারেজ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ক্রাবাল</a:t>
            </a:r>
            <a:r>
              <a:rPr lang="en-US" sz="2800" dirty="0" smtClean="0"/>
              <a:t> (১৫০০)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আলবুকার্ক</a:t>
            </a:r>
            <a:r>
              <a:rPr lang="en-US" sz="2800" dirty="0" smtClean="0"/>
              <a:t>  (১৫০৯)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191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7"/>
    </mc:Choice>
    <mc:Fallback xmlns="">
      <p:transition spd="slow" advTm="56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পর্তুগিজদের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পতনের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কারন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5" y="1150441"/>
            <a:ext cx="1967345" cy="16780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873" y="29023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মিশ্র</a:t>
            </a:r>
            <a:r>
              <a:rPr lang="en-US" dirty="0" smtClean="0"/>
              <a:t> </a:t>
            </a:r>
            <a:r>
              <a:rPr lang="en-US" dirty="0" err="1" smtClean="0"/>
              <a:t>বিবাহ</a:t>
            </a:r>
            <a:r>
              <a:rPr lang="en-US" dirty="0" smtClean="0"/>
              <a:t> </a:t>
            </a:r>
            <a:r>
              <a:rPr lang="en-US" dirty="0" err="1" smtClean="0"/>
              <a:t>নীতি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73" y="1210416"/>
            <a:ext cx="2133600" cy="16780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33263"/>
            <a:ext cx="1988127" cy="17051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4" y="3671455"/>
            <a:ext cx="3537857" cy="21535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4" y="3657600"/>
            <a:ext cx="3435927" cy="215350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54928" y="2985473"/>
            <a:ext cx="2407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জোরপুর্বক</a:t>
            </a:r>
            <a:r>
              <a:rPr lang="en-US" dirty="0" smtClean="0"/>
              <a:t> </a:t>
            </a:r>
            <a:r>
              <a:rPr lang="en-US" dirty="0" err="1" smtClean="0"/>
              <a:t>খ্রীস্টান</a:t>
            </a:r>
            <a:r>
              <a:rPr lang="en-US" dirty="0" smtClean="0"/>
              <a:t> </a:t>
            </a:r>
            <a:r>
              <a:rPr lang="en-US" dirty="0" err="1" smtClean="0"/>
              <a:t>ধর্মে</a:t>
            </a:r>
            <a:r>
              <a:rPr lang="en-US" dirty="0" smtClean="0"/>
              <a:t>  </a:t>
            </a:r>
            <a:r>
              <a:rPr lang="en-US" dirty="0" err="1" smtClean="0"/>
              <a:t>ধর্মান্তরিত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5999" y="2948466"/>
            <a:ext cx="1988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ভারতীয়দের</a:t>
            </a:r>
            <a:r>
              <a:rPr lang="en-US" dirty="0" smtClean="0"/>
              <a:t> </a:t>
            </a:r>
            <a:r>
              <a:rPr lang="en-US" dirty="0" err="1" smtClean="0"/>
              <a:t>বিদেশে</a:t>
            </a:r>
            <a:r>
              <a:rPr lang="en-US" dirty="0" smtClean="0"/>
              <a:t> </a:t>
            </a:r>
            <a:r>
              <a:rPr lang="en-US" dirty="0" err="1" smtClean="0"/>
              <a:t>দাসদাসী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বিক্রি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8655" y="5943600"/>
            <a:ext cx="326274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বিনা</a:t>
            </a:r>
            <a:r>
              <a:rPr lang="en-US" dirty="0" smtClean="0"/>
              <a:t> </a:t>
            </a:r>
            <a:r>
              <a:rPr lang="en-US" dirty="0" err="1" smtClean="0"/>
              <a:t>শুল্কে</a:t>
            </a:r>
            <a:r>
              <a:rPr lang="en-US" dirty="0" smtClean="0"/>
              <a:t> </a:t>
            </a:r>
            <a:r>
              <a:rPr lang="en-US" dirty="0" err="1" smtClean="0"/>
              <a:t>ব্যবসা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চেস্টা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58541" y="59552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ইউরোপীয়</a:t>
            </a:r>
            <a:r>
              <a:rPr lang="en-US" dirty="0" smtClean="0"/>
              <a:t> </a:t>
            </a:r>
            <a:r>
              <a:rPr lang="en-US" dirty="0" err="1" smtClean="0"/>
              <a:t>শক্তির</a:t>
            </a:r>
            <a:r>
              <a:rPr lang="en-US" dirty="0" smtClean="0"/>
              <a:t> </a:t>
            </a:r>
            <a:r>
              <a:rPr lang="en-US" dirty="0" err="1" smtClean="0"/>
              <a:t>আগমন</a:t>
            </a:r>
            <a:r>
              <a:rPr lang="en-US" dirty="0" smtClean="0"/>
              <a:t>/ </a:t>
            </a:r>
            <a:r>
              <a:rPr lang="en-US" dirty="0" err="1" smtClean="0"/>
              <a:t>উত্থান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24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2"/>
    </mc:Choice>
    <mc:Fallback xmlns="">
      <p:transition spd="slow" advTm="163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4" grpId="0"/>
      <p:bldP spid="15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90600"/>
            <a:ext cx="4167187" cy="3238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4945889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সবাইকে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ধন্যবাদ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5631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1"/>
    </mc:Choice>
    <mc:Fallback xmlns="">
      <p:transition spd="slow" advTm="10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শিক্ষক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পরিচিতি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মোঃ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রেজাউল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করিম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রিপন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প্রভাষক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ইতিহাস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বিভগ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লক্ষীনারায়নী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বালিকা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স্কুল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এন্ড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কলেজ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মোবাইল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নম্বরঃ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০১৭১৭৯৭৬৭৩৬ </a:t>
            </a: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সুন্দরদিঘী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,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দেবীগঞ্জ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,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পঞ্চগড়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236" y="1981200"/>
            <a:ext cx="1794164" cy="19188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517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1708">
        <p14:flip dir="r"/>
      </p:transition>
    </mc:Choice>
    <mc:Fallback xmlns="">
      <p:transition spd="slow" advTm="117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001000" cy="3482975"/>
          </a:xfrm>
        </p:spPr>
        <p:txBody>
          <a:bodyPr/>
          <a:lstStyle/>
          <a:p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ইতিহাস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পত্র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অধ্যায়ঃ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বাংলায়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ইউরোপীয়দের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আগমন</a:t>
            </a:r>
            <a:r>
              <a:rPr lang="en-US" sz="2400" dirty="0" smtClean="0"/>
              <a:t>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err="1" smtClean="0"/>
              <a:t>সময়</a:t>
            </a:r>
            <a:r>
              <a:rPr lang="en-US" dirty="0" smtClean="0"/>
              <a:t>: 11.15- 12.00</a:t>
            </a:r>
            <a:br>
              <a:rPr lang="en-US" dirty="0" smtClean="0"/>
            </a:br>
            <a:r>
              <a:rPr lang="en-US" dirty="0" err="1" smtClean="0"/>
              <a:t>তারিখঃ</a:t>
            </a:r>
            <a:r>
              <a:rPr lang="en-US" dirty="0" smtClean="0"/>
              <a:t> 25/10/2021 </a:t>
            </a:r>
            <a:r>
              <a:rPr lang="en-US" dirty="0" err="1" smtClean="0"/>
              <a:t>ইং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5867400" cy="12954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পাঠ</a:t>
            </a:r>
            <a:r>
              <a:rPr lang="en-US" sz="4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পরিচিতি</a:t>
            </a:r>
            <a:r>
              <a:rPr lang="en-US" sz="4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44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57200"/>
            <a:ext cx="1762125" cy="2524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19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735">
        <p:dissolve/>
      </p:transition>
    </mc:Choice>
    <mc:Fallback xmlns="">
      <p:transition spd="slow" advTm="5735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8409419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6433" y="5377934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ইউরোপীয়দের</a:t>
            </a:r>
            <a:r>
              <a:rPr lang="en-US" sz="3200" dirty="0"/>
              <a:t> </a:t>
            </a:r>
            <a:r>
              <a:rPr lang="en-US" sz="3200" dirty="0" err="1" smtClean="0"/>
              <a:t>ভারতবর্ষে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আগমন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838" y="1675899"/>
            <a:ext cx="6025895" cy="36743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915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5384">
        <p14:shred/>
      </p:transition>
    </mc:Choice>
    <mc:Fallback xmlns="">
      <p:transition spd="slow" advTm="538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আজকের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পাঠ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ইউরোপীয়দের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ভারত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উপমহাদেশে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আগমন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ও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তাদের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কার্যক্রম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।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622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507">
        <p14:flip dir="r"/>
      </p:transition>
    </mc:Choice>
    <mc:Fallback xmlns="">
      <p:transition spd="slow" advTm="45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শিখন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ফলঃ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এই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পাঠ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শেষে</a:t>
            </a: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তোমরা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যা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যা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শিখবে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………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জলপথ</a:t>
            </a:r>
            <a:r>
              <a:rPr lang="en-US" dirty="0" smtClean="0"/>
              <a:t> </a:t>
            </a:r>
            <a:r>
              <a:rPr lang="en-US" dirty="0" err="1" smtClean="0"/>
              <a:t>আবিস্কার</a:t>
            </a:r>
            <a:r>
              <a:rPr lang="en-US" dirty="0" smtClean="0"/>
              <a:t> ,</a:t>
            </a:r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ভাস্কো</a:t>
            </a:r>
            <a:r>
              <a:rPr lang="en-US" dirty="0" smtClean="0"/>
              <a:t> </a:t>
            </a:r>
            <a:r>
              <a:rPr lang="en-US" dirty="0" err="1" smtClean="0"/>
              <a:t>দা</a:t>
            </a:r>
            <a:r>
              <a:rPr lang="en-US" dirty="0" smtClean="0"/>
              <a:t> </a:t>
            </a:r>
            <a:r>
              <a:rPr lang="en-US" dirty="0" err="1" smtClean="0"/>
              <a:t>গামার</a:t>
            </a:r>
            <a:r>
              <a:rPr lang="en-US" dirty="0" smtClean="0"/>
              <a:t> </a:t>
            </a:r>
            <a:r>
              <a:rPr lang="en-US" dirty="0" err="1" smtClean="0"/>
              <a:t>ভারতে</a:t>
            </a:r>
            <a:r>
              <a:rPr lang="en-US" dirty="0" smtClean="0"/>
              <a:t> </a:t>
            </a:r>
            <a:r>
              <a:rPr lang="en-US" dirty="0" err="1" smtClean="0"/>
              <a:t>আসার</a:t>
            </a:r>
            <a:r>
              <a:rPr lang="en-US" dirty="0" smtClean="0"/>
              <a:t> </a:t>
            </a:r>
            <a:r>
              <a:rPr lang="en-US" dirty="0" err="1" smtClean="0"/>
              <a:t>উদ্দেশ্য</a:t>
            </a:r>
            <a:r>
              <a:rPr lang="en-US" dirty="0" smtClean="0"/>
              <a:t> ,</a:t>
            </a:r>
          </a:p>
          <a:p>
            <a:pPr marL="0" indent="0"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সালে,কিভাবে</a:t>
            </a:r>
            <a:r>
              <a:rPr lang="en-US" dirty="0" smtClean="0"/>
              <a:t> </a:t>
            </a:r>
            <a:r>
              <a:rPr lang="en-US" dirty="0" err="1" smtClean="0"/>
              <a:t>ভারতে</a:t>
            </a:r>
            <a:r>
              <a:rPr lang="en-US" dirty="0" smtClean="0"/>
              <a:t> </a:t>
            </a:r>
            <a:r>
              <a:rPr lang="en-US" dirty="0" err="1" smtClean="0"/>
              <a:t>আসেন</a:t>
            </a:r>
            <a:r>
              <a:rPr lang="en-US" dirty="0" smtClean="0"/>
              <a:t> , </a:t>
            </a:r>
          </a:p>
          <a:p>
            <a:pPr marL="0" indent="0">
              <a:buNone/>
            </a:pPr>
            <a:r>
              <a:rPr lang="en-US" dirty="0" smtClean="0"/>
              <a:t>৪।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বন্দরে</a:t>
            </a:r>
            <a:r>
              <a:rPr lang="en-US" dirty="0" smtClean="0"/>
              <a:t> </a:t>
            </a:r>
            <a:r>
              <a:rPr lang="en-US" dirty="0" err="1" smtClean="0"/>
              <a:t>এসে</a:t>
            </a:r>
            <a:r>
              <a:rPr lang="en-US" dirty="0" smtClean="0"/>
              <a:t> </a:t>
            </a:r>
            <a:r>
              <a:rPr lang="en-US" dirty="0" err="1" smtClean="0"/>
              <a:t>পৌছান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smtClean="0"/>
              <a:t>৫। </a:t>
            </a:r>
            <a:r>
              <a:rPr lang="en-US" dirty="0" err="1" smtClean="0"/>
              <a:t>ভারতবর্ষে</a:t>
            </a:r>
            <a:r>
              <a:rPr lang="en-US" dirty="0" smtClean="0"/>
              <a:t> </a:t>
            </a:r>
            <a:r>
              <a:rPr lang="en-US" dirty="0" err="1" smtClean="0"/>
              <a:t>পর্তুগিজদের</a:t>
            </a:r>
            <a:r>
              <a:rPr lang="en-US" dirty="0" smtClean="0"/>
              <a:t> </a:t>
            </a:r>
            <a:r>
              <a:rPr lang="en-US" dirty="0" err="1" smtClean="0"/>
              <a:t>আগমন</a:t>
            </a:r>
            <a:r>
              <a:rPr lang="en-US" dirty="0" smtClean="0"/>
              <a:t> ও </a:t>
            </a:r>
            <a:r>
              <a:rPr lang="en-US" dirty="0" err="1" smtClean="0"/>
              <a:t>পতন</a:t>
            </a:r>
            <a:r>
              <a:rPr lang="en-US" dirty="0" smtClean="0"/>
              <a:t> ।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926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25"/>
    </mc:Choice>
    <mc:Fallback xmlns="">
      <p:transition spd="slow" advTm="113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308" y="914400"/>
            <a:ext cx="4935091" cy="35956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48006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ভাস্কো</a:t>
            </a:r>
            <a:r>
              <a:rPr lang="en-US" sz="4400" dirty="0" smtClean="0"/>
              <a:t> </a:t>
            </a:r>
            <a:r>
              <a:rPr lang="en-US" sz="4400" dirty="0" err="1" smtClean="0"/>
              <a:t>দা</a:t>
            </a:r>
            <a:r>
              <a:rPr lang="en-US" sz="4400" dirty="0" smtClean="0"/>
              <a:t> </a:t>
            </a:r>
            <a:r>
              <a:rPr lang="en-US" sz="4400" dirty="0" err="1" smtClean="0"/>
              <a:t>গামা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945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9"/>
    </mc:Choice>
    <mc:Fallback xmlns="">
      <p:transition spd="slow" advTm="39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ভারত</a:t>
            </a:r>
            <a:r>
              <a:rPr lang="en-US" dirty="0" smtClean="0"/>
              <a:t> </a:t>
            </a:r>
            <a:r>
              <a:rPr lang="en-US" dirty="0" err="1" smtClean="0"/>
              <a:t>বর্ষে</a:t>
            </a:r>
            <a:r>
              <a:rPr lang="en-US" dirty="0" smtClean="0"/>
              <a:t> </a:t>
            </a:r>
            <a:r>
              <a:rPr lang="en-US" dirty="0" err="1" smtClean="0"/>
              <a:t>আগত</a:t>
            </a:r>
            <a:r>
              <a:rPr lang="en-US" dirty="0" smtClean="0"/>
              <a:t> </a:t>
            </a:r>
            <a:r>
              <a:rPr lang="en-US" dirty="0" err="1" smtClean="0"/>
              <a:t>ইউরোপীয়</a:t>
            </a:r>
            <a:r>
              <a:rPr lang="en-US" dirty="0" smtClean="0"/>
              <a:t> </a:t>
            </a:r>
            <a:r>
              <a:rPr lang="en-US" dirty="0" err="1" smtClean="0"/>
              <a:t>কোম্পানি</a:t>
            </a:r>
            <a:r>
              <a:rPr lang="en-US" dirty="0" smtClean="0"/>
              <a:t> </a:t>
            </a:r>
            <a:r>
              <a:rPr lang="en-US" dirty="0" err="1" smtClean="0"/>
              <a:t>সমুহের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ক) </a:t>
            </a:r>
            <a:r>
              <a:rPr lang="en-US" dirty="0" err="1" smtClean="0"/>
              <a:t>পর্তুগীজ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খ) </a:t>
            </a:r>
            <a:r>
              <a:rPr lang="en-US" dirty="0" err="1" smtClean="0"/>
              <a:t>ওলন্দাজ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গ) </a:t>
            </a:r>
            <a:r>
              <a:rPr lang="en-US" dirty="0" err="1" smtClean="0"/>
              <a:t>দিনেমার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ঘ) </a:t>
            </a:r>
            <a:r>
              <a:rPr lang="en-US" dirty="0" err="1" smtClean="0"/>
              <a:t>ইংরেজ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ঙ) </a:t>
            </a:r>
            <a:r>
              <a:rPr lang="en-US" dirty="0" err="1" smtClean="0"/>
              <a:t>ফরাসি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583694"/>
            <a:ext cx="1543050" cy="206005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531" y="1433945"/>
            <a:ext cx="1598757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050722"/>
            <a:ext cx="1769810" cy="22998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415" y="4050722"/>
            <a:ext cx="1753810" cy="2209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09" y="4043795"/>
            <a:ext cx="1733550" cy="2628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5705" y="3733800"/>
            <a:ext cx="170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পর্তুগালের</a:t>
            </a:r>
            <a:r>
              <a:rPr lang="en-US" dirty="0" smtClean="0"/>
              <a:t> </a:t>
            </a:r>
            <a:r>
              <a:rPr lang="en-US" dirty="0" err="1" smtClean="0"/>
              <a:t>রানি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80531" y="3643745"/>
            <a:ext cx="1815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আলবেনিয়া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6477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ফেড্রিক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635057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ইংরেজ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917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08"/>
    </mc:Choice>
    <mc:Fallback xmlns="">
      <p:transition spd="slow" advTm="223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9" y="4648200"/>
            <a:ext cx="7772400" cy="1362075"/>
          </a:xfrm>
        </p:spPr>
        <p:txBody>
          <a:bodyPr/>
          <a:lstStyle/>
          <a:p>
            <a:r>
              <a:rPr lang="en-US" dirty="0" err="1" smtClean="0"/>
              <a:t>ভারত</a:t>
            </a:r>
            <a:r>
              <a:rPr lang="en-US" dirty="0" smtClean="0"/>
              <a:t> </a:t>
            </a:r>
            <a:r>
              <a:rPr lang="en-US" dirty="0" err="1" smtClean="0"/>
              <a:t>বর্ষে</a:t>
            </a:r>
            <a:r>
              <a:rPr lang="en-US" dirty="0" smtClean="0"/>
              <a:t> </a:t>
            </a:r>
            <a:r>
              <a:rPr lang="en-US" dirty="0" err="1" smtClean="0"/>
              <a:t>পর্তুগিজ</a:t>
            </a:r>
            <a:r>
              <a:rPr lang="en-US" dirty="0" smtClean="0"/>
              <a:t> </a:t>
            </a:r>
            <a:r>
              <a:rPr lang="en-US" dirty="0" err="1" smtClean="0"/>
              <a:t>শক্তির</a:t>
            </a:r>
            <a:r>
              <a:rPr lang="en-US" dirty="0" smtClean="0"/>
              <a:t> </a:t>
            </a:r>
            <a:r>
              <a:rPr lang="en-US" dirty="0" err="1" smtClean="0"/>
              <a:t>উত্থান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57200"/>
            <a:ext cx="6934200" cy="39927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06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1"/>
    </mc:Choice>
    <mc:Fallback xmlns="">
      <p:transition spd="slow" advTm="73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2|1.3|1.5|1.5|1.2|1.4|0.9|1.1|1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1.7|1|1.5|1.4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2|1.2|0.9|1.3|1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6|1.3|1.1|1.1|1.1|1.2|1.3|1.1|1|1.2|1.4|1.2|1.2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185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বিসমিল্লাহির রাহমানির রাহিম সবাইকে একরাশ ফুলেল শুভেচ্ছা </vt:lpstr>
      <vt:lpstr>শিক্ষক পরিচিতি </vt:lpstr>
      <vt:lpstr>বিষয়ঃ ইতিহাস প্রথম পত্র  অধ্যায়ঃ প্রথম (বাংলায় ইউরোপীয়দের আগমন) সময়: 11.15- 12.00 তারিখঃ 25/10/2021 ইং </vt:lpstr>
      <vt:lpstr>PowerPoint Presentation</vt:lpstr>
      <vt:lpstr>আজকের পাঠ</vt:lpstr>
      <vt:lpstr>শিখন ফলঃ </vt:lpstr>
      <vt:lpstr>PowerPoint Presentation</vt:lpstr>
      <vt:lpstr>ভারত বর্ষে আগত ইউরোপীয় কোম্পানি সমুহের পরিচয়  </vt:lpstr>
      <vt:lpstr>ভারত বর্ষে পর্তুগিজ শক্তির উত্থান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একরাশ ফুলেল শুভেচ্ছা</dc:title>
  <dc:creator>Lab 12</dc:creator>
  <cp:lastModifiedBy>Lab 12</cp:lastModifiedBy>
  <cp:revision>51</cp:revision>
  <dcterms:created xsi:type="dcterms:W3CDTF">2021-10-26T03:20:52Z</dcterms:created>
  <dcterms:modified xsi:type="dcterms:W3CDTF">2021-10-28T06:19:50Z</dcterms:modified>
</cp:coreProperties>
</file>